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17" r:id="rId2"/>
    <p:sldId id="325" r:id="rId3"/>
    <p:sldId id="318" r:id="rId4"/>
    <p:sldId id="483" r:id="rId5"/>
    <p:sldId id="494" r:id="rId6"/>
    <p:sldId id="495" r:id="rId7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FF"/>
    <a:srgbClr val="660033"/>
    <a:srgbClr val="FF0000"/>
    <a:srgbClr val="FF99CC"/>
    <a:srgbClr val="00660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78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1">
            <a:extLst>
              <a:ext uri="{FF2B5EF4-FFF2-40B4-BE49-F238E27FC236}">
                <a16:creationId xmlns:a16="http://schemas.microsoft.com/office/drawing/2014/main" id="{54577E69-A898-49C7-A8AF-63A665F6AE7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2">
            <a:extLst>
              <a:ext uri="{FF2B5EF4-FFF2-40B4-BE49-F238E27FC236}">
                <a16:creationId xmlns:a16="http://schemas.microsoft.com/office/drawing/2014/main" id="{404104E6-ABDE-467C-8C3D-E9A84F2A30E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3">
            <a:extLst>
              <a:ext uri="{FF2B5EF4-FFF2-40B4-BE49-F238E27FC236}">
                <a16:creationId xmlns:a16="http://schemas.microsoft.com/office/drawing/2014/main" id="{570E6B37-DF74-4A21-804D-3EEAD5A6E36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4">
            <a:extLst>
              <a:ext uri="{FF2B5EF4-FFF2-40B4-BE49-F238E27FC236}">
                <a16:creationId xmlns:a16="http://schemas.microsoft.com/office/drawing/2014/main" id="{9A9D316D-08DD-44BE-8DD7-098ADCA37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18">
            <a:extLst>
              <a:ext uri="{FF2B5EF4-FFF2-40B4-BE49-F238E27FC236}">
                <a16:creationId xmlns:a16="http://schemas.microsoft.com/office/drawing/2014/main" id="{DE31CBA1-0416-44E0-B4B4-DCE6920E5D2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19">
            <a:extLst>
              <a:ext uri="{FF2B5EF4-FFF2-40B4-BE49-F238E27FC236}">
                <a16:creationId xmlns:a16="http://schemas.microsoft.com/office/drawing/2014/main" id="{292BDDFB-FBA9-4F73-9284-418526C5EB3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3107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FEFFF1F6-831C-4FD2-A09D-48273FCBD712}"/>
              </a:ext>
            </a:extLst>
          </p:cNvPr>
          <p:cNvGrpSpPr/>
          <p:nvPr/>
        </p:nvGrpSpPr>
        <p:grpSpPr>
          <a:xfrm>
            <a:off x="2862739" y="825500"/>
            <a:ext cx="1998822" cy="960785"/>
            <a:chOff x="721518" y="600074"/>
            <a:chExt cx="4973783" cy="2390775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4840575A-DD55-4CB0-8D38-5A4186192824}"/>
                </a:ext>
              </a:extLst>
            </p:cNvPr>
            <p:cNvSpPr/>
            <p:nvPr/>
          </p:nvSpPr>
          <p:spPr>
            <a:xfrm>
              <a:off x="721519" y="600074"/>
              <a:ext cx="4973782" cy="2390775"/>
            </a:xfrm>
            <a:prstGeom prst="rect">
              <a:avLst/>
            </a:prstGeom>
            <a:solidFill>
              <a:srgbClr val="FFC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591F600E-AE8C-43C3-9A90-4EF0DA99E21E}"/>
                </a:ext>
              </a:extLst>
            </p:cNvPr>
            <p:cNvSpPr/>
            <p:nvPr/>
          </p:nvSpPr>
          <p:spPr>
            <a:xfrm flipV="1">
              <a:off x="721518" y="600074"/>
              <a:ext cx="4973783" cy="2390775"/>
            </a:xfrm>
            <a:custGeom>
              <a:avLst/>
              <a:gdLst>
                <a:gd name="connsiteX0" fmla="*/ 5012063 w 5272699"/>
                <a:gd name="connsiteY0" fmla="*/ 1116852 h 2534458"/>
                <a:gd name="connsiteX1" fmla="*/ 2952070 w 5272699"/>
                <a:gd name="connsiteY1" fmla="*/ 66358 h 2534458"/>
                <a:gd name="connsiteX2" fmla="*/ 4305007 w 5272699"/>
                <a:gd name="connsiteY2" fmla="*/ 66358 h 2534458"/>
                <a:gd name="connsiteX3" fmla="*/ 260636 w 5272699"/>
                <a:gd name="connsiteY3" fmla="*/ 1116852 h 2534458"/>
                <a:gd name="connsiteX4" fmla="*/ 967692 w 5272699"/>
                <a:gd name="connsiteY4" fmla="*/ 66358 h 2534458"/>
                <a:gd name="connsiteX5" fmla="*/ 2320629 w 5272699"/>
                <a:gd name="connsiteY5" fmla="*/ 66358 h 2534458"/>
                <a:gd name="connsiteX6" fmla="*/ 3573709 w 5272699"/>
                <a:gd name="connsiteY6" fmla="*/ 1202690 h 2534458"/>
                <a:gd name="connsiteX7" fmla="*/ 2870984 w 5272699"/>
                <a:gd name="connsiteY7" fmla="*/ 158631 h 2534458"/>
                <a:gd name="connsiteX8" fmla="*/ 4918359 w 5272699"/>
                <a:gd name="connsiteY8" fmla="*/ 1202690 h 2534458"/>
                <a:gd name="connsiteX9" fmla="*/ 354340 w 5272699"/>
                <a:gd name="connsiteY9" fmla="*/ 1202690 h 2534458"/>
                <a:gd name="connsiteX10" fmla="*/ 2401715 w 5272699"/>
                <a:gd name="connsiteY10" fmla="*/ 158631 h 2534458"/>
                <a:gd name="connsiteX11" fmla="*/ 1698990 w 5272699"/>
                <a:gd name="connsiteY11" fmla="*/ 1202690 h 2534458"/>
                <a:gd name="connsiteX12" fmla="*/ 2870984 w 5272699"/>
                <a:gd name="connsiteY12" fmla="*/ 2375337 h 2534458"/>
                <a:gd name="connsiteX13" fmla="*/ 3573709 w 5272699"/>
                <a:gd name="connsiteY13" fmla="*/ 1331278 h 2534458"/>
                <a:gd name="connsiteX14" fmla="*/ 4918359 w 5272699"/>
                <a:gd name="connsiteY14" fmla="*/ 1331278 h 2534458"/>
                <a:gd name="connsiteX15" fmla="*/ 2401715 w 5272699"/>
                <a:gd name="connsiteY15" fmla="*/ 2375337 h 2534458"/>
                <a:gd name="connsiteX16" fmla="*/ 354340 w 5272699"/>
                <a:gd name="connsiteY16" fmla="*/ 1331278 h 2534458"/>
                <a:gd name="connsiteX17" fmla="*/ 1698990 w 5272699"/>
                <a:gd name="connsiteY17" fmla="*/ 1331278 h 2534458"/>
                <a:gd name="connsiteX18" fmla="*/ 2705468 w 5272699"/>
                <a:gd name="connsiteY18" fmla="*/ 2384147 h 2534458"/>
                <a:gd name="connsiteX19" fmla="*/ 2705468 w 5272699"/>
                <a:gd name="connsiteY19" fmla="*/ 149821 h 2534458"/>
                <a:gd name="connsiteX20" fmla="*/ 3457397 w 5272699"/>
                <a:gd name="connsiteY20" fmla="*/ 1266984 h 2534458"/>
                <a:gd name="connsiteX21" fmla="*/ 2567231 w 5272699"/>
                <a:gd name="connsiteY21" fmla="*/ 2384147 h 2534458"/>
                <a:gd name="connsiteX22" fmla="*/ 1815302 w 5272699"/>
                <a:gd name="connsiteY22" fmla="*/ 1266984 h 2534458"/>
                <a:gd name="connsiteX23" fmla="*/ 2567231 w 5272699"/>
                <a:gd name="connsiteY23" fmla="*/ 149821 h 2534458"/>
                <a:gd name="connsiteX24" fmla="*/ 2952070 w 5272699"/>
                <a:gd name="connsiteY24" fmla="*/ 2467610 h 2534458"/>
                <a:gd name="connsiteX25" fmla="*/ 5012063 w 5272699"/>
                <a:gd name="connsiteY25" fmla="*/ 1417116 h 2534458"/>
                <a:gd name="connsiteX26" fmla="*/ 4305007 w 5272699"/>
                <a:gd name="connsiteY26" fmla="*/ 2467610 h 2534458"/>
                <a:gd name="connsiteX27" fmla="*/ 967692 w 5272699"/>
                <a:gd name="connsiteY27" fmla="*/ 2467610 h 2534458"/>
                <a:gd name="connsiteX28" fmla="*/ 260636 w 5272699"/>
                <a:gd name="connsiteY28" fmla="*/ 1417116 h 2534458"/>
                <a:gd name="connsiteX29" fmla="*/ 2320629 w 5272699"/>
                <a:gd name="connsiteY29" fmla="*/ 2467610 h 2534458"/>
                <a:gd name="connsiteX30" fmla="*/ 0 w 5272699"/>
                <a:gd name="connsiteY30" fmla="*/ 2534458 h 2534458"/>
                <a:gd name="connsiteX31" fmla="*/ 68400 w 5272699"/>
                <a:gd name="connsiteY31" fmla="*/ 2534458 h 2534458"/>
                <a:gd name="connsiteX32" fmla="*/ 68400 w 5272699"/>
                <a:gd name="connsiteY32" fmla="*/ 1368608 h 2534458"/>
                <a:gd name="connsiteX33" fmla="*/ 852555 w 5272699"/>
                <a:gd name="connsiteY33" fmla="*/ 2533650 h 2534458"/>
                <a:gd name="connsiteX34" fmla="*/ 852769 w 5272699"/>
                <a:gd name="connsiteY34" fmla="*/ 2533650 h 2534458"/>
                <a:gd name="connsiteX35" fmla="*/ 852225 w 5272699"/>
                <a:gd name="connsiteY35" fmla="*/ 2534458 h 2534458"/>
                <a:gd name="connsiteX36" fmla="*/ 4420474 w 5272699"/>
                <a:gd name="connsiteY36" fmla="*/ 2534458 h 2534458"/>
                <a:gd name="connsiteX37" fmla="*/ 4419930 w 5272699"/>
                <a:gd name="connsiteY37" fmla="*/ 2533650 h 2534458"/>
                <a:gd name="connsiteX38" fmla="*/ 4420144 w 5272699"/>
                <a:gd name="connsiteY38" fmla="*/ 2533650 h 2534458"/>
                <a:gd name="connsiteX39" fmla="*/ 5204299 w 5272699"/>
                <a:gd name="connsiteY39" fmla="*/ 1368608 h 2534458"/>
                <a:gd name="connsiteX40" fmla="*/ 5204299 w 5272699"/>
                <a:gd name="connsiteY40" fmla="*/ 2534458 h 2534458"/>
                <a:gd name="connsiteX41" fmla="*/ 5272699 w 5272699"/>
                <a:gd name="connsiteY41" fmla="*/ 2534458 h 2534458"/>
                <a:gd name="connsiteX42" fmla="*/ 5272699 w 5272699"/>
                <a:gd name="connsiteY42" fmla="*/ 0 h 2534458"/>
                <a:gd name="connsiteX43" fmla="*/ 5204299 w 5272699"/>
                <a:gd name="connsiteY43" fmla="*/ 0 h 2534458"/>
                <a:gd name="connsiteX44" fmla="*/ 5204299 w 5272699"/>
                <a:gd name="connsiteY44" fmla="*/ 1165360 h 2534458"/>
                <a:gd name="connsiteX45" fmla="*/ 4419930 w 5272699"/>
                <a:gd name="connsiteY45" fmla="*/ 0 h 2534458"/>
                <a:gd name="connsiteX46" fmla="*/ 852769 w 5272699"/>
                <a:gd name="connsiteY46" fmla="*/ 0 h 2534458"/>
                <a:gd name="connsiteX47" fmla="*/ 68400 w 5272699"/>
                <a:gd name="connsiteY47" fmla="*/ 1165360 h 2534458"/>
                <a:gd name="connsiteX48" fmla="*/ 68400 w 5272699"/>
                <a:gd name="connsiteY48" fmla="*/ 0 h 2534458"/>
                <a:gd name="connsiteX49" fmla="*/ 0 w 5272699"/>
                <a:gd name="connsiteY49" fmla="*/ 0 h 2534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5272699" h="2534458">
                  <a:moveTo>
                    <a:pt x="5012063" y="1116852"/>
                  </a:moveTo>
                  <a:lnTo>
                    <a:pt x="2952070" y="66358"/>
                  </a:lnTo>
                  <a:lnTo>
                    <a:pt x="4305007" y="66358"/>
                  </a:lnTo>
                  <a:close/>
                  <a:moveTo>
                    <a:pt x="260636" y="1116852"/>
                  </a:moveTo>
                  <a:lnTo>
                    <a:pt x="967692" y="66358"/>
                  </a:lnTo>
                  <a:lnTo>
                    <a:pt x="2320629" y="66358"/>
                  </a:lnTo>
                  <a:close/>
                  <a:moveTo>
                    <a:pt x="3573709" y="1202690"/>
                  </a:moveTo>
                  <a:lnTo>
                    <a:pt x="2870984" y="158631"/>
                  </a:lnTo>
                  <a:lnTo>
                    <a:pt x="4918359" y="1202690"/>
                  </a:lnTo>
                  <a:close/>
                  <a:moveTo>
                    <a:pt x="354340" y="1202690"/>
                  </a:moveTo>
                  <a:lnTo>
                    <a:pt x="2401715" y="158631"/>
                  </a:lnTo>
                  <a:lnTo>
                    <a:pt x="1698990" y="1202690"/>
                  </a:lnTo>
                  <a:close/>
                  <a:moveTo>
                    <a:pt x="2870984" y="2375337"/>
                  </a:moveTo>
                  <a:lnTo>
                    <a:pt x="3573709" y="1331278"/>
                  </a:lnTo>
                  <a:lnTo>
                    <a:pt x="4918359" y="1331278"/>
                  </a:lnTo>
                  <a:close/>
                  <a:moveTo>
                    <a:pt x="2401715" y="2375337"/>
                  </a:moveTo>
                  <a:lnTo>
                    <a:pt x="354340" y="1331278"/>
                  </a:lnTo>
                  <a:lnTo>
                    <a:pt x="1698990" y="1331278"/>
                  </a:lnTo>
                  <a:close/>
                  <a:moveTo>
                    <a:pt x="2705468" y="2384147"/>
                  </a:moveTo>
                  <a:lnTo>
                    <a:pt x="2705468" y="149821"/>
                  </a:lnTo>
                  <a:lnTo>
                    <a:pt x="3457397" y="1266984"/>
                  </a:lnTo>
                  <a:close/>
                  <a:moveTo>
                    <a:pt x="2567231" y="2384147"/>
                  </a:moveTo>
                  <a:lnTo>
                    <a:pt x="1815302" y="1266984"/>
                  </a:lnTo>
                  <a:lnTo>
                    <a:pt x="2567231" y="149821"/>
                  </a:lnTo>
                  <a:close/>
                  <a:moveTo>
                    <a:pt x="2952070" y="2467610"/>
                  </a:moveTo>
                  <a:lnTo>
                    <a:pt x="5012063" y="1417116"/>
                  </a:lnTo>
                  <a:lnTo>
                    <a:pt x="4305007" y="2467610"/>
                  </a:lnTo>
                  <a:close/>
                  <a:moveTo>
                    <a:pt x="967692" y="2467610"/>
                  </a:moveTo>
                  <a:lnTo>
                    <a:pt x="260636" y="1417116"/>
                  </a:lnTo>
                  <a:lnTo>
                    <a:pt x="2320629" y="2467610"/>
                  </a:lnTo>
                  <a:close/>
                  <a:moveTo>
                    <a:pt x="0" y="2534458"/>
                  </a:moveTo>
                  <a:lnTo>
                    <a:pt x="68400" y="2534458"/>
                  </a:lnTo>
                  <a:lnTo>
                    <a:pt x="68400" y="1368608"/>
                  </a:lnTo>
                  <a:lnTo>
                    <a:pt x="852555" y="2533650"/>
                  </a:lnTo>
                  <a:lnTo>
                    <a:pt x="852769" y="2533650"/>
                  </a:lnTo>
                  <a:lnTo>
                    <a:pt x="852225" y="2534458"/>
                  </a:lnTo>
                  <a:lnTo>
                    <a:pt x="4420474" y="2534458"/>
                  </a:lnTo>
                  <a:lnTo>
                    <a:pt x="4419930" y="2533650"/>
                  </a:lnTo>
                  <a:lnTo>
                    <a:pt x="4420144" y="2533650"/>
                  </a:lnTo>
                  <a:lnTo>
                    <a:pt x="5204299" y="1368608"/>
                  </a:lnTo>
                  <a:lnTo>
                    <a:pt x="5204299" y="2534458"/>
                  </a:lnTo>
                  <a:lnTo>
                    <a:pt x="5272699" y="2534458"/>
                  </a:lnTo>
                  <a:lnTo>
                    <a:pt x="5272699" y="0"/>
                  </a:lnTo>
                  <a:lnTo>
                    <a:pt x="5204299" y="0"/>
                  </a:lnTo>
                  <a:lnTo>
                    <a:pt x="5204299" y="1165360"/>
                  </a:lnTo>
                  <a:lnTo>
                    <a:pt x="4419930" y="0"/>
                  </a:lnTo>
                  <a:lnTo>
                    <a:pt x="852769" y="0"/>
                  </a:lnTo>
                  <a:lnTo>
                    <a:pt x="68400" y="1165360"/>
                  </a:lnTo>
                  <a:lnTo>
                    <a:pt x="684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E86064FA-ABDC-4724-B52F-0F21111922BE}"/>
              </a:ext>
            </a:extLst>
          </p:cNvPr>
          <p:cNvGrpSpPr/>
          <p:nvPr/>
        </p:nvGrpSpPr>
        <p:grpSpPr>
          <a:xfrm>
            <a:off x="5072539" y="825500"/>
            <a:ext cx="1998822" cy="960785"/>
            <a:chOff x="721518" y="600074"/>
            <a:chExt cx="4973783" cy="2390775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68B4EC1-1A22-466E-84A4-A1FF304042AD}"/>
                </a:ext>
              </a:extLst>
            </p:cNvPr>
            <p:cNvSpPr/>
            <p:nvPr/>
          </p:nvSpPr>
          <p:spPr>
            <a:xfrm>
              <a:off x="721519" y="600074"/>
              <a:ext cx="4973782" cy="2390775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76B4173F-7BF7-4C89-8CBE-83A88F3F9A2F}"/>
                </a:ext>
              </a:extLst>
            </p:cNvPr>
            <p:cNvSpPr/>
            <p:nvPr/>
          </p:nvSpPr>
          <p:spPr>
            <a:xfrm flipV="1">
              <a:off x="721518" y="600074"/>
              <a:ext cx="4973783" cy="2390775"/>
            </a:xfrm>
            <a:custGeom>
              <a:avLst/>
              <a:gdLst>
                <a:gd name="connsiteX0" fmla="*/ 5012063 w 5272699"/>
                <a:gd name="connsiteY0" fmla="*/ 1116852 h 2534458"/>
                <a:gd name="connsiteX1" fmla="*/ 2952070 w 5272699"/>
                <a:gd name="connsiteY1" fmla="*/ 66358 h 2534458"/>
                <a:gd name="connsiteX2" fmla="*/ 4305007 w 5272699"/>
                <a:gd name="connsiteY2" fmla="*/ 66358 h 2534458"/>
                <a:gd name="connsiteX3" fmla="*/ 260636 w 5272699"/>
                <a:gd name="connsiteY3" fmla="*/ 1116852 h 2534458"/>
                <a:gd name="connsiteX4" fmla="*/ 967692 w 5272699"/>
                <a:gd name="connsiteY4" fmla="*/ 66358 h 2534458"/>
                <a:gd name="connsiteX5" fmla="*/ 2320629 w 5272699"/>
                <a:gd name="connsiteY5" fmla="*/ 66358 h 2534458"/>
                <a:gd name="connsiteX6" fmla="*/ 3573709 w 5272699"/>
                <a:gd name="connsiteY6" fmla="*/ 1202690 h 2534458"/>
                <a:gd name="connsiteX7" fmla="*/ 2870984 w 5272699"/>
                <a:gd name="connsiteY7" fmla="*/ 158631 h 2534458"/>
                <a:gd name="connsiteX8" fmla="*/ 4918359 w 5272699"/>
                <a:gd name="connsiteY8" fmla="*/ 1202690 h 2534458"/>
                <a:gd name="connsiteX9" fmla="*/ 354340 w 5272699"/>
                <a:gd name="connsiteY9" fmla="*/ 1202690 h 2534458"/>
                <a:gd name="connsiteX10" fmla="*/ 2401715 w 5272699"/>
                <a:gd name="connsiteY10" fmla="*/ 158631 h 2534458"/>
                <a:gd name="connsiteX11" fmla="*/ 1698990 w 5272699"/>
                <a:gd name="connsiteY11" fmla="*/ 1202690 h 2534458"/>
                <a:gd name="connsiteX12" fmla="*/ 2870984 w 5272699"/>
                <a:gd name="connsiteY12" fmla="*/ 2375337 h 2534458"/>
                <a:gd name="connsiteX13" fmla="*/ 3573709 w 5272699"/>
                <a:gd name="connsiteY13" fmla="*/ 1331278 h 2534458"/>
                <a:gd name="connsiteX14" fmla="*/ 4918359 w 5272699"/>
                <a:gd name="connsiteY14" fmla="*/ 1331278 h 2534458"/>
                <a:gd name="connsiteX15" fmla="*/ 2401715 w 5272699"/>
                <a:gd name="connsiteY15" fmla="*/ 2375337 h 2534458"/>
                <a:gd name="connsiteX16" fmla="*/ 354340 w 5272699"/>
                <a:gd name="connsiteY16" fmla="*/ 1331278 h 2534458"/>
                <a:gd name="connsiteX17" fmla="*/ 1698990 w 5272699"/>
                <a:gd name="connsiteY17" fmla="*/ 1331278 h 2534458"/>
                <a:gd name="connsiteX18" fmla="*/ 2705468 w 5272699"/>
                <a:gd name="connsiteY18" fmla="*/ 2384147 h 2534458"/>
                <a:gd name="connsiteX19" fmla="*/ 2705468 w 5272699"/>
                <a:gd name="connsiteY19" fmla="*/ 149821 h 2534458"/>
                <a:gd name="connsiteX20" fmla="*/ 3457397 w 5272699"/>
                <a:gd name="connsiteY20" fmla="*/ 1266984 h 2534458"/>
                <a:gd name="connsiteX21" fmla="*/ 2567231 w 5272699"/>
                <a:gd name="connsiteY21" fmla="*/ 2384147 h 2534458"/>
                <a:gd name="connsiteX22" fmla="*/ 1815302 w 5272699"/>
                <a:gd name="connsiteY22" fmla="*/ 1266984 h 2534458"/>
                <a:gd name="connsiteX23" fmla="*/ 2567231 w 5272699"/>
                <a:gd name="connsiteY23" fmla="*/ 149821 h 2534458"/>
                <a:gd name="connsiteX24" fmla="*/ 2952070 w 5272699"/>
                <a:gd name="connsiteY24" fmla="*/ 2467610 h 2534458"/>
                <a:gd name="connsiteX25" fmla="*/ 5012063 w 5272699"/>
                <a:gd name="connsiteY25" fmla="*/ 1417116 h 2534458"/>
                <a:gd name="connsiteX26" fmla="*/ 4305007 w 5272699"/>
                <a:gd name="connsiteY26" fmla="*/ 2467610 h 2534458"/>
                <a:gd name="connsiteX27" fmla="*/ 967692 w 5272699"/>
                <a:gd name="connsiteY27" fmla="*/ 2467610 h 2534458"/>
                <a:gd name="connsiteX28" fmla="*/ 260636 w 5272699"/>
                <a:gd name="connsiteY28" fmla="*/ 1417116 h 2534458"/>
                <a:gd name="connsiteX29" fmla="*/ 2320629 w 5272699"/>
                <a:gd name="connsiteY29" fmla="*/ 2467610 h 2534458"/>
                <a:gd name="connsiteX30" fmla="*/ 0 w 5272699"/>
                <a:gd name="connsiteY30" fmla="*/ 2534458 h 2534458"/>
                <a:gd name="connsiteX31" fmla="*/ 68400 w 5272699"/>
                <a:gd name="connsiteY31" fmla="*/ 2534458 h 2534458"/>
                <a:gd name="connsiteX32" fmla="*/ 68400 w 5272699"/>
                <a:gd name="connsiteY32" fmla="*/ 1368608 h 2534458"/>
                <a:gd name="connsiteX33" fmla="*/ 852555 w 5272699"/>
                <a:gd name="connsiteY33" fmla="*/ 2533650 h 2534458"/>
                <a:gd name="connsiteX34" fmla="*/ 852769 w 5272699"/>
                <a:gd name="connsiteY34" fmla="*/ 2533650 h 2534458"/>
                <a:gd name="connsiteX35" fmla="*/ 852225 w 5272699"/>
                <a:gd name="connsiteY35" fmla="*/ 2534458 h 2534458"/>
                <a:gd name="connsiteX36" fmla="*/ 4420474 w 5272699"/>
                <a:gd name="connsiteY36" fmla="*/ 2534458 h 2534458"/>
                <a:gd name="connsiteX37" fmla="*/ 4419930 w 5272699"/>
                <a:gd name="connsiteY37" fmla="*/ 2533650 h 2534458"/>
                <a:gd name="connsiteX38" fmla="*/ 4420144 w 5272699"/>
                <a:gd name="connsiteY38" fmla="*/ 2533650 h 2534458"/>
                <a:gd name="connsiteX39" fmla="*/ 5204299 w 5272699"/>
                <a:gd name="connsiteY39" fmla="*/ 1368608 h 2534458"/>
                <a:gd name="connsiteX40" fmla="*/ 5204299 w 5272699"/>
                <a:gd name="connsiteY40" fmla="*/ 2534458 h 2534458"/>
                <a:gd name="connsiteX41" fmla="*/ 5272699 w 5272699"/>
                <a:gd name="connsiteY41" fmla="*/ 2534458 h 2534458"/>
                <a:gd name="connsiteX42" fmla="*/ 5272699 w 5272699"/>
                <a:gd name="connsiteY42" fmla="*/ 0 h 2534458"/>
                <a:gd name="connsiteX43" fmla="*/ 5204299 w 5272699"/>
                <a:gd name="connsiteY43" fmla="*/ 0 h 2534458"/>
                <a:gd name="connsiteX44" fmla="*/ 5204299 w 5272699"/>
                <a:gd name="connsiteY44" fmla="*/ 1165360 h 2534458"/>
                <a:gd name="connsiteX45" fmla="*/ 4419930 w 5272699"/>
                <a:gd name="connsiteY45" fmla="*/ 0 h 2534458"/>
                <a:gd name="connsiteX46" fmla="*/ 852769 w 5272699"/>
                <a:gd name="connsiteY46" fmla="*/ 0 h 2534458"/>
                <a:gd name="connsiteX47" fmla="*/ 68400 w 5272699"/>
                <a:gd name="connsiteY47" fmla="*/ 1165360 h 2534458"/>
                <a:gd name="connsiteX48" fmla="*/ 68400 w 5272699"/>
                <a:gd name="connsiteY48" fmla="*/ 0 h 2534458"/>
                <a:gd name="connsiteX49" fmla="*/ 0 w 5272699"/>
                <a:gd name="connsiteY49" fmla="*/ 0 h 2534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5272699" h="2534458">
                  <a:moveTo>
                    <a:pt x="5012063" y="1116852"/>
                  </a:moveTo>
                  <a:lnTo>
                    <a:pt x="2952070" y="66358"/>
                  </a:lnTo>
                  <a:lnTo>
                    <a:pt x="4305007" y="66358"/>
                  </a:lnTo>
                  <a:close/>
                  <a:moveTo>
                    <a:pt x="260636" y="1116852"/>
                  </a:moveTo>
                  <a:lnTo>
                    <a:pt x="967692" y="66358"/>
                  </a:lnTo>
                  <a:lnTo>
                    <a:pt x="2320629" y="66358"/>
                  </a:lnTo>
                  <a:close/>
                  <a:moveTo>
                    <a:pt x="3573709" y="1202690"/>
                  </a:moveTo>
                  <a:lnTo>
                    <a:pt x="2870984" y="158631"/>
                  </a:lnTo>
                  <a:lnTo>
                    <a:pt x="4918359" y="1202690"/>
                  </a:lnTo>
                  <a:close/>
                  <a:moveTo>
                    <a:pt x="354340" y="1202690"/>
                  </a:moveTo>
                  <a:lnTo>
                    <a:pt x="2401715" y="158631"/>
                  </a:lnTo>
                  <a:lnTo>
                    <a:pt x="1698990" y="1202690"/>
                  </a:lnTo>
                  <a:close/>
                  <a:moveTo>
                    <a:pt x="2870984" y="2375337"/>
                  </a:moveTo>
                  <a:lnTo>
                    <a:pt x="3573709" y="1331278"/>
                  </a:lnTo>
                  <a:lnTo>
                    <a:pt x="4918359" y="1331278"/>
                  </a:lnTo>
                  <a:close/>
                  <a:moveTo>
                    <a:pt x="2401715" y="2375337"/>
                  </a:moveTo>
                  <a:lnTo>
                    <a:pt x="354340" y="1331278"/>
                  </a:lnTo>
                  <a:lnTo>
                    <a:pt x="1698990" y="1331278"/>
                  </a:lnTo>
                  <a:close/>
                  <a:moveTo>
                    <a:pt x="2705468" y="2384147"/>
                  </a:moveTo>
                  <a:lnTo>
                    <a:pt x="2705468" y="149821"/>
                  </a:lnTo>
                  <a:lnTo>
                    <a:pt x="3457397" y="1266984"/>
                  </a:lnTo>
                  <a:close/>
                  <a:moveTo>
                    <a:pt x="2567231" y="2384147"/>
                  </a:moveTo>
                  <a:lnTo>
                    <a:pt x="1815302" y="1266984"/>
                  </a:lnTo>
                  <a:lnTo>
                    <a:pt x="2567231" y="149821"/>
                  </a:lnTo>
                  <a:close/>
                  <a:moveTo>
                    <a:pt x="2952070" y="2467610"/>
                  </a:moveTo>
                  <a:lnTo>
                    <a:pt x="5012063" y="1417116"/>
                  </a:lnTo>
                  <a:lnTo>
                    <a:pt x="4305007" y="2467610"/>
                  </a:lnTo>
                  <a:close/>
                  <a:moveTo>
                    <a:pt x="967692" y="2467610"/>
                  </a:moveTo>
                  <a:lnTo>
                    <a:pt x="260636" y="1417116"/>
                  </a:lnTo>
                  <a:lnTo>
                    <a:pt x="2320629" y="2467610"/>
                  </a:lnTo>
                  <a:close/>
                  <a:moveTo>
                    <a:pt x="0" y="2534458"/>
                  </a:moveTo>
                  <a:lnTo>
                    <a:pt x="68400" y="2534458"/>
                  </a:lnTo>
                  <a:lnTo>
                    <a:pt x="68400" y="1368608"/>
                  </a:lnTo>
                  <a:lnTo>
                    <a:pt x="852555" y="2533650"/>
                  </a:lnTo>
                  <a:lnTo>
                    <a:pt x="852769" y="2533650"/>
                  </a:lnTo>
                  <a:lnTo>
                    <a:pt x="852225" y="2534458"/>
                  </a:lnTo>
                  <a:lnTo>
                    <a:pt x="4420474" y="2534458"/>
                  </a:lnTo>
                  <a:lnTo>
                    <a:pt x="4419930" y="2533650"/>
                  </a:lnTo>
                  <a:lnTo>
                    <a:pt x="4420144" y="2533650"/>
                  </a:lnTo>
                  <a:lnTo>
                    <a:pt x="5204299" y="1368608"/>
                  </a:lnTo>
                  <a:lnTo>
                    <a:pt x="5204299" y="2534458"/>
                  </a:lnTo>
                  <a:lnTo>
                    <a:pt x="5272699" y="2534458"/>
                  </a:lnTo>
                  <a:lnTo>
                    <a:pt x="5272699" y="0"/>
                  </a:lnTo>
                  <a:lnTo>
                    <a:pt x="5204299" y="0"/>
                  </a:lnTo>
                  <a:lnTo>
                    <a:pt x="5204299" y="1165360"/>
                  </a:lnTo>
                  <a:lnTo>
                    <a:pt x="4419930" y="0"/>
                  </a:lnTo>
                  <a:lnTo>
                    <a:pt x="852769" y="0"/>
                  </a:lnTo>
                  <a:lnTo>
                    <a:pt x="68400" y="1165360"/>
                  </a:lnTo>
                  <a:lnTo>
                    <a:pt x="684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83F8B2E6-A526-468A-8CB7-249FE97585C5}"/>
              </a:ext>
            </a:extLst>
          </p:cNvPr>
          <p:cNvGrpSpPr/>
          <p:nvPr/>
        </p:nvGrpSpPr>
        <p:grpSpPr>
          <a:xfrm>
            <a:off x="2862739" y="2286000"/>
            <a:ext cx="1998822" cy="960785"/>
            <a:chOff x="721518" y="600074"/>
            <a:chExt cx="4973783" cy="2390775"/>
          </a:xfrm>
        </p:grpSpPr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5658282F-60FF-4437-BC12-76E1DB024F92}"/>
                </a:ext>
              </a:extLst>
            </p:cNvPr>
            <p:cNvSpPr/>
            <p:nvPr/>
          </p:nvSpPr>
          <p:spPr>
            <a:xfrm>
              <a:off x="721519" y="600074"/>
              <a:ext cx="4973782" cy="2390775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71682EE9-1372-4FFC-8050-E2638EFB7615}"/>
                </a:ext>
              </a:extLst>
            </p:cNvPr>
            <p:cNvSpPr/>
            <p:nvPr/>
          </p:nvSpPr>
          <p:spPr>
            <a:xfrm flipV="1">
              <a:off x="721518" y="600074"/>
              <a:ext cx="4973783" cy="2390775"/>
            </a:xfrm>
            <a:custGeom>
              <a:avLst/>
              <a:gdLst>
                <a:gd name="connsiteX0" fmla="*/ 5012063 w 5272699"/>
                <a:gd name="connsiteY0" fmla="*/ 1116852 h 2534458"/>
                <a:gd name="connsiteX1" fmla="*/ 2952070 w 5272699"/>
                <a:gd name="connsiteY1" fmla="*/ 66358 h 2534458"/>
                <a:gd name="connsiteX2" fmla="*/ 4305007 w 5272699"/>
                <a:gd name="connsiteY2" fmla="*/ 66358 h 2534458"/>
                <a:gd name="connsiteX3" fmla="*/ 260636 w 5272699"/>
                <a:gd name="connsiteY3" fmla="*/ 1116852 h 2534458"/>
                <a:gd name="connsiteX4" fmla="*/ 967692 w 5272699"/>
                <a:gd name="connsiteY4" fmla="*/ 66358 h 2534458"/>
                <a:gd name="connsiteX5" fmla="*/ 2320629 w 5272699"/>
                <a:gd name="connsiteY5" fmla="*/ 66358 h 2534458"/>
                <a:gd name="connsiteX6" fmla="*/ 3573709 w 5272699"/>
                <a:gd name="connsiteY6" fmla="*/ 1202690 h 2534458"/>
                <a:gd name="connsiteX7" fmla="*/ 2870984 w 5272699"/>
                <a:gd name="connsiteY7" fmla="*/ 158631 h 2534458"/>
                <a:gd name="connsiteX8" fmla="*/ 4918359 w 5272699"/>
                <a:gd name="connsiteY8" fmla="*/ 1202690 h 2534458"/>
                <a:gd name="connsiteX9" fmla="*/ 354340 w 5272699"/>
                <a:gd name="connsiteY9" fmla="*/ 1202690 h 2534458"/>
                <a:gd name="connsiteX10" fmla="*/ 2401715 w 5272699"/>
                <a:gd name="connsiteY10" fmla="*/ 158631 h 2534458"/>
                <a:gd name="connsiteX11" fmla="*/ 1698990 w 5272699"/>
                <a:gd name="connsiteY11" fmla="*/ 1202690 h 2534458"/>
                <a:gd name="connsiteX12" fmla="*/ 2870984 w 5272699"/>
                <a:gd name="connsiteY12" fmla="*/ 2375337 h 2534458"/>
                <a:gd name="connsiteX13" fmla="*/ 3573709 w 5272699"/>
                <a:gd name="connsiteY13" fmla="*/ 1331278 h 2534458"/>
                <a:gd name="connsiteX14" fmla="*/ 4918359 w 5272699"/>
                <a:gd name="connsiteY14" fmla="*/ 1331278 h 2534458"/>
                <a:gd name="connsiteX15" fmla="*/ 2401715 w 5272699"/>
                <a:gd name="connsiteY15" fmla="*/ 2375337 h 2534458"/>
                <a:gd name="connsiteX16" fmla="*/ 354340 w 5272699"/>
                <a:gd name="connsiteY16" fmla="*/ 1331278 h 2534458"/>
                <a:gd name="connsiteX17" fmla="*/ 1698990 w 5272699"/>
                <a:gd name="connsiteY17" fmla="*/ 1331278 h 2534458"/>
                <a:gd name="connsiteX18" fmla="*/ 2705468 w 5272699"/>
                <a:gd name="connsiteY18" fmla="*/ 2384147 h 2534458"/>
                <a:gd name="connsiteX19" fmla="*/ 2705468 w 5272699"/>
                <a:gd name="connsiteY19" fmla="*/ 149821 h 2534458"/>
                <a:gd name="connsiteX20" fmla="*/ 3457397 w 5272699"/>
                <a:gd name="connsiteY20" fmla="*/ 1266984 h 2534458"/>
                <a:gd name="connsiteX21" fmla="*/ 2567231 w 5272699"/>
                <a:gd name="connsiteY21" fmla="*/ 2384147 h 2534458"/>
                <a:gd name="connsiteX22" fmla="*/ 1815302 w 5272699"/>
                <a:gd name="connsiteY22" fmla="*/ 1266984 h 2534458"/>
                <a:gd name="connsiteX23" fmla="*/ 2567231 w 5272699"/>
                <a:gd name="connsiteY23" fmla="*/ 149821 h 2534458"/>
                <a:gd name="connsiteX24" fmla="*/ 2952070 w 5272699"/>
                <a:gd name="connsiteY24" fmla="*/ 2467610 h 2534458"/>
                <a:gd name="connsiteX25" fmla="*/ 5012063 w 5272699"/>
                <a:gd name="connsiteY25" fmla="*/ 1417116 h 2534458"/>
                <a:gd name="connsiteX26" fmla="*/ 4305007 w 5272699"/>
                <a:gd name="connsiteY26" fmla="*/ 2467610 h 2534458"/>
                <a:gd name="connsiteX27" fmla="*/ 967692 w 5272699"/>
                <a:gd name="connsiteY27" fmla="*/ 2467610 h 2534458"/>
                <a:gd name="connsiteX28" fmla="*/ 260636 w 5272699"/>
                <a:gd name="connsiteY28" fmla="*/ 1417116 h 2534458"/>
                <a:gd name="connsiteX29" fmla="*/ 2320629 w 5272699"/>
                <a:gd name="connsiteY29" fmla="*/ 2467610 h 2534458"/>
                <a:gd name="connsiteX30" fmla="*/ 0 w 5272699"/>
                <a:gd name="connsiteY30" fmla="*/ 2534458 h 2534458"/>
                <a:gd name="connsiteX31" fmla="*/ 68400 w 5272699"/>
                <a:gd name="connsiteY31" fmla="*/ 2534458 h 2534458"/>
                <a:gd name="connsiteX32" fmla="*/ 68400 w 5272699"/>
                <a:gd name="connsiteY32" fmla="*/ 1368608 h 2534458"/>
                <a:gd name="connsiteX33" fmla="*/ 852555 w 5272699"/>
                <a:gd name="connsiteY33" fmla="*/ 2533650 h 2534458"/>
                <a:gd name="connsiteX34" fmla="*/ 852769 w 5272699"/>
                <a:gd name="connsiteY34" fmla="*/ 2533650 h 2534458"/>
                <a:gd name="connsiteX35" fmla="*/ 852225 w 5272699"/>
                <a:gd name="connsiteY35" fmla="*/ 2534458 h 2534458"/>
                <a:gd name="connsiteX36" fmla="*/ 4420474 w 5272699"/>
                <a:gd name="connsiteY36" fmla="*/ 2534458 h 2534458"/>
                <a:gd name="connsiteX37" fmla="*/ 4419930 w 5272699"/>
                <a:gd name="connsiteY37" fmla="*/ 2533650 h 2534458"/>
                <a:gd name="connsiteX38" fmla="*/ 4420144 w 5272699"/>
                <a:gd name="connsiteY38" fmla="*/ 2533650 h 2534458"/>
                <a:gd name="connsiteX39" fmla="*/ 5204299 w 5272699"/>
                <a:gd name="connsiteY39" fmla="*/ 1368608 h 2534458"/>
                <a:gd name="connsiteX40" fmla="*/ 5204299 w 5272699"/>
                <a:gd name="connsiteY40" fmla="*/ 2534458 h 2534458"/>
                <a:gd name="connsiteX41" fmla="*/ 5272699 w 5272699"/>
                <a:gd name="connsiteY41" fmla="*/ 2534458 h 2534458"/>
                <a:gd name="connsiteX42" fmla="*/ 5272699 w 5272699"/>
                <a:gd name="connsiteY42" fmla="*/ 0 h 2534458"/>
                <a:gd name="connsiteX43" fmla="*/ 5204299 w 5272699"/>
                <a:gd name="connsiteY43" fmla="*/ 0 h 2534458"/>
                <a:gd name="connsiteX44" fmla="*/ 5204299 w 5272699"/>
                <a:gd name="connsiteY44" fmla="*/ 1165360 h 2534458"/>
                <a:gd name="connsiteX45" fmla="*/ 4419930 w 5272699"/>
                <a:gd name="connsiteY45" fmla="*/ 0 h 2534458"/>
                <a:gd name="connsiteX46" fmla="*/ 852769 w 5272699"/>
                <a:gd name="connsiteY46" fmla="*/ 0 h 2534458"/>
                <a:gd name="connsiteX47" fmla="*/ 68400 w 5272699"/>
                <a:gd name="connsiteY47" fmla="*/ 1165360 h 2534458"/>
                <a:gd name="connsiteX48" fmla="*/ 68400 w 5272699"/>
                <a:gd name="connsiteY48" fmla="*/ 0 h 2534458"/>
                <a:gd name="connsiteX49" fmla="*/ 0 w 5272699"/>
                <a:gd name="connsiteY49" fmla="*/ 0 h 2534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5272699" h="2534458">
                  <a:moveTo>
                    <a:pt x="5012063" y="1116852"/>
                  </a:moveTo>
                  <a:lnTo>
                    <a:pt x="2952070" y="66358"/>
                  </a:lnTo>
                  <a:lnTo>
                    <a:pt x="4305007" y="66358"/>
                  </a:lnTo>
                  <a:close/>
                  <a:moveTo>
                    <a:pt x="260636" y="1116852"/>
                  </a:moveTo>
                  <a:lnTo>
                    <a:pt x="967692" y="66358"/>
                  </a:lnTo>
                  <a:lnTo>
                    <a:pt x="2320629" y="66358"/>
                  </a:lnTo>
                  <a:close/>
                  <a:moveTo>
                    <a:pt x="3573709" y="1202690"/>
                  </a:moveTo>
                  <a:lnTo>
                    <a:pt x="2870984" y="158631"/>
                  </a:lnTo>
                  <a:lnTo>
                    <a:pt x="4918359" y="1202690"/>
                  </a:lnTo>
                  <a:close/>
                  <a:moveTo>
                    <a:pt x="354340" y="1202690"/>
                  </a:moveTo>
                  <a:lnTo>
                    <a:pt x="2401715" y="158631"/>
                  </a:lnTo>
                  <a:lnTo>
                    <a:pt x="1698990" y="1202690"/>
                  </a:lnTo>
                  <a:close/>
                  <a:moveTo>
                    <a:pt x="2870984" y="2375337"/>
                  </a:moveTo>
                  <a:lnTo>
                    <a:pt x="3573709" y="1331278"/>
                  </a:lnTo>
                  <a:lnTo>
                    <a:pt x="4918359" y="1331278"/>
                  </a:lnTo>
                  <a:close/>
                  <a:moveTo>
                    <a:pt x="2401715" y="2375337"/>
                  </a:moveTo>
                  <a:lnTo>
                    <a:pt x="354340" y="1331278"/>
                  </a:lnTo>
                  <a:lnTo>
                    <a:pt x="1698990" y="1331278"/>
                  </a:lnTo>
                  <a:close/>
                  <a:moveTo>
                    <a:pt x="2705468" y="2384147"/>
                  </a:moveTo>
                  <a:lnTo>
                    <a:pt x="2705468" y="149821"/>
                  </a:lnTo>
                  <a:lnTo>
                    <a:pt x="3457397" y="1266984"/>
                  </a:lnTo>
                  <a:close/>
                  <a:moveTo>
                    <a:pt x="2567231" y="2384147"/>
                  </a:moveTo>
                  <a:lnTo>
                    <a:pt x="1815302" y="1266984"/>
                  </a:lnTo>
                  <a:lnTo>
                    <a:pt x="2567231" y="149821"/>
                  </a:lnTo>
                  <a:close/>
                  <a:moveTo>
                    <a:pt x="2952070" y="2467610"/>
                  </a:moveTo>
                  <a:lnTo>
                    <a:pt x="5012063" y="1417116"/>
                  </a:lnTo>
                  <a:lnTo>
                    <a:pt x="4305007" y="2467610"/>
                  </a:lnTo>
                  <a:close/>
                  <a:moveTo>
                    <a:pt x="967692" y="2467610"/>
                  </a:moveTo>
                  <a:lnTo>
                    <a:pt x="260636" y="1417116"/>
                  </a:lnTo>
                  <a:lnTo>
                    <a:pt x="2320629" y="2467610"/>
                  </a:lnTo>
                  <a:close/>
                  <a:moveTo>
                    <a:pt x="0" y="2534458"/>
                  </a:moveTo>
                  <a:lnTo>
                    <a:pt x="68400" y="2534458"/>
                  </a:lnTo>
                  <a:lnTo>
                    <a:pt x="68400" y="1368608"/>
                  </a:lnTo>
                  <a:lnTo>
                    <a:pt x="852555" y="2533650"/>
                  </a:lnTo>
                  <a:lnTo>
                    <a:pt x="852769" y="2533650"/>
                  </a:lnTo>
                  <a:lnTo>
                    <a:pt x="852225" y="2534458"/>
                  </a:lnTo>
                  <a:lnTo>
                    <a:pt x="4420474" y="2534458"/>
                  </a:lnTo>
                  <a:lnTo>
                    <a:pt x="4419930" y="2533650"/>
                  </a:lnTo>
                  <a:lnTo>
                    <a:pt x="4420144" y="2533650"/>
                  </a:lnTo>
                  <a:lnTo>
                    <a:pt x="5204299" y="1368608"/>
                  </a:lnTo>
                  <a:lnTo>
                    <a:pt x="5204299" y="2534458"/>
                  </a:lnTo>
                  <a:lnTo>
                    <a:pt x="5272699" y="2534458"/>
                  </a:lnTo>
                  <a:lnTo>
                    <a:pt x="5272699" y="0"/>
                  </a:lnTo>
                  <a:lnTo>
                    <a:pt x="5204299" y="0"/>
                  </a:lnTo>
                  <a:lnTo>
                    <a:pt x="5204299" y="1165360"/>
                  </a:lnTo>
                  <a:lnTo>
                    <a:pt x="4419930" y="0"/>
                  </a:lnTo>
                  <a:lnTo>
                    <a:pt x="852769" y="0"/>
                  </a:lnTo>
                  <a:lnTo>
                    <a:pt x="68400" y="1165360"/>
                  </a:lnTo>
                  <a:lnTo>
                    <a:pt x="684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BCC7AD1C-CF23-4AB2-B79E-AEA29B05263F}"/>
              </a:ext>
            </a:extLst>
          </p:cNvPr>
          <p:cNvGrpSpPr/>
          <p:nvPr/>
        </p:nvGrpSpPr>
        <p:grpSpPr>
          <a:xfrm>
            <a:off x="5072539" y="2286000"/>
            <a:ext cx="1998822" cy="960785"/>
            <a:chOff x="721518" y="600074"/>
            <a:chExt cx="4973783" cy="2390775"/>
          </a:xfrm>
        </p:grpSpPr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4B34FC18-DC58-4E4E-82A0-8A54A2A5C68A}"/>
                </a:ext>
              </a:extLst>
            </p:cNvPr>
            <p:cNvSpPr/>
            <p:nvPr/>
          </p:nvSpPr>
          <p:spPr>
            <a:xfrm>
              <a:off x="721519" y="600074"/>
              <a:ext cx="4973782" cy="2390775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DA9740A9-7AD2-4475-8011-B817748A7522}"/>
                </a:ext>
              </a:extLst>
            </p:cNvPr>
            <p:cNvSpPr/>
            <p:nvPr/>
          </p:nvSpPr>
          <p:spPr>
            <a:xfrm flipV="1">
              <a:off x="721518" y="600074"/>
              <a:ext cx="4973783" cy="2390775"/>
            </a:xfrm>
            <a:custGeom>
              <a:avLst/>
              <a:gdLst>
                <a:gd name="connsiteX0" fmla="*/ 5012063 w 5272699"/>
                <a:gd name="connsiteY0" fmla="*/ 1116852 h 2534458"/>
                <a:gd name="connsiteX1" fmla="*/ 2952070 w 5272699"/>
                <a:gd name="connsiteY1" fmla="*/ 66358 h 2534458"/>
                <a:gd name="connsiteX2" fmla="*/ 4305007 w 5272699"/>
                <a:gd name="connsiteY2" fmla="*/ 66358 h 2534458"/>
                <a:gd name="connsiteX3" fmla="*/ 260636 w 5272699"/>
                <a:gd name="connsiteY3" fmla="*/ 1116852 h 2534458"/>
                <a:gd name="connsiteX4" fmla="*/ 967692 w 5272699"/>
                <a:gd name="connsiteY4" fmla="*/ 66358 h 2534458"/>
                <a:gd name="connsiteX5" fmla="*/ 2320629 w 5272699"/>
                <a:gd name="connsiteY5" fmla="*/ 66358 h 2534458"/>
                <a:gd name="connsiteX6" fmla="*/ 3573709 w 5272699"/>
                <a:gd name="connsiteY6" fmla="*/ 1202690 h 2534458"/>
                <a:gd name="connsiteX7" fmla="*/ 2870984 w 5272699"/>
                <a:gd name="connsiteY7" fmla="*/ 158631 h 2534458"/>
                <a:gd name="connsiteX8" fmla="*/ 4918359 w 5272699"/>
                <a:gd name="connsiteY8" fmla="*/ 1202690 h 2534458"/>
                <a:gd name="connsiteX9" fmla="*/ 354340 w 5272699"/>
                <a:gd name="connsiteY9" fmla="*/ 1202690 h 2534458"/>
                <a:gd name="connsiteX10" fmla="*/ 2401715 w 5272699"/>
                <a:gd name="connsiteY10" fmla="*/ 158631 h 2534458"/>
                <a:gd name="connsiteX11" fmla="*/ 1698990 w 5272699"/>
                <a:gd name="connsiteY11" fmla="*/ 1202690 h 2534458"/>
                <a:gd name="connsiteX12" fmla="*/ 2870984 w 5272699"/>
                <a:gd name="connsiteY12" fmla="*/ 2375337 h 2534458"/>
                <a:gd name="connsiteX13" fmla="*/ 3573709 w 5272699"/>
                <a:gd name="connsiteY13" fmla="*/ 1331278 h 2534458"/>
                <a:gd name="connsiteX14" fmla="*/ 4918359 w 5272699"/>
                <a:gd name="connsiteY14" fmla="*/ 1331278 h 2534458"/>
                <a:gd name="connsiteX15" fmla="*/ 2401715 w 5272699"/>
                <a:gd name="connsiteY15" fmla="*/ 2375337 h 2534458"/>
                <a:gd name="connsiteX16" fmla="*/ 354340 w 5272699"/>
                <a:gd name="connsiteY16" fmla="*/ 1331278 h 2534458"/>
                <a:gd name="connsiteX17" fmla="*/ 1698990 w 5272699"/>
                <a:gd name="connsiteY17" fmla="*/ 1331278 h 2534458"/>
                <a:gd name="connsiteX18" fmla="*/ 2705468 w 5272699"/>
                <a:gd name="connsiteY18" fmla="*/ 2384147 h 2534458"/>
                <a:gd name="connsiteX19" fmla="*/ 2705468 w 5272699"/>
                <a:gd name="connsiteY19" fmla="*/ 149821 h 2534458"/>
                <a:gd name="connsiteX20" fmla="*/ 3457397 w 5272699"/>
                <a:gd name="connsiteY20" fmla="*/ 1266984 h 2534458"/>
                <a:gd name="connsiteX21" fmla="*/ 2567231 w 5272699"/>
                <a:gd name="connsiteY21" fmla="*/ 2384147 h 2534458"/>
                <a:gd name="connsiteX22" fmla="*/ 1815302 w 5272699"/>
                <a:gd name="connsiteY22" fmla="*/ 1266984 h 2534458"/>
                <a:gd name="connsiteX23" fmla="*/ 2567231 w 5272699"/>
                <a:gd name="connsiteY23" fmla="*/ 149821 h 2534458"/>
                <a:gd name="connsiteX24" fmla="*/ 2952070 w 5272699"/>
                <a:gd name="connsiteY24" fmla="*/ 2467610 h 2534458"/>
                <a:gd name="connsiteX25" fmla="*/ 5012063 w 5272699"/>
                <a:gd name="connsiteY25" fmla="*/ 1417116 h 2534458"/>
                <a:gd name="connsiteX26" fmla="*/ 4305007 w 5272699"/>
                <a:gd name="connsiteY26" fmla="*/ 2467610 h 2534458"/>
                <a:gd name="connsiteX27" fmla="*/ 967692 w 5272699"/>
                <a:gd name="connsiteY27" fmla="*/ 2467610 h 2534458"/>
                <a:gd name="connsiteX28" fmla="*/ 260636 w 5272699"/>
                <a:gd name="connsiteY28" fmla="*/ 1417116 h 2534458"/>
                <a:gd name="connsiteX29" fmla="*/ 2320629 w 5272699"/>
                <a:gd name="connsiteY29" fmla="*/ 2467610 h 2534458"/>
                <a:gd name="connsiteX30" fmla="*/ 0 w 5272699"/>
                <a:gd name="connsiteY30" fmla="*/ 2534458 h 2534458"/>
                <a:gd name="connsiteX31" fmla="*/ 68400 w 5272699"/>
                <a:gd name="connsiteY31" fmla="*/ 2534458 h 2534458"/>
                <a:gd name="connsiteX32" fmla="*/ 68400 w 5272699"/>
                <a:gd name="connsiteY32" fmla="*/ 1368608 h 2534458"/>
                <a:gd name="connsiteX33" fmla="*/ 852555 w 5272699"/>
                <a:gd name="connsiteY33" fmla="*/ 2533650 h 2534458"/>
                <a:gd name="connsiteX34" fmla="*/ 852769 w 5272699"/>
                <a:gd name="connsiteY34" fmla="*/ 2533650 h 2534458"/>
                <a:gd name="connsiteX35" fmla="*/ 852225 w 5272699"/>
                <a:gd name="connsiteY35" fmla="*/ 2534458 h 2534458"/>
                <a:gd name="connsiteX36" fmla="*/ 4420474 w 5272699"/>
                <a:gd name="connsiteY36" fmla="*/ 2534458 h 2534458"/>
                <a:gd name="connsiteX37" fmla="*/ 4419930 w 5272699"/>
                <a:gd name="connsiteY37" fmla="*/ 2533650 h 2534458"/>
                <a:gd name="connsiteX38" fmla="*/ 4420144 w 5272699"/>
                <a:gd name="connsiteY38" fmla="*/ 2533650 h 2534458"/>
                <a:gd name="connsiteX39" fmla="*/ 5204299 w 5272699"/>
                <a:gd name="connsiteY39" fmla="*/ 1368608 h 2534458"/>
                <a:gd name="connsiteX40" fmla="*/ 5204299 w 5272699"/>
                <a:gd name="connsiteY40" fmla="*/ 2534458 h 2534458"/>
                <a:gd name="connsiteX41" fmla="*/ 5272699 w 5272699"/>
                <a:gd name="connsiteY41" fmla="*/ 2534458 h 2534458"/>
                <a:gd name="connsiteX42" fmla="*/ 5272699 w 5272699"/>
                <a:gd name="connsiteY42" fmla="*/ 0 h 2534458"/>
                <a:gd name="connsiteX43" fmla="*/ 5204299 w 5272699"/>
                <a:gd name="connsiteY43" fmla="*/ 0 h 2534458"/>
                <a:gd name="connsiteX44" fmla="*/ 5204299 w 5272699"/>
                <a:gd name="connsiteY44" fmla="*/ 1165360 h 2534458"/>
                <a:gd name="connsiteX45" fmla="*/ 4419930 w 5272699"/>
                <a:gd name="connsiteY45" fmla="*/ 0 h 2534458"/>
                <a:gd name="connsiteX46" fmla="*/ 852769 w 5272699"/>
                <a:gd name="connsiteY46" fmla="*/ 0 h 2534458"/>
                <a:gd name="connsiteX47" fmla="*/ 68400 w 5272699"/>
                <a:gd name="connsiteY47" fmla="*/ 1165360 h 2534458"/>
                <a:gd name="connsiteX48" fmla="*/ 68400 w 5272699"/>
                <a:gd name="connsiteY48" fmla="*/ 0 h 2534458"/>
                <a:gd name="connsiteX49" fmla="*/ 0 w 5272699"/>
                <a:gd name="connsiteY49" fmla="*/ 0 h 2534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5272699" h="2534458">
                  <a:moveTo>
                    <a:pt x="5012063" y="1116852"/>
                  </a:moveTo>
                  <a:lnTo>
                    <a:pt x="2952070" y="66358"/>
                  </a:lnTo>
                  <a:lnTo>
                    <a:pt x="4305007" y="66358"/>
                  </a:lnTo>
                  <a:close/>
                  <a:moveTo>
                    <a:pt x="260636" y="1116852"/>
                  </a:moveTo>
                  <a:lnTo>
                    <a:pt x="967692" y="66358"/>
                  </a:lnTo>
                  <a:lnTo>
                    <a:pt x="2320629" y="66358"/>
                  </a:lnTo>
                  <a:close/>
                  <a:moveTo>
                    <a:pt x="3573709" y="1202690"/>
                  </a:moveTo>
                  <a:lnTo>
                    <a:pt x="2870984" y="158631"/>
                  </a:lnTo>
                  <a:lnTo>
                    <a:pt x="4918359" y="1202690"/>
                  </a:lnTo>
                  <a:close/>
                  <a:moveTo>
                    <a:pt x="354340" y="1202690"/>
                  </a:moveTo>
                  <a:lnTo>
                    <a:pt x="2401715" y="158631"/>
                  </a:lnTo>
                  <a:lnTo>
                    <a:pt x="1698990" y="1202690"/>
                  </a:lnTo>
                  <a:close/>
                  <a:moveTo>
                    <a:pt x="2870984" y="2375337"/>
                  </a:moveTo>
                  <a:lnTo>
                    <a:pt x="3573709" y="1331278"/>
                  </a:lnTo>
                  <a:lnTo>
                    <a:pt x="4918359" y="1331278"/>
                  </a:lnTo>
                  <a:close/>
                  <a:moveTo>
                    <a:pt x="2401715" y="2375337"/>
                  </a:moveTo>
                  <a:lnTo>
                    <a:pt x="354340" y="1331278"/>
                  </a:lnTo>
                  <a:lnTo>
                    <a:pt x="1698990" y="1331278"/>
                  </a:lnTo>
                  <a:close/>
                  <a:moveTo>
                    <a:pt x="2705468" y="2384147"/>
                  </a:moveTo>
                  <a:lnTo>
                    <a:pt x="2705468" y="149821"/>
                  </a:lnTo>
                  <a:lnTo>
                    <a:pt x="3457397" y="1266984"/>
                  </a:lnTo>
                  <a:close/>
                  <a:moveTo>
                    <a:pt x="2567231" y="2384147"/>
                  </a:moveTo>
                  <a:lnTo>
                    <a:pt x="1815302" y="1266984"/>
                  </a:lnTo>
                  <a:lnTo>
                    <a:pt x="2567231" y="149821"/>
                  </a:lnTo>
                  <a:close/>
                  <a:moveTo>
                    <a:pt x="2952070" y="2467610"/>
                  </a:moveTo>
                  <a:lnTo>
                    <a:pt x="5012063" y="1417116"/>
                  </a:lnTo>
                  <a:lnTo>
                    <a:pt x="4305007" y="2467610"/>
                  </a:lnTo>
                  <a:close/>
                  <a:moveTo>
                    <a:pt x="967692" y="2467610"/>
                  </a:moveTo>
                  <a:lnTo>
                    <a:pt x="260636" y="1417116"/>
                  </a:lnTo>
                  <a:lnTo>
                    <a:pt x="2320629" y="2467610"/>
                  </a:lnTo>
                  <a:close/>
                  <a:moveTo>
                    <a:pt x="0" y="2534458"/>
                  </a:moveTo>
                  <a:lnTo>
                    <a:pt x="68400" y="2534458"/>
                  </a:lnTo>
                  <a:lnTo>
                    <a:pt x="68400" y="1368608"/>
                  </a:lnTo>
                  <a:lnTo>
                    <a:pt x="852555" y="2533650"/>
                  </a:lnTo>
                  <a:lnTo>
                    <a:pt x="852769" y="2533650"/>
                  </a:lnTo>
                  <a:lnTo>
                    <a:pt x="852225" y="2534458"/>
                  </a:lnTo>
                  <a:lnTo>
                    <a:pt x="4420474" y="2534458"/>
                  </a:lnTo>
                  <a:lnTo>
                    <a:pt x="4419930" y="2533650"/>
                  </a:lnTo>
                  <a:lnTo>
                    <a:pt x="4420144" y="2533650"/>
                  </a:lnTo>
                  <a:lnTo>
                    <a:pt x="5204299" y="1368608"/>
                  </a:lnTo>
                  <a:lnTo>
                    <a:pt x="5204299" y="2534458"/>
                  </a:lnTo>
                  <a:lnTo>
                    <a:pt x="5272699" y="2534458"/>
                  </a:lnTo>
                  <a:lnTo>
                    <a:pt x="5272699" y="0"/>
                  </a:lnTo>
                  <a:lnTo>
                    <a:pt x="5204299" y="0"/>
                  </a:lnTo>
                  <a:lnTo>
                    <a:pt x="5204299" y="1165360"/>
                  </a:lnTo>
                  <a:lnTo>
                    <a:pt x="4419930" y="0"/>
                  </a:lnTo>
                  <a:lnTo>
                    <a:pt x="852769" y="0"/>
                  </a:lnTo>
                  <a:lnTo>
                    <a:pt x="68400" y="1165360"/>
                  </a:lnTo>
                  <a:lnTo>
                    <a:pt x="684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E6C57E9B-12E8-4E6C-A0E4-2884E4C38E62}"/>
              </a:ext>
            </a:extLst>
          </p:cNvPr>
          <p:cNvGrpSpPr/>
          <p:nvPr/>
        </p:nvGrpSpPr>
        <p:grpSpPr>
          <a:xfrm>
            <a:off x="7250589" y="825500"/>
            <a:ext cx="1998822" cy="960785"/>
            <a:chOff x="721518" y="600074"/>
            <a:chExt cx="4973783" cy="2390775"/>
          </a:xfrm>
        </p:grpSpPr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AD27E588-7911-45F8-BF11-79767E83B730}"/>
                </a:ext>
              </a:extLst>
            </p:cNvPr>
            <p:cNvSpPr/>
            <p:nvPr/>
          </p:nvSpPr>
          <p:spPr>
            <a:xfrm>
              <a:off x="721519" y="600074"/>
              <a:ext cx="4973782" cy="2390775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ABA280D9-75DA-4315-B1B6-6AC2637236C9}"/>
                </a:ext>
              </a:extLst>
            </p:cNvPr>
            <p:cNvSpPr/>
            <p:nvPr/>
          </p:nvSpPr>
          <p:spPr>
            <a:xfrm flipV="1">
              <a:off x="721518" y="600074"/>
              <a:ext cx="4973783" cy="2390775"/>
            </a:xfrm>
            <a:custGeom>
              <a:avLst/>
              <a:gdLst>
                <a:gd name="connsiteX0" fmla="*/ 5012063 w 5272699"/>
                <a:gd name="connsiteY0" fmla="*/ 1116852 h 2534458"/>
                <a:gd name="connsiteX1" fmla="*/ 2952070 w 5272699"/>
                <a:gd name="connsiteY1" fmla="*/ 66358 h 2534458"/>
                <a:gd name="connsiteX2" fmla="*/ 4305007 w 5272699"/>
                <a:gd name="connsiteY2" fmla="*/ 66358 h 2534458"/>
                <a:gd name="connsiteX3" fmla="*/ 260636 w 5272699"/>
                <a:gd name="connsiteY3" fmla="*/ 1116852 h 2534458"/>
                <a:gd name="connsiteX4" fmla="*/ 967692 w 5272699"/>
                <a:gd name="connsiteY4" fmla="*/ 66358 h 2534458"/>
                <a:gd name="connsiteX5" fmla="*/ 2320629 w 5272699"/>
                <a:gd name="connsiteY5" fmla="*/ 66358 h 2534458"/>
                <a:gd name="connsiteX6" fmla="*/ 3573709 w 5272699"/>
                <a:gd name="connsiteY6" fmla="*/ 1202690 h 2534458"/>
                <a:gd name="connsiteX7" fmla="*/ 2870984 w 5272699"/>
                <a:gd name="connsiteY7" fmla="*/ 158631 h 2534458"/>
                <a:gd name="connsiteX8" fmla="*/ 4918359 w 5272699"/>
                <a:gd name="connsiteY8" fmla="*/ 1202690 h 2534458"/>
                <a:gd name="connsiteX9" fmla="*/ 354340 w 5272699"/>
                <a:gd name="connsiteY9" fmla="*/ 1202690 h 2534458"/>
                <a:gd name="connsiteX10" fmla="*/ 2401715 w 5272699"/>
                <a:gd name="connsiteY10" fmla="*/ 158631 h 2534458"/>
                <a:gd name="connsiteX11" fmla="*/ 1698990 w 5272699"/>
                <a:gd name="connsiteY11" fmla="*/ 1202690 h 2534458"/>
                <a:gd name="connsiteX12" fmla="*/ 2870984 w 5272699"/>
                <a:gd name="connsiteY12" fmla="*/ 2375337 h 2534458"/>
                <a:gd name="connsiteX13" fmla="*/ 3573709 w 5272699"/>
                <a:gd name="connsiteY13" fmla="*/ 1331278 h 2534458"/>
                <a:gd name="connsiteX14" fmla="*/ 4918359 w 5272699"/>
                <a:gd name="connsiteY14" fmla="*/ 1331278 h 2534458"/>
                <a:gd name="connsiteX15" fmla="*/ 2401715 w 5272699"/>
                <a:gd name="connsiteY15" fmla="*/ 2375337 h 2534458"/>
                <a:gd name="connsiteX16" fmla="*/ 354340 w 5272699"/>
                <a:gd name="connsiteY16" fmla="*/ 1331278 h 2534458"/>
                <a:gd name="connsiteX17" fmla="*/ 1698990 w 5272699"/>
                <a:gd name="connsiteY17" fmla="*/ 1331278 h 2534458"/>
                <a:gd name="connsiteX18" fmla="*/ 2705468 w 5272699"/>
                <a:gd name="connsiteY18" fmla="*/ 2384147 h 2534458"/>
                <a:gd name="connsiteX19" fmla="*/ 2705468 w 5272699"/>
                <a:gd name="connsiteY19" fmla="*/ 149821 h 2534458"/>
                <a:gd name="connsiteX20" fmla="*/ 3457397 w 5272699"/>
                <a:gd name="connsiteY20" fmla="*/ 1266984 h 2534458"/>
                <a:gd name="connsiteX21" fmla="*/ 2567231 w 5272699"/>
                <a:gd name="connsiteY21" fmla="*/ 2384147 h 2534458"/>
                <a:gd name="connsiteX22" fmla="*/ 1815302 w 5272699"/>
                <a:gd name="connsiteY22" fmla="*/ 1266984 h 2534458"/>
                <a:gd name="connsiteX23" fmla="*/ 2567231 w 5272699"/>
                <a:gd name="connsiteY23" fmla="*/ 149821 h 2534458"/>
                <a:gd name="connsiteX24" fmla="*/ 2952070 w 5272699"/>
                <a:gd name="connsiteY24" fmla="*/ 2467610 h 2534458"/>
                <a:gd name="connsiteX25" fmla="*/ 5012063 w 5272699"/>
                <a:gd name="connsiteY25" fmla="*/ 1417116 h 2534458"/>
                <a:gd name="connsiteX26" fmla="*/ 4305007 w 5272699"/>
                <a:gd name="connsiteY26" fmla="*/ 2467610 h 2534458"/>
                <a:gd name="connsiteX27" fmla="*/ 967692 w 5272699"/>
                <a:gd name="connsiteY27" fmla="*/ 2467610 h 2534458"/>
                <a:gd name="connsiteX28" fmla="*/ 260636 w 5272699"/>
                <a:gd name="connsiteY28" fmla="*/ 1417116 h 2534458"/>
                <a:gd name="connsiteX29" fmla="*/ 2320629 w 5272699"/>
                <a:gd name="connsiteY29" fmla="*/ 2467610 h 2534458"/>
                <a:gd name="connsiteX30" fmla="*/ 0 w 5272699"/>
                <a:gd name="connsiteY30" fmla="*/ 2534458 h 2534458"/>
                <a:gd name="connsiteX31" fmla="*/ 68400 w 5272699"/>
                <a:gd name="connsiteY31" fmla="*/ 2534458 h 2534458"/>
                <a:gd name="connsiteX32" fmla="*/ 68400 w 5272699"/>
                <a:gd name="connsiteY32" fmla="*/ 1368608 h 2534458"/>
                <a:gd name="connsiteX33" fmla="*/ 852555 w 5272699"/>
                <a:gd name="connsiteY33" fmla="*/ 2533650 h 2534458"/>
                <a:gd name="connsiteX34" fmla="*/ 852769 w 5272699"/>
                <a:gd name="connsiteY34" fmla="*/ 2533650 h 2534458"/>
                <a:gd name="connsiteX35" fmla="*/ 852225 w 5272699"/>
                <a:gd name="connsiteY35" fmla="*/ 2534458 h 2534458"/>
                <a:gd name="connsiteX36" fmla="*/ 4420474 w 5272699"/>
                <a:gd name="connsiteY36" fmla="*/ 2534458 h 2534458"/>
                <a:gd name="connsiteX37" fmla="*/ 4419930 w 5272699"/>
                <a:gd name="connsiteY37" fmla="*/ 2533650 h 2534458"/>
                <a:gd name="connsiteX38" fmla="*/ 4420144 w 5272699"/>
                <a:gd name="connsiteY38" fmla="*/ 2533650 h 2534458"/>
                <a:gd name="connsiteX39" fmla="*/ 5204299 w 5272699"/>
                <a:gd name="connsiteY39" fmla="*/ 1368608 h 2534458"/>
                <a:gd name="connsiteX40" fmla="*/ 5204299 w 5272699"/>
                <a:gd name="connsiteY40" fmla="*/ 2534458 h 2534458"/>
                <a:gd name="connsiteX41" fmla="*/ 5272699 w 5272699"/>
                <a:gd name="connsiteY41" fmla="*/ 2534458 h 2534458"/>
                <a:gd name="connsiteX42" fmla="*/ 5272699 w 5272699"/>
                <a:gd name="connsiteY42" fmla="*/ 0 h 2534458"/>
                <a:gd name="connsiteX43" fmla="*/ 5204299 w 5272699"/>
                <a:gd name="connsiteY43" fmla="*/ 0 h 2534458"/>
                <a:gd name="connsiteX44" fmla="*/ 5204299 w 5272699"/>
                <a:gd name="connsiteY44" fmla="*/ 1165360 h 2534458"/>
                <a:gd name="connsiteX45" fmla="*/ 4419930 w 5272699"/>
                <a:gd name="connsiteY45" fmla="*/ 0 h 2534458"/>
                <a:gd name="connsiteX46" fmla="*/ 852769 w 5272699"/>
                <a:gd name="connsiteY46" fmla="*/ 0 h 2534458"/>
                <a:gd name="connsiteX47" fmla="*/ 68400 w 5272699"/>
                <a:gd name="connsiteY47" fmla="*/ 1165360 h 2534458"/>
                <a:gd name="connsiteX48" fmla="*/ 68400 w 5272699"/>
                <a:gd name="connsiteY48" fmla="*/ 0 h 2534458"/>
                <a:gd name="connsiteX49" fmla="*/ 0 w 5272699"/>
                <a:gd name="connsiteY49" fmla="*/ 0 h 2534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5272699" h="2534458">
                  <a:moveTo>
                    <a:pt x="5012063" y="1116852"/>
                  </a:moveTo>
                  <a:lnTo>
                    <a:pt x="2952070" y="66358"/>
                  </a:lnTo>
                  <a:lnTo>
                    <a:pt x="4305007" y="66358"/>
                  </a:lnTo>
                  <a:close/>
                  <a:moveTo>
                    <a:pt x="260636" y="1116852"/>
                  </a:moveTo>
                  <a:lnTo>
                    <a:pt x="967692" y="66358"/>
                  </a:lnTo>
                  <a:lnTo>
                    <a:pt x="2320629" y="66358"/>
                  </a:lnTo>
                  <a:close/>
                  <a:moveTo>
                    <a:pt x="3573709" y="1202690"/>
                  </a:moveTo>
                  <a:lnTo>
                    <a:pt x="2870984" y="158631"/>
                  </a:lnTo>
                  <a:lnTo>
                    <a:pt x="4918359" y="1202690"/>
                  </a:lnTo>
                  <a:close/>
                  <a:moveTo>
                    <a:pt x="354340" y="1202690"/>
                  </a:moveTo>
                  <a:lnTo>
                    <a:pt x="2401715" y="158631"/>
                  </a:lnTo>
                  <a:lnTo>
                    <a:pt x="1698990" y="1202690"/>
                  </a:lnTo>
                  <a:close/>
                  <a:moveTo>
                    <a:pt x="2870984" y="2375337"/>
                  </a:moveTo>
                  <a:lnTo>
                    <a:pt x="3573709" y="1331278"/>
                  </a:lnTo>
                  <a:lnTo>
                    <a:pt x="4918359" y="1331278"/>
                  </a:lnTo>
                  <a:close/>
                  <a:moveTo>
                    <a:pt x="2401715" y="2375337"/>
                  </a:moveTo>
                  <a:lnTo>
                    <a:pt x="354340" y="1331278"/>
                  </a:lnTo>
                  <a:lnTo>
                    <a:pt x="1698990" y="1331278"/>
                  </a:lnTo>
                  <a:close/>
                  <a:moveTo>
                    <a:pt x="2705468" y="2384147"/>
                  </a:moveTo>
                  <a:lnTo>
                    <a:pt x="2705468" y="149821"/>
                  </a:lnTo>
                  <a:lnTo>
                    <a:pt x="3457397" y="1266984"/>
                  </a:lnTo>
                  <a:close/>
                  <a:moveTo>
                    <a:pt x="2567231" y="2384147"/>
                  </a:moveTo>
                  <a:lnTo>
                    <a:pt x="1815302" y="1266984"/>
                  </a:lnTo>
                  <a:lnTo>
                    <a:pt x="2567231" y="149821"/>
                  </a:lnTo>
                  <a:close/>
                  <a:moveTo>
                    <a:pt x="2952070" y="2467610"/>
                  </a:moveTo>
                  <a:lnTo>
                    <a:pt x="5012063" y="1417116"/>
                  </a:lnTo>
                  <a:lnTo>
                    <a:pt x="4305007" y="2467610"/>
                  </a:lnTo>
                  <a:close/>
                  <a:moveTo>
                    <a:pt x="967692" y="2467610"/>
                  </a:moveTo>
                  <a:lnTo>
                    <a:pt x="260636" y="1417116"/>
                  </a:lnTo>
                  <a:lnTo>
                    <a:pt x="2320629" y="2467610"/>
                  </a:lnTo>
                  <a:close/>
                  <a:moveTo>
                    <a:pt x="0" y="2534458"/>
                  </a:moveTo>
                  <a:lnTo>
                    <a:pt x="68400" y="2534458"/>
                  </a:lnTo>
                  <a:lnTo>
                    <a:pt x="68400" y="1368608"/>
                  </a:lnTo>
                  <a:lnTo>
                    <a:pt x="852555" y="2533650"/>
                  </a:lnTo>
                  <a:lnTo>
                    <a:pt x="852769" y="2533650"/>
                  </a:lnTo>
                  <a:lnTo>
                    <a:pt x="852225" y="2534458"/>
                  </a:lnTo>
                  <a:lnTo>
                    <a:pt x="4420474" y="2534458"/>
                  </a:lnTo>
                  <a:lnTo>
                    <a:pt x="4419930" y="2533650"/>
                  </a:lnTo>
                  <a:lnTo>
                    <a:pt x="4420144" y="2533650"/>
                  </a:lnTo>
                  <a:lnTo>
                    <a:pt x="5204299" y="1368608"/>
                  </a:lnTo>
                  <a:lnTo>
                    <a:pt x="5204299" y="2534458"/>
                  </a:lnTo>
                  <a:lnTo>
                    <a:pt x="5272699" y="2534458"/>
                  </a:lnTo>
                  <a:lnTo>
                    <a:pt x="5272699" y="0"/>
                  </a:lnTo>
                  <a:lnTo>
                    <a:pt x="5204299" y="0"/>
                  </a:lnTo>
                  <a:lnTo>
                    <a:pt x="5204299" y="1165360"/>
                  </a:lnTo>
                  <a:lnTo>
                    <a:pt x="4419930" y="0"/>
                  </a:lnTo>
                  <a:lnTo>
                    <a:pt x="852769" y="0"/>
                  </a:lnTo>
                  <a:lnTo>
                    <a:pt x="68400" y="1165360"/>
                  </a:lnTo>
                  <a:lnTo>
                    <a:pt x="684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006E527F-475B-48F8-B01D-98DB5EBF7CEB}"/>
              </a:ext>
            </a:extLst>
          </p:cNvPr>
          <p:cNvGrpSpPr/>
          <p:nvPr/>
        </p:nvGrpSpPr>
        <p:grpSpPr>
          <a:xfrm>
            <a:off x="7250589" y="2286000"/>
            <a:ext cx="1998822" cy="960785"/>
            <a:chOff x="721518" y="600074"/>
            <a:chExt cx="4973783" cy="2390775"/>
          </a:xfrm>
        </p:grpSpPr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90F4A5F2-8B1B-479B-B940-D0DB2FC1172D}"/>
                </a:ext>
              </a:extLst>
            </p:cNvPr>
            <p:cNvSpPr/>
            <p:nvPr/>
          </p:nvSpPr>
          <p:spPr>
            <a:xfrm>
              <a:off x="721519" y="600074"/>
              <a:ext cx="4973782" cy="2390775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8C7A0DF1-CE84-43AE-8FB5-BCA329EDD4D8}"/>
                </a:ext>
              </a:extLst>
            </p:cNvPr>
            <p:cNvSpPr/>
            <p:nvPr/>
          </p:nvSpPr>
          <p:spPr>
            <a:xfrm flipV="1">
              <a:off x="721518" y="600074"/>
              <a:ext cx="4973783" cy="2390775"/>
            </a:xfrm>
            <a:custGeom>
              <a:avLst/>
              <a:gdLst>
                <a:gd name="connsiteX0" fmla="*/ 5012063 w 5272699"/>
                <a:gd name="connsiteY0" fmla="*/ 1116852 h 2534458"/>
                <a:gd name="connsiteX1" fmla="*/ 2952070 w 5272699"/>
                <a:gd name="connsiteY1" fmla="*/ 66358 h 2534458"/>
                <a:gd name="connsiteX2" fmla="*/ 4305007 w 5272699"/>
                <a:gd name="connsiteY2" fmla="*/ 66358 h 2534458"/>
                <a:gd name="connsiteX3" fmla="*/ 260636 w 5272699"/>
                <a:gd name="connsiteY3" fmla="*/ 1116852 h 2534458"/>
                <a:gd name="connsiteX4" fmla="*/ 967692 w 5272699"/>
                <a:gd name="connsiteY4" fmla="*/ 66358 h 2534458"/>
                <a:gd name="connsiteX5" fmla="*/ 2320629 w 5272699"/>
                <a:gd name="connsiteY5" fmla="*/ 66358 h 2534458"/>
                <a:gd name="connsiteX6" fmla="*/ 3573709 w 5272699"/>
                <a:gd name="connsiteY6" fmla="*/ 1202690 h 2534458"/>
                <a:gd name="connsiteX7" fmla="*/ 2870984 w 5272699"/>
                <a:gd name="connsiteY7" fmla="*/ 158631 h 2534458"/>
                <a:gd name="connsiteX8" fmla="*/ 4918359 w 5272699"/>
                <a:gd name="connsiteY8" fmla="*/ 1202690 h 2534458"/>
                <a:gd name="connsiteX9" fmla="*/ 354340 w 5272699"/>
                <a:gd name="connsiteY9" fmla="*/ 1202690 h 2534458"/>
                <a:gd name="connsiteX10" fmla="*/ 2401715 w 5272699"/>
                <a:gd name="connsiteY10" fmla="*/ 158631 h 2534458"/>
                <a:gd name="connsiteX11" fmla="*/ 1698990 w 5272699"/>
                <a:gd name="connsiteY11" fmla="*/ 1202690 h 2534458"/>
                <a:gd name="connsiteX12" fmla="*/ 2870984 w 5272699"/>
                <a:gd name="connsiteY12" fmla="*/ 2375337 h 2534458"/>
                <a:gd name="connsiteX13" fmla="*/ 3573709 w 5272699"/>
                <a:gd name="connsiteY13" fmla="*/ 1331278 h 2534458"/>
                <a:gd name="connsiteX14" fmla="*/ 4918359 w 5272699"/>
                <a:gd name="connsiteY14" fmla="*/ 1331278 h 2534458"/>
                <a:gd name="connsiteX15" fmla="*/ 2401715 w 5272699"/>
                <a:gd name="connsiteY15" fmla="*/ 2375337 h 2534458"/>
                <a:gd name="connsiteX16" fmla="*/ 354340 w 5272699"/>
                <a:gd name="connsiteY16" fmla="*/ 1331278 h 2534458"/>
                <a:gd name="connsiteX17" fmla="*/ 1698990 w 5272699"/>
                <a:gd name="connsiteY17" fmla="*/ 1331278 h 2534458"/>
                <a:gd name="connsiteX18" fmla="*/ 2705468 w 5272699"/>
                <a:gd name="connsiteY18" fmla="*/ 2384147 h 2534458"/>
                <a:gd name="connsiteX19" fmla="*/ 2705468 w 5272699"/>
                <a:gd name="connsiteY19" fmla="*/ 149821 h 2534458"/>
                <a:gd name="connsiteX20" fmla="*/ 3457397 w 5272699"/>
                <a:gd name="connsiteY20" fmla="*/ 1266984 h 2534458"/>
                <a:gd name="connsiteX21" fmla="*/ 2567231 w 5272699"/>
                <a:gd name="connsiteY21" fmla="*/ 2384147 h 2534458"/>
                <a:gd name="connsiteX22" fmla="*/ 1815302 w 5272699"/>
                <a:gd name="connsiteY22" fmla="*/ 1266984 h 2534458"/>
                <a:gd name="connsiteX23" fmla="*/ 2567231 w 5272699"/>
                <a:gd name="connsiteY23" fmla="*/ 149821 h 2534458"/>
                <a:gd name="connsiteX24" fmla="*/ 2952070 w 5272699"/>
                <a:gd name="connsiteY24" fmla="*/ 2467610 h 2534458"/>
                <a:gd name="connsiteX25" fmla="*/ 5012063 w 5272699"/>
                <a:gd name="connsiteY25" fmla="*/ 1417116 h 2534458"/>
                <a:gd name="connsiteX26" fmla="*/ 4305007 w 5272699"/>
                <a:gd name="connsiteY26" fmla="*/ 2467610 h 2534458"/>
                <a:gd name="connsiteX27" fmla="*/ 967692 w 5272699"/>
                <a:gd name="connsiteY27" fmla="*/ 2467610 h 2534458"/>
                <a:gd name="connsiteX28" fmla="*/ 260636 w 5272699"/>
                <a:gd name="connsiteY28" fmla="*/ 1417116 h 2534458"/>
                <a:gd name="connsiteX29" fmla="*/ 2320629 w 5272699"/>
                <a:gd name="connsiteY29" fmla="*/ 2467610 h 2534458"/>
                <a:gd name="connsiteX30" fmla="*/ 0 w 5272699"/>
                <a:gd name="connsiteY30" fmla="*/ 2534458 h 2534458"/>
                <a:gd name="connsiteX31" fmla="*/ 68400 w 5272699"/>
                <a:gd name="connsiteY31" fmla="*/ 2534458 h 2534458"/>
                <a:gd name="connsiteX32" fmla="*/ 68400 w 5272699"/>
                <a:gd name="connsiteY32" fmla="*/ 1368608 h 2534458"/>
                <a:gd name="connsiteX33" fmla="*/ 852555 w 5272699"/>
                <a:gd name="connsiteY33" fmla="*/ 2533650 h 2534458"/>
                <a:gd name="connsiteX34" fmla="*/ 852769 w 5272699"/>
                <a:gd name="connsiteY34" fmla="*/ 2533650 h 2534458"/>
                <a:gd name="connsiteX35" fmla="*/ 852225 w 5272699"/>
                <a:gd name="connsiteY35" fmla="*/ 2534458 h 2534458"/>
                <a:gd name="connsiteX36" fmla="*/ 4420474 w 5272699"/>
                <a:gd name="connsiteY36" fmla="*/ 2534458 h 2534458"/>
                <a:gd name="connsiteX37" fmla="*/ 4419930 w 5272699"/>
                <a:gd name="connsiteY37" fmla="*/ 2533650 h 2534458"/>
                <a:gd name="connsiteX38" fmla="*/ 4420144 w 5272699"/>
                <a:gd name="connsiteY38" fmla="*/ 2533650 h 2534458"/>
                <a:gd name="connsiteX39" fmla="*/ 5204299 w 5272699"/>
                <a:gd name="connsiteY39" fmla="*/ 1368608 h 2534458"/>
                <a:gd name="connsiteX40" fmla="*/ 5204299 w 5272699"/>
                <a:gd name="connsiteY40" fmla="*/ 2534458 h 2534458"/>
                <a:gd name="connsiteX41" fmla="*/ 5272699 w 5272699"/>
                <a:gd name="connsiteY41" fmla="*/ 2534458 h 2534458"/>
                <a:gd name="connsiteX42" fmla="*/ 5272699 w 5272699"/>
                <a:gd name="connsiteY42" fmla="*/ 0 h 2534458"/>
                <a:gd name="connsiteX43" fmla="*/ 5204299 w 5272699"/>
                <a:gd name="connsiteY43" fmla="*/ 0 h 2534458"/>
                <a:gd name="connsiteX44" fmla="*/ 5204299 w 5272699"/>
                <a:gd name="connsiteY44" fmla="*/ 1165360 h 2534458"/>
                <a:gd name="connsiteX45" fmla="*/ 4419930 w 5272699"/>
                <a:gd name="connsiteY45" fmla="*/ 0 h 2534458"/>
                <a:gd name="connsiteX46" fmla="*/ 852769 w 5272699"/>
                <a:gd name="connsiteY46" fmla="*/ 0 h 2534458"/>
                <a:gd name="connsiteX47" fmla="*/ 68400 w 5272699"/>
                <a:gd name="connsiteY47" fmla="*/ 1165360 h 2534458"/>
                <a:gd name="connsiteX48" fmla="*/ 68400 w 5272699"/>
                <a:gd name="connsiteY48" fmla="*/ 0 h 2534458"/>
                <a:gd name="connsiteX49" fmla="*/ 0 w 5272699"/>
                <a:gd name="connsiteY49" fmla="*/ 0 h 2534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5272699" h="2534458">
                  <a:moveTo>
                    <a:pt x="5012063" y="1116852"/>
                  </a:moveTo>
                  <a:lnTo>
                    <a:pt x="2952070" y="66358"/>
                  </a:lnTo>
                  <a:lnTo>
                    <a:pt x="4305007" y="66358"/>
                  </a:lnTo>
                  <a:close/>
                  <a:moveTo>
                    <a:pt x="260636" y="1116852"/>
                  </a:moveTo>
                  <a:lnTo>
                    <a:pt x="967692" y="66358"/>
                  </a:lnTo>
                  <a:lnTo>
                    <a:pt x="2320629" y="66358"/>
                  </a:lnTo>
                  <a:close/>
                  <a:moveTo>
                    <a:pt x="3573709" y="1202690"/>
                  </a:moveTo>
                  <a:lnTo>
                    <a:pt x="2870984" y="158631"/>
                  </a:lnTo>
                  <a:lnTo>
                    <a:pt x="4918359" y="1202690"/>
                  </a:lnTo>
                  <a:close/>
                  <a:moveTo>
                    <a:pt x="354340" y="1202690"/>
                  </a:moveTo>
                  <a:lnTo>
                    <a:pt x="2401715" y="158631"/>
                  </a:lnTo>
                  <a:lnTo>
                    <a:pt x="1698990" y="1202690"/>
                  </a:lnTo>
                  <a:close/>
                  <a:moveTo>
                    <a:pt x="2870984" y="2375337"/>
                  </a:moveTo>
                  <a:lnTo>
                    <a:pt x="3573709" y="1331278"/>
                  </a:lnTo>
                  <a:lnTo>
                    <a:pt x="4918359" y="1331278"/>
                  </a:lnTo>
                  <a:close/>
                  <a:moveTo>
                    <a:pt x="2401715" y="2375337"/>
                  </a:moveTo>
                  <a:lnTo>
                    <a:pt x="354340" y="1331278"/>
                  </a:lnTo>
                  <a:lnTo>
                    <a:pt x="1698990" y="1331278"/>
                  </a:lnTo>
                  <a:close/>
                  <a:moveTo>
                    <a:pt x="2705468" y="2384147"/>
                  </a:moveTo>
                  <a:lnTo>
                    <a:pt x="2705468" y="149821"/>
                  </a:lnTo>
                  <a:lnTo>
                    <a:pt x="3457397" y="1266984"/>
                  </a:lnTo>
                  <a:close/>
                  <a:moveTo>
                    <a:pt x="2567231" y="2384147"/>
                  </a:moveTo>
                  <a:lnTo>
                    <a:pt x="1815302" y="1266984"/>
                  </a:lnTo>
                  <a:lnTo>
                    <a:pt x="2567231" y="149821"/>
                  </a:lnTo>
                  <a:close/>
                  <a:moveTo>
                    <a:pt x="2952070" y="2467610"/>
                  </a:moveTo>
                  <a:lnTo>
                    <a:pt x="5012063" y="1417116"/>
                  </a:lnTo>
                  <a:lnTo>
                    <a:pt x="4305007" y="2467610"/>
                  </a:lnTo>
                  <a:close/>
                  <a:moveTo>
                    <a:pt x="967692" y="2467610"/>
                  </a:moveTo>
                  <a:lnTo>
                    <a:pt x="260636" y="1417116"/>
                  </a:lnTo>
                  <a:lnTo>
                    <a:pt x="2320629" y="2467610"/>
                  </a:lnTo>
                  <a:close/>
                  <a:moveTo>
                    <a:pt x="0" y="2534458"/>
                  </a:moveTo>
                  <a:lnTo>
                    <a:pt x="68400" y="2534458"/>
                  </a:lnTo>
                  <a:lnTo>
                    <a:pt x="68400" y="1368608"/>
                  </a:lnTo>
                  <a:lnTo>
                    <a:pt x="852555" y="2533650"/>
                  </a:lnTo>
                  <a:lnTo>
                    <a:pt x="852769" y="2533650"/>
                  </a:lnTo>
                  <a:lnTo>
                    <a:pt x="852225" y="2534458"/>
                  </a:lnTo>
                  <a:lnTo>
                    <a:pt x="4420474" y="2534458"/>
                  </a:lnTo>
                  <a:lnTo>
                    <a:pt x="4419930" y="2533650"/>
                  </a:lnTo>
                  <a:lnTo>
                    <a:pt x="4420144" y="2533650"/>
                  </a:lnTo>
                  <a:lnTo>
                    <a:pt x="5204299" y="1368608"/>
                  </a:lnTo>
                  <a:lnTo>
                    <a:pt x="5204299" y="2534458"/>
                  </a:lnTo>
                  <a:lnTo>
                    <a:pt x="5272699" y="2534458"/>
                  </a:lnTo>
                  <a:lnTo>
                    <a:pt x="5272699" y="0"/>
                  </a:lnTo>
                  <a:lnTo>
                    <a:pt x="5204299" y="0"/>
                  </a:lnTo>
                  <a:lnTo>
                    <a:pt x="5204299" y="1165360"/>
                  </a:lnTo>
                  <a:lnTo>
                    <a:pt x="4419930" y="0"/>
                  </a:lnTo>
                  <a:lnTo>
                    <a:pt x="852769" y="0"/>
                  </a:lnTo>
                  <a:lnTo>
                    <a:pt x="68400" y="1165360"/>
                  </a:lnTo>
                  <a:lnTo>
                    <a:pt x="684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30CE62E9-3D92-4280-8F8D-DB924A8DF527}"/>
              </a:ext>
            </a:extLst>
          </p:cNvPr>
          <p:cNvGrpSpPr/>
          <p:nvPr/>
        </p:nvGrpSpPr>
        <p:grpSpPr>
          <a:xfrm>
            <a:off x="652939" y="825500"/>
            <a:ext cx="1998822" cy="960785"/>
            <a:chOff x="721518" y="600074"/>
            <a:chExt cx="4973783" cy="2390775"/>
          </a:xfrm>
        </p:grpSpPr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587A6861-0F7D-4E18-ACAE-A20E786A79D7}"/>
                </a:ext>
              </a:extLst>
            </p:cNvPr>
            <p:cNvSpPr/>
            <p:nvPr/>
          </p:nvSpPr>
          <p:spPr>
            <a:xfrm>
              <a:off x="721519" y="600074"/>
              <a:ext cx="4973782" cy="239077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FB50325A-3868-4216-98D0-5B66F7530682}"/>
                </a:ext>
              </a:extLst>
            </p:cNvPr>
            <p:cNvSpPr/>
            <p:nvPr/>
          </p:nvSpPr>
          <p:spPr>
            <a:xfrm flipV="1">
              <a:off x="721518" y="600074"/>
              <a:ext cx="4973783" cy="2390775"/>
            </a:xfrm>
            <a:custGeom>
              <a:avLst/>
              <a:gdLst>
                <a:gd name="connsiteX0" fmla="*/ 5012063 w 5272699"/>
                <a:gd name="connsiteY0" fmla="*/ 1116852 h 2534458"/>
                <a:gd name="connsiteX1" fmla="*/ 2952070 w 5272699"/>
                <a:gd name="connsiteY1" fmla="*/ 66358 h 2534458"/>
                <a:gd name="connsiteX2" fmla="*/ 4305007 w 5272699"/>
                <a:gd name="connsiteY2" fmla="*/ 66358 h 2534458"/>
                <a:gd name="connsiteX3" fmla="*/ 260636 w 5272699"/>
                <a:gd name="connsiteY3" fmla="*/ 1116852 h 2534458"/>
                <a:gd name="connsiteX4" fmla="*/ 967692 w 5272699"/>
                <a:gd name="connsiteY4" fmla="*/ 66358 h 2534458"/>
                <a:gd name="connsiteX5" fmla="*/ 2320629 w 5272699"/>
                <a:gd name="connsiteY5" fmla="*/ 66358 h 2534458"/>
                <a:gd name="connsiteX6" fmla="*/ 3573709 w 5272699"/>
                <a:gd name="connsiteY6" fmla="*/ 1202690 h 2534458"/>
                <a:gd name="connsiteX7" fmla="*/ 2870984 w 5272699"/>
                <a:gd name="connsiteY7" fmla="*/ 158631 h 2534458"/>
                <a:gd name="connsiteX8" fmla="*/ 4918359 w 5272699"/>
                <a:gd name="connsiteY8" fmla="*/ 1202690 h 2534458"/>
                <a:gd name="connsiteX9" fmla="*/ 354340 w 5272699"/>
                <a:gd name="connsiteY9" fmla="*/ 1202690 h 2534458"/>
                <a:gd name="connsiteX10" fmla="*/ 2401715 w 5272699"/>
                <a:gd name="connsiteY10" fmla="*/ 158631 h 2534458"/>
                <a:gd name="connsiteX11" fmla="*/ 1698990 w 5272699"/>
                <a:gd name="connsiteY11" fmla="*/ 1202690 h 2534458"/>
                <a:gd name="connsiteX12" fmla="*/ 2870984 w 5272699"/>
                <a:gd name="connsiteY12" fmla="*/ 2375337 h 2534458"/>
                <a:gd name="connsiteX13" fmla="*/ 3573709 w 5272699"/>
                <a:gd name="connsiteY13" fmla="*/ 1331278 h 2534458"/>
                <a:gd name="connsiteX14" fmla="*/ 4918359 w 5272699"/>
                <a:gd name="connsiteY14" fmla="*/ 1331278 h 2534458"/>
                <a:gd name="connsiteX15" fmla="*/ 2401715 w 5272699"/>
                <a:gd name="connsiteY15" fmla="*/ 2375337 h 2534458"/>
                <a:gd name="connsiteX16" fmla="*/ 354340 w 5272699"/>
                <a:gd name="connsiteY16" fmla="*/ 1331278 h 2534458"/>
                <a:gd name="connsiteX17" fmla="*/ 1698990 w 5272699"/>
                <a:gd name="connsiteY17" fmla="*/ 1331278 h 2534458"/>
                <a:gd name="connsiteX18" fmla="*/ 2705468 w 5272699"/>
                <a:gd name="connsiteY18" fmla="*/ 2384147 h 2534458"/>
                <a:gd name="connsiteX19" fmla="*/ 2705468 w 5272699"/>
                <a:gd name="connsiteY19" fmla="*/ 149821 h 2534458"/>
                <a:gd name="connsiteX20" fmla="*/ 3457397 w 5272699"/>
                <a:gd name="connsiteY20" fmla="*/ 1266984 h 2534458"/>
                <a:gd name="connsiteX21" fmla="*/ 2567231 w 5272699"/>
                <a:gd name="connsiteY21" fmla="*/ 2384147 h 2534458"/>
                <a:gd name="connsiteX22" fmla="*/ 1815302 w 5272699"/>
                <a:gd name="connsiteY22" fmla="*/ 1266984 h 2534458"/>
                <a:gd name="connsiteX23" fmla="*/ 2567231 w 5272699"/>
                <a:gd name="connsiteY23" fmla="*/ 149821 h 2534458"/>
                <a:gd name="connsiteX24" fmla="*/ 2952070 w 5272699"/>
                <a:gd name="connsiteY24" fmla="*/ 2467610 h 2534458"/>
                <a:gd name="connsiteX25" fmla="*/ 5012063 w 5272699"/>
                <a:gd name="connsiteY25" fmla="*/ 1417116 h 2534458"/>
                <a:gd name="connsiteX26" fmla="*/ 4305007 w 5272699"/>
                <a:gd name="connsiteY26" fmla="*/ 2467610 h 2534458"/>
                <a:gd name="connsiteX27" fmla="*/ 967692 w 5272699"/>
                <a:gd name="connsiteY27" fmla="*/ 2467610 h 2534458"/>
                <a:gd name="connsiteX28" fmla="*/ 260636 w 5272699"/>
                <a:gd name="connsiteY28" fmla="*/ 1417116 h 2534458"/>
                <a:gd name="connsiteX29" fmla="*/ 2320629 w 5272699"/>
                <a:gd name="connsiteY29" fmla="*/ 2467610 h 2534458"/>
                <a:gd name="connsiteX30" fmla="*/ 0 w 5272699"/>
                <a:gd name="connsiteY30" fmla="*/ 2534458 h 2534458"/>
                <a:gd name="connsiteX31" fmla="*/ 68400 w 5272699"/>
                <a:gd name="connsiteY31" fmla="*/ 2534458 h 2534458"/>
                <a:gd name="connsiteX32" fmla="*/ 68400 w 5272699"/>
                <a:gd name="connsiteY32" fmla="*/ 1368608 h 2534458"/>
                <a:gd name="connsiteX33" fmla="*/ 852555 w 5272699"/>
                <a:gd name="connsiteY33" fmla="*/ 2533650 h 2534458"/>
                <a:gd name="connsiteX34" fmla="*/ 852769 w 5272699"/>
                <a:gd name="connsiteY34" fmla="*/ 2533650 h 2534458"/>
                <a:gd name="connsiteX35" fmla="*/ 852225 w 5272699"/>
                <a:gd name="connsiteY35" fmla="*/ 2534458 h 2534458"/>
                <a:gd name="connsiteX36" fmla="*/ 4420474 w 5272699"/>
                <a:gd name="connsiteY36" fmla="*/ 2534458 h 2534458"/>
                <a:gd name="connsiteX37" fmla="*/ 4419930 w 5272699"/>
                <a:gd name="connsiteY37" fmla="*/ 2533650 h 2534458"/>
                <a:gd name="connsiteX38" fmla="*/ 4420144 w 5272699"/>
                <a:gd name="connsiteY38" fmla="*/ 2533650 h 2534458"/>
                <a:gd name="connsiteX39" fmla="*/ 5204299 w 5272699"/>
                <a:gd name="connsiteY39" fmla="*/ 1368608 h 2534458"/>
                <a:gd name="connsiteX40" fmla="*/ 5204299 w 5272699"/>
                <a:gd name="connsiteY40" fmla="*/ 2534458 h 2534458"/>
                <a:gd name="connsiteX41" fmla="*/ 5272699 w 5272699"/>
                <a:gd name="connsiteY41" fmla="*/ 2534458 h 2534458"/>
                <a:gd name="connsiteX42" fmla="*/ 5272699 w 5272699"/>
                <a:gd name="connsiteY42" fmla="*/ 0 h 2534458"/>
                <a:gd name="connsiteX43" fmla="*/ 5204299 w 5272699"/>
                <a:gd name="connsiteY43" fmla="*/ 0 h 2534458"/>
                <a:gd name="connsiteX44" fmla="*/ 5204299 w 5272699"/>
                <a:gd name="connsiteY44" fmla="*/ 1165360 h 2534458"/>
                <a:gd name="connsiteX45" fmla="*/ 4419930 w 5272699"/>
                <a:gd name="connsiteY45" fmla="*/ 0 h 2534458"/>
                <a:gd name="connsiteX46" fmla="*/ 852769 w 5272699"/>
                <a:gd name="connsiteY46" fmla="*/ 0 h 2534458"/>
                <a:gd name="connsiteX47" fmla="*/ 68400 w 5272699"/>
                <a:gd name="connsiteY47" fmla="*/ 1165360 h 2534458"/>
                <a:gd name="connsiteX48" fmla="*/ 68400 w 5272699"/>
                <a:gd name="connsiteY48" fmla="*/ 0 h 2534458"/>
                <a:gd name="connsiteX49" fmla="*/ 0 w 5272699"/>
                <a:gd name="connsiteY49" fmla="*/ 0 h 2534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5272699" h="2534458">
                  <a:moveTo>
                    <a:pt x="5012063" y="1116852"/>
                  </a:moveTo>
                  <a:lnTo>
                    <a:pt x="2952070" y="66358"/>
                  </a:lnTo>
                  <a:lnTo>
                    <a:pt x="4305007" y="66358"/>
                  </a:lnTo>
                  <a:close/>
                  <a:moveTo>
                    <a:pt x="260636" y="1116852"/>
                  </a:moveTo>
                  <a:lnTo>
                    <a:pt x="967692" y="66358"/>
                  </a:lnTo>
                  <a:lnTo>
                    <a:pt x="2320629" y="66358"/>
                  </a:lnTo>
                  <a:close/>
                  <a:moveTo>
                    <a:pt x="3573709" y="1202690"/>
                  </a:moveTo>
                  <a:lnTo>
                    <a:pt x="2870984" y="158631"/>
                  </a:lnTo>
                  <a:lnTo>
                    <a:pt x="4918359" y="1202690"/>
                  </a:lnTo>
                  <a:close/>
                  <a:moveTo>
                    <a:pt x="354340" y="1202690"/>
                  </a:moveTo>
                  <a:lnTo>
                    <a:pt x="2401715" y="158631"/>
                  </a:lnTo>
                  <a:lnTo>
                    <a:pt x="1698990" y="1202690"/>
                  </a:lnTo>
                  <a:close/>
                  <a:moveTo>
                    <a:pt x="2870984" y="2375337"/>
                  </a:moveTo>
                  <a:lnTo>
                    <a:pt x="3573709" y="1331278"/>
                  </a:lnTo>
                  <a:lnTo>
                    <a:pt x="4918359" y="1331278"/>
                  </a:lnTo>
                  <a:close/>
                  <a:moveTo>
                    <a:pt x="2401715" y="2375337"/>
                  </a:moveTo>
                  <a:lnTo>
                    <a:pt x="354340" y="1331278"/>
                  </a:lnTo>
                  <a:lnTo>
                    <a:pt x="1698990" y="1331278"/>
                  </a:lnTo>
                  <a:close/>
                  <a:moveTo>
                    <a:pt x="2705468" y="2384147"/>
                  </a:moveTo>
                  <a:lnTo>
                    <a:pt x="2705468" y="149821"/>
                  </a:lnTo>
                  <a:lnTo>
                    <a:pt x="3457397" y="1266984"/>
                  </a:lnTo>
                  <a:close/>
                  <a:moveTo>
                    <a:pt x="2567231" y="2384147"/>
                  </a:moveTo>
                  <a:lnTo>
                    <a:pt x="1815302" y="1266984"/>
                  </a:lnTo>
                  <a:lnTo>
                    <a:pt x="2567231" y="149821"/>
                  </a:lnTo>
                  <a:close/>
                  <a:moveTo>
                    <a:pt x="2952070" y="2467610"/>
                  </a:moveTo>
                  <a:lnTo>
                    <a:pt x="5012063" y="1417116"/>
                  </a:lnTo>
                  <a:lnTo>
                    <a:pt x="4305007" y="2467610"/>
                  </a:lnTo>
                  <a:close/>
                  <a:moveTo>
                    <a:pt x="967692" y="2467610"/>
                  </a:moveTo>
                  <a:lnTo>
                    <a:pt x="260636" y="1417116"/>
                  </a:lnTo>
                  <a:lnTo>
                    <a:pt x="2320629" y="2467610"/>
                  </a:lnTo>
                  <a:close/>
                  <a:moveTo>
                    <a:pt x="0" y="2534458"/>
                  </a:moveTo>
                  <a:lnTo>
                    <a:pt x="68400" y="2534458"/>
                  </a:lnTo>
                  <a:lnTo>
                    <a:pt x="68400" y="1368608"/>
                  </a:lnTo>
                  <a:lnTo>
                    <a:pt x="852555" y="2533650"/>
                  </a:lnTo>
                  <a:lnTo>
                    <a:pt x="852769" y="2533650"/>
                  </a:lnTo>
                  <a:lnTo>
                    <a:pt x="852225" y="2534458"/>
                  </a:lnTo>
                  <a:lnTo>
                    <a:pt x="4420474" y="2534458"/>
                  </a:lnTo>
                  <a:lnTo>
                    <a:pt x="4419930" y="2533650"/>
                  </a:lnTo>
                  <a:lnTo>
                    <a:pt x="4420144" y="2533650"/>
                  </a:lnTo>
                  <a:lnTo>
                    <a:pt x="5204299" y="1368608"/>
                  </a:lnTo>
                  <a:lnTo>
                    <a:pt x="5204299" y="2534458"/>
                  </a:lnTo>
                  <a:lnTo>
                    <a:pt x="5272699" y="2534458"/>
                  </a:lnTo>
                  <a:lnTo>
                    <a:pt x="5272699" y="0"/>
                  </a:lnTo>
                  <a:lnTo>
                    <a:pt x="5204299" y="0"/>
                  </a:lnTo>
                  <a:lnTo>
                    <a:pt x="5204299" y="1165360"/>
                  </a:lnTo>
                  <a:lnTo>
                    <a:pt x="4419930" y="0"/>
                  </a:lnTo>
                  <a:lnTo>
                    <a:pt x="852769" y="0"/>
                  </a:lnTo>
                  <a:lnTo>
                    <a:pt x="68400" y="1165360"/>
                  </a:lnTo>
                  <a:lnTo>
                    <a:pt x="684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A4B1584C-46CD-4CBC-95A3-0A035DA07D9E}"/>
              </a:ext>
            </a:extLst>
          </p:cNvPr>
          <p:cNvGrpSpPr/>
          <p:nvPr/>
        </p:nvGrpSpPr>
        <p:grpSpPr>
          <a:xfrm>
            <a:off x="652939" y="2286000"/>
            <a:ext cx="1998822" cy="960785"/>
            <a:chOff x="721518" y="600074"/>
            <a:chExt cx="4973783" cy="2390775"/>
          </a:xfrm>
        </p:grpSpPr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1B3A810D-2C54-4D10-BABD-385993BF4ADD}"/>
                </a:ext>
              </a:extLst>
            </p:cNvPr>
            <p:cNvSpPr/>
            <p:nvPr/>
          </p:nvSpPr>
          <p:spPr>
            <a:xfrm>
              <a:off x="721519" y="600074"/>
              <a:ext cx="4973782" cy="239077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372C2CFE-7382-4A66-9DCB-130CDEF53AF1}"/>
                </a:ext>
              </a:extLst>
            </p:cNvPr>
            <p:cNvSpPr/>
            <p:nvPr/>
          </p:nvSpPr>
          <p:spPr>
            <a:xfrm flipV="1">
              <a:off x="721518" y="600074"/>
              <a:ext cx="4973783" cy="2390775"/>
            </a:xfrm>
            <a:custGeom>
              <a:avLst/>
              <a:gdLst>
                <a:gd name="connsiteX0" fmla="*/ 5012063 w 5272699"/>
                <a:gd name="connsiteY0" fmla="*/ 1116852 h 2534458"/>
                <a:gd name="connsiteX1" fmla="*/ 2952070 w 5272699"/>
                <a:gd name="connsiteY1" fmla="*/ 66358 h 2534458"/>
                <a:gd name="connsiteX2" fmla="*/ 4305007 w 5272699"/>
                <a:gd name="connsiteY2" fmla="*/ 66358 h 2534458"/>
                <a:gd name="connsiteX3" fmla="*/ 260636 w 5272699"/>
                <a:gd name="connsiteY3" fmla="*/ 1116852 h 2534458"/>
                <a:gd name="connsiteX4" fmla="*/ 967692 w 5272699"/>
                <a:gd name="connsiteY4" fmla="*/ 66358 h 2534458"/>
                <a:gd name="connsiteX5" fmla="*/ 2320629 w 5272699"/>
                <a:gd name="connsiteY5" fmla="*/ 66358 h 2534458"/>
                <a:gd name="connsiteX6" fmla="*/ 3573709 w 5272699"/>
                <a:gd name="connsiteY6" fmla="*/ 1202690 h 2534458"/>
                <a:gd name="connsiteX7" fmla="*/ 2870984 w 5272699"/>
                <a:gd name="connsiteY7" fmla="*/ 158631 h 2534458"/>
                <a:gd name="connsiteX8" fmla="*/ 4918359 w 5272699"/>
                <a:gd name="connsiteY8" fmla="*/ 1202690 h 2534458"/>
                <a:gd name="connsiteX9" fmla="*/ 354340 w 5272699"/>
                <a:gd name="connsiteY9" fmla="*/ 1202690 h 2534458"/>
                <a:gd name="connsiteX10" fmla="*/ 2401715 w 5272699"/>
                <a:gd name="connsiteY10" fmla="*/ 158631 h 2534458"/>
                <a:gd name="connsiteX11" fmla="*/ 1698990 w 5272699"/>
                <a:gd name="connsiteY11" fmla="*/ 1202690 h 2534458"/>
                <a:gd name="connsiteX12" fmla="*/ 2870984 w 5272699"/>
                <a:gd name="connsiteY12" fmla="*/ 2375337 h 2534458"/>
                <a:gd name="connsiteX13" fmla="*/ 3573709 w 5272699"/>
                <a:gd name="connsiteY13" fmla="*/ 1331278 h 2534458"/>
                <a:gd name="connsiteX14" fmla="*/ 4918359 w 5272699"/>
                <a:gd name="connsiteY14" fmla="*/ 1331278 h 2534458"/>
                <a:gd name="connsiteX15" fmla="*/ 2401715 w 5272699"/>
                <a:gd name="connsiteY15" fmla="*/ 2375337 h 2534458"/>
                <a:gd name="connsiteX16" fmla="*/ 354340 w 5272699"/>
                <a:gd name="connsiteY16" fmla="*/ 1331278 h 2534458"/>
                <a:gd name="connsiteX17" fmla="*/ 1698990 w 5272699"/>
                <a:gd name="connsiteY17" fmla="*/ 1331278 h 2534458"/>
                <a:gd name="connsiteX18" fmla="*/ 2705468 w 5272699"/>
                <a:gd name="connsiteY18" fmla="*/ 2384147 h 2534458"/>
                <a:gd name="connsiteX19" fmla="*/ 2705468 w 5272699"/>
                <a:gd name="connsiteY19" fmla="*/ 149821 h 2534458"/>
                <a:gd name="connsiteX20" fmla="*/ 3457397 w 5272699"/>
                <a:gd name="connsiteY20" fmla="*/ 1266984 h 2534458"/>
                <a:gd name="connsiteX21" fmla="*/ 2567231 w 5272699"/>
                <a:gd name="connsiteY21" fmla="*/ 2384147 h 2534458"/>
                <a:gd name="connsiteX22" fmla="*/ 1815302 w 5272699"/>
                <a:gd name="connsiteY22" fmla="*/ 1266984 h 2534458"/>
                <a:gd name="connsiteX23" fmla="*/ 2567231 w 5272699"/>
                <a:gd name="connsiteY23" fmla="*/ 149821 h 2534458"/>
                <a:gd name="connsiteX24" fmla="*/ 2952070 w 5272699"/>
                <a:gd name="connsiteY24" fmla="*/ 2467610 h 2534458"/>
                <a:gd name="connsiteX25" fmla="*/ 5012063 w 5272699"/>
                <a:gd name="connsiteY25" fmla="*/ 1417116 h 2534458"/>
                <a:gd name="connsiteX26" fmla="*/ 4305007 w 5272699"/>
                <a:gd name="connsiteY26" fmla="*/ 2467610 h 2534458"/>
                <a:gd name="connsiteX27" fmla="*/ 967692 w 5272699"/>
                <a:gd name="connsiteY27" fmla="*/ 2467610 h 2534458"/>
                <a:gd name="connsiteX28" fmla="*/ 260636 w 5272699"/>
                <a:gd name="connsiteY28" fmla="*/ 1417116 h 2534458"/>
                <a:gd name="connsiteX29" fmla="*/ 2320629 w 5272699"/>
                <a:gd name="connsiteY29" fmla="*/ 2467610 h 2534458"/>
                <a:gd name="connsiteX30" fmla="*/ 0 w 5272699"/>
                <a:gd name="connsiteY30" fmla="*/ 2534458 h 2534458"/>
                <a:gd name="connsiteX31" fmla="*/ 68400 w 5272699"/>
                <a:gd name="connsiteY31" fmla="*/ 2534458 h 2534458"/>
                <a:gd name="connsiteX32" fmla="*/ 68400 w 5272699"/>
                <a:gd name="connsiteY32" fmla="*/ 1368608 h 2534458"/>
                <a:gd name="connsiteX33" fmla="*/ 852555 w 5272699"/>
                <a:gd name="connsiteY33" fmla="*/ 2533650 h 2534458"/>
                <a:gd name="connsiteX34" fmla="*/ 852769 w 5272699"/>
                <a:gd name="connsiteY34" fmla="*/ 2533650 h 2534458"/>
                <a:gd name="connsiteX35" fmla="*/ 852225 w 5272699"/>
                <a:gd name="connsiteY35" fmla="*/ 2534458 h 2534458"/>
                <a:gd name="connsiteX36" fmla="*/ 4420474 w 5272699"/>
                <a:gd name="connsiteY36" fmla="*/ 2534458 h 2534458"/>
                <a:gd name="connsiteX37" fmla="*/ 4419930 w 5272699"/>
                <a:gd name="connsiteY37" fmla="*/ 2533650 h 2534458"/>
                <a:gd name="connsiteX38" fmla="*/ 4420144 w 5272699"/>
                <a:gd name="connsiteY38" fmla="*/ 2533650 h 2534458"/>
                <a:gd name="connsiteX39" fmla="*/ 5204299 w 5272699"/>
                <a:gd name="connsiteY39" fmla="*/ 1368608 h 2534458"/>
                <a:gd name="connsiteX40" fmla="*/ 5204299 w 5272699"/>
                <a:gd name="connsiteY40" fmla="*/ 2534458 h 2534458"/>
                <a:gd name="connsiteX41" fmla="*/ 5272699 w 5272699"/>
                <a:gd name="connsiteY41" fmla="*/ 2534458 h 2534458"/>
                <a:gd name="connsiteX42" fmla="*/ 5272699 w 5272699"/>
                <a:gd name="connsiteY42" fmla="*/ 0 h 2534458"/>
                <a:gd name="connsiteX43" fmla="*/ 5204299 w 5272699"/>
                <a:gd name="connsiteY43" fmla="*/ 0 h 2534458"/>
                <a:gd name="connsiteX44" fmla="*/ 5204299 w 5272699"/>
                <a:gd name="connsiteY44" fmla="*/ 1165360 h 2534458"/>
                <a:gd name="connsiteX45" fmla="*/ 4419930 w 5272699"/>
                <a:gd name="connsiteY45" fmla="*/ 0 h 2534458"/>
                <a:gd name="connsiteX46" fmla="*/ 852769 w 5272699"/>
                <a:gd name="connsiteY46" fmla="*/ 0 h 2534458"/>
                <a:gd name="connsiteX47" fmla="*/ 68400 w 5272699"/>
                <a:gd name="connsiteY47" fmla="*/ 1165360 h 2534458"/>
                <a:gd name="connsiteX48" fmla="*/ 68400 w 5272699"/>
                <a:gd name="connsiteY48" fmla="*/ 0 h 2534458"/>
                <a:gd name="connsiteX49" fmla="*/ 0 w 5272699"/>
                <a:gd name="connsiteY49" fmla="*/ 0 h 2534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5272699" h="2534458">
                  <a:moveTo>
                    <a:pt x="5012063" y="1116852"/>
                  </a:moveTo>
                  <a:lnTo>
                    <a:pt x="2952070" y="66358"/>
                  </a:lnTo>
                  <a:lnTo>
                    <a:pt x="4305007" y="66358"/>
                  </a:lnTo>
                  <a:close/>
                  <a:moveTo>
                    <a:pt x="260636" y="1116852"/>
                  </a:moveTo>
                  <a:lnTo>
                    <a:pt x="967692" y="66358"/>
                  </a:lnTo>
                  <a:lnTo>
                    <a:pt x="2320629" y="66358"/>
                  </a:lnTo>
                  <a:close/>
                  <a:moveTo>
                    <a:pt x="3573709" y="1202690"/>
                  </a:moveTo>
                  <a:lnTo>
                    <a:pt x="2870984" y="158631"/>
                  </a:lnTo>
                  <a:lnTo>
                    <a:pt x="4918359" y="1202690"/>
                  </a:lnTo>
                  <a:close/>
                  <a:moveTo>
                    <a:pt x="354340" y="1202690"/>
                  </a:moveTo>
                  <a:lnTo>
                    <a:pt x="2401715" y="158631"/>
                  </a:lnTo>
                  <a:lnTo>
                    <a:pt x="1698990" y="1202690"/>
                  </a:lnTo>
                  <a:close/>
                  <a:moveTo>
                    <a:pt x="2870984" y="2375337"/>
                  </a:moveTo>
                  <a:lnTo>
                    <a:pt x="3573709" y="1331278"/>
                  </a:lnTo>
                  <a:lnTo>
                    <a:pt x="4918359" y="1331278"/>
                  </a:lnTo>
                  <a:close/>
                  <a:moveTo>
                    <a:pt x="2401715" y="2375337"/>
                  </a:moveTo>
                  <a:lnTo>
                    <a:pt x="354340" y="1331278"/>
                  </a:lnTo>
                  <a:lnTo>
                    <a:pt x="1698990" y="1331278"/>
                  </a:lnTo>
                  <a:close/>
                  <a:moveTo>
                    <a:pt x="2705468" y="2384147"/>
                  </a:moveTo>
                  <a:lnTo>
                    <a:pt x="2705468" y="149821"/>
                  </a:lnTo>
                  <a:lnTo>
                    <a:pt x="3457397" y="1266984"/>
                  </a:lnTo>
                  <a:close/>
                  <a:moveTo>
                    <a:pt x="2567231" y="2384147"/>
                  </a:moveTo>
                  <a:lnTo>
                    <a:pt x="1815302" y="1266984"/>
                  </a:lnTo>
                  <a:lnTo>
                    <a:pt x="2567231" y="149821"/>
                  </a:lnTo>
                  <a:close/>
                  <a:moveTo>
                    <a:pt x="2952070" y="2467610"/>
                  </a:moveTo>
                  <a:lnTo>
                    <a:pt x="5012063" y="1417116"/>
                  </a:lnTo>
                  <a:lnTo>
                    <a:pt x="4305007" y="2467610"/>
                  </a:lnTo>
                  <a:close/>
                  <a:moveTo>
                    <a:pt x="967692" y="2467610"/>
                  </a:moveTo>
                  <a:lnTo>
                    <a:pt x="260636" y="1417116"/>
                  </a:lnTo>
                  <a:lnTo>
                    <a:pt x="2320629" y="2467610"/>
                  </a:lnTo>
                  <a:close/>
                  <a:moveTo>
                    <a:pt x="0" y="2534458"/>
                  </a:moveTo>
                  <a:lnTo>
                    <a:pt x="68400" y="2534458"/>
                  </a:lnTo>
                  <a:lnTo>
                    <a:pt x="68400" y="1368608"/>
                  </a:lnTo>
                  <a:lnTo>
                    <a:pt x="852555" y="2533650"/>
                  </a:lnTo>
                  <a:lnTo>
                    <a:pt x="852769" y="2533650"/>
                  </a:lnTo>
                  <a:lnTo>
                    <a:pt x="852225" y="2534458"/>
                  </a:lnTo>
                  <a:lnTo>
                    <a:pt x="4420474" y="2534458"/>
                  </a:lnTo>
                  <a:lnTo>
                    <a:pt x="4419930" y="2533650"/>
                  </a:lnTo>
                  <a:lnTo>
                    <a:pt x="4420144" y="2533650"/>
                  </a:lnTo>
                  <a:lnTo>
                    <a:pt x="5204299" y="1368608"/>
                  </a:lnTo>
                  <a:lnTo>
                    <a:pt x="5204299" y="2534458"/>
                  </a:lnTo>
                  <a:lnTo>
                    <a:pt x="5272699" y="2534458"/>
                  </a:lnTo>
                  <a:lnTo>
                    <a:pt x="5272699" y="0"/>
                  </a:lnTo>
                  <a:lnTo>
                    <a:pt x="5204299" y="0"/>
                  </a:lnTo>
                  <a:lnTo>
                    <a:pt x="5204299" y="1165360"/>
                  </a:lnTo>
                  <a:lnTo>
                    <a:pt x="4419930" y="0"/>
                  </a:lnTo>
                  <a:lnTo>
                    <a:pt x="852769" y="0"/>
                  </a:lnTo>
                  <a:lnTo>
                    <a:pt x="68400" y="1165360"/>
                  </a:lnTo>
                  <a:lnTo>
                    <a:pt x="684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4572D43-3EDD-4381-BF5F-8F910146E419}"/>
              </a:ext>
            </a:extLst>
          </p:cNvPr>
          <p:cNvGrpSpPr/>
          <p:nvPr/>
        </p:nvGrpSpPr>
        <p:grpSpPr>
          <a:xfrm>
            <a:off x="652939" y="3746500"/>
            <a:ext cx="1999773" cy="960785"/>
            <a:chOff x="652939" y="3746500"/>
            <a:chExt cx="1999773" cy="960785"/>
          </a:xfrm>
        </p:grpSpPr>
        <p:sp>
          <p:nvSpPr>
            <p:cNvPr id="111" name="正方形/長方形 110">
              <a:extLst>
                <a:ext uri="{FF2B5EF4-FFF2-40B4-BE49-F238E27FC236}">
                  <a16:creationId xmlns:a16="http://schemas.microsoft.com/office/drawing/2014/main" id="{9B4A4E02-8152-4395-AA43-9D551ABC35D8}"/>
                </a:ext>
              </a:extLst>
            </p:cNvPr>
            <p:cNvSpPr/>
            <p:nvPr/>
          </p:nvSpPr>
          <p:spPr>
            <a:xfrm>
              <a:off x="652939" y="3746500"/>
              <a:ext cx="1998822" cy="96078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2" name="フリーフォーム: 図形 111">
              <a:extLst>
                <a:ext uri="{FF2B5EF4-FFF2-40B4-BE49-F238E27FC236}">
                  <a16:creationId xmlns:a16="http://schemas.microsoft.com/office/drawing/2014/main" id="{39062DD0-EA18-4497-88D9-19D7884E5D95}"/>
                </a:ext>
              </a:extLst>
            </p:cNvPr>
            <p:cNvSpPr/>
            <p:nvPr/>
          </p:nvSpPr>
          <p:spPr>
            <a:xfrm rot="5400000">
              <a:off x="1173012" y="3227240"/>
              <a:ext cx="959760" cy="1999641"/>
            </a:xfrm>
            <a:custGeom>
              <a:avLst/>
              <a:gdLst>
                <a:gd name="connsiteX0" fmla="*/ 4207054 w 5283576"/>
                <a:gd name="connsiteY0" fmla="*/ 2389106 h 10922848"/>
                <a:gd name="connsiteX1" fmla="*/ 5201622 w 5283576"/>
                <a:gd name="connsiteY1" fmla="*/ 1726082 h 10922848"/>
                <a:gd name="connsiteX2" fmla="*/ 5201622 w 5283576"/>
                <a:gd name="connsiteY2" fmla="*/ 397802 h 10922848"/>
                <a:gd name="connsiteX3" fmla="*/ 4207054 w 5283576"/>
                <a:gd name="connsiteY3" fmla="*/ 8533739 h 10922848"/>
                <a:gd name="connsiteX4" fmla="*/ 5201622 w 5283576"/>
                <a:gd name="connsiteY4" fmla="*/ 10525044 h 10922848"/>
                <a:gd name="connsiteX5" fmla="*/ 5201622 w 5283576"/>
                <a:gd name="connsiteY5" fmla="*/ 9196763 h 10922848"/>
                <a:gd name="connsiteX6" fmla="*/ 4070295 w 5283576"/>
                <a:gd name="connsiteY6" fmla="*/ 925229 h 10922848"/>
                <a:gd name="connsiteX7" fmla="*/ 4070313 w 5283576"/>
                <a:gd name="connsiteY7" fmla="*/ 2340611 h 10922848"/>
                <a:gd name="connsiteX8" fmla="*/ 5132841 w 5283576"/>
                <a:gd name="connsiteY8" fmla="*/ 213240 h 10922848"/>
                <a:gd name="connsiteX9" fmla="*/ 4070295 w 5283576"/>
                <a:gd name="connsiteY9" fmla="*/ 9997616 h 10922848"/>
                <a:gd name="connsiteX10" fmla="*/ 5132841 w 5283576"/>
                <a:gd name="connsiteY10" fmla="*/ 10709606 h 10922848"/>
                <a:gd name="connsiteX11" fmla="*/ 4070313 w 5283576"/>
                <a:gd name="connsiteY11" fmla="*/ 8582234 h 10922848"/>
                <a:gd name="connsiteX12" fmla="*/ 2934516 w 5283576"/>
                <a:gd name="connsiteY12" fmla="*/ 71998 h 10922848"/>
                <a:gd name="connsiteX13" fmla="*/ 4012456 w 5283576"/>
                <a:gd name="connsiteY13" fmla="*/ 790647 h 10922848"/>
                <a:gd name="connsiteX14" fmla="*/ 5084941 w 5283576"/>
                <a:gd name="connsiteY14" fmla="*/ 71998 h 10922848"/>
                <a:gd name="connsiteX15" fmla="*/ 2934516 w 5283576"/>
                <a:gd name="connsiteY15" fmla="*/ 10850849 h 10922848"/>
                <a:gd name="connsiteX16" fmla="*/ 5084941 w 5283576"/>
                <a:gd name="connsiteY16" fmla="*/ 10850849 h 10922848"/>
                <a:gd name="connsiteX17" fmla="*/ 4012456 w 5283576"/>
                <a:gd name="connsiteY17" fmla="*/ 10132198 h 10922848"/>
                <a:gd name="connsiteX18" fmla="*/ 2835024 w 5283576"/>
                <a:gd name="connsiteY18" fmla="*/ 5389424 h 10922848"/>
                <a:gd name="connsiteX19" fmla="*/ 4924964 w 5283576"/>
                <a:gd name="connsiteY19" fmla="*/ 5389424 h 10922848"/>
                <a:gd name="connsiteX20" fmla="*/ 3877343 w 5283576"/>
                <a:gd name="connsiteY20" fmla="*/ 4670773 h 10922848"/>
                <a:gd name="connsiteX21" fmla="*/ 2835022 w 5283576"/>
                <a:gd name="connsiteY21" fmla="*/ 5533422 h 10922848"/>
                <a:gd name="connsiteX22" fmla="*/ 3877342 w 5283576"/>
                <a:gd name="connsiteY22" fmla="*/ 6252073 h 10922848"/>
                <a:gd name="connsiteX23" fmla="*/ 4924963 w 5283576"/>
                <a:gd name="connsiteY23" fmla="*/ 5533422 h 10922848"/>
                <a:gd name="connsiteX24" fmla="*/ 2788471 w 5283576"/>
                <a:gd name="connsiteY24" fmla="*/ 5248181 h 10922848"/>
                <a:gd name="connsiteX25" fmla="*/ 3821130 w 5283576"/>
                <a:gd name="connsiteY25" fmla="*/ 4536191 h 10922848"/>
                <a:gd name="connsiteX26" fmla="*/ 3821113 w 5283576"/>
                <a:gd name="connsiteY26" fmla="*/ 3120809 h 10922848"/>
                <a:gd name="connsiteX27" fmla="*/ 2788470 w 5283576"/>
                <a:gd name="connsiteY27" fmla="*/ 5674666 h 10922848"/>
                <a:gd name="connsiteX28" fmla="*/ 3821112 w 5283576"/>
                <a:gd name="connsiteY28" fmla="*/ 7802037 h 10922848"/>
                <a:gd name="connsiteX29" fmla="*/ 3821130 w 5283576"/>
                <a:gd name="connsiteY29" fmla="*/ 6386655 h 10922848"/>
                <a:gd name="connsiteX30" fmla="*/ 2721624 w 5283576"/>
                <a:gd name="connsiteY30" fmla="*/ 5063619 h 10922848"/>
                <a:gd name="connsiteX31" fmla="*/ 3688219 w 5283576"/>
                <a:gd name="connsiteY31" fmla="*/ 3072314 h 10922848"/>
                <a:gd name="connsiteX32" fmla="*/ 2721624 w 5283576"/>
                <a:gd name="connsiteY32" fmla="*/ 3735338 h 10922848"/>
                <a:gd name="connsiteX33" fmla="*/ 2721623 w 5283576"/>
                <a:gd name="connsiteY33" fmla="*/ 7187508 h 10922848"/>
                <a:gd name="connsiteX34" fmla="*/ 3688218 w 5283576"/>
                <a:gd name="connsiteY34" fmla="*/ 7850532 h 10922848"/>
                <a:gd name="connsiteX35" fmla="*/ 2721623 w 5283576"/>
                <a:gd name="connsiteY35" fmla="*/ 5859228 h 10922848"/>
                <a:gd name="connsiteX36" fmla="*/ 1595358 w 5283576"/>
                <a:gd name="connsiteY36" fmla="*/ 7850533 h 10922848"/>
                <a:gd name="connsiteX37" fmla="*/ 2561953 w 5283576"/>
                <a:gd name="connsiteY37" fmla="*/ 7187509 h 10922848"/>
                <a:gd name="connsiteX38" fmla="*/ 2561953 w 5283576"/>
                <a:gd name="connsiteY38" fmla="*/ 5859229 h 10922848"/>
                <a:gd name="connsiteX39" fmla="*/ 1595357 w 5283576"/>
                <a:gd name="connsiteY39" fmla="*/ 3072315 h 10922848"/>
                <a:gd name="connsiteX40" fmla="*/ 2561952 w 5283576"/>
                <a:gd name="connsiteY40" fmla="*/ 5063620 h 10922848"/>
                <a:gd name="connsiteX41" fmla="*/ 2561952 w 5283576"/>
                <a:gd name="connsiteY41" fmla="*/ 3735339 h 10922848"/>
                <a:gd name="connsiteX42" fmla="*/ 1462446 w 5283576"/>
                <a:gd name="connsiteY42" fmla="*/ 4536192 h 10922848"/>
                <a:gd name="connsiteX43" fmla="*/ 2495105 w 5283576"/>
                <a:gd name="connsiteY43" fmla="*/ 5248182 h 10922848"/>
                <a:gd name="connsiteX44" fmla="*/ 1462463 w 5283576"/>
                <a:gd name="connsiteY44" fmla="*/ 3120810 h 10922848"/>
                <a:gd name="connsiteX45" fmla="*/ 1462446 w 5283576"/>
                <a:gd name="connsiteY45" fmla="*/ 6386656 h 10922848"/>
                <a:gd name="connsiteX46" fmla="*/ 1462464 w 5283576"/>
                <a:gd name="connsiteY46" fmla="*/ 7802038 h 10922848"/>
                <a:gd name="connsiteX47" fmla="*/ 2495106 w 5283576"/>
                <a:gd name="connsiteY47" fmla="*/ 5674667 h 10922848"/>
                <a:gd name="connsiteX48" fmla="*/ 1344481 w 5283576"/>
                <a:gd name="connsiteY48" fmla="*/ 8193920 h 10922848"/>
                <a:gd name="connsiteX49" fmla="*/ 1344504 w 5283576"/>
                <a:gd name="connsiteY49" fmla="*/ 10009820 h 10922848"/>
                <a:gd name="connsiteX50" fmla="*/ 2641787 w 5283576"/>
                <a:gd name="connsiteY50" fmla="*/ 10872154 h 10922848"/>
                <a:gd name="connsiteX51" fmla="*/ 3939072 w 5283576"/>
                <a:gd name="connsiteY51" fmla="*/ 10009819 h 10922848"/>
                <a:gd name="connsiteX52" fmla="*/ 3939095 w 5283576"/>
                <a:gd name="connsiteY52" fmla="*/ 8193919 h 10922848"/>
                <a:gd name="connsiteX53" fmla="*/ 2641976 w 5283576"/>
                <a:gd name="connsiteY53" fmla="*/ 7304176 h 10922848"/>
                <a:gd name="connsiteX54" fmla="*/ 2641978 w 5283576"/>
                <a:gd name="connsiteY54" fmla="*/ 3618670 h 10922848"/>
                <a:gd name="connsiteX55" fmla="*/ 3939095 w 5283576"/>
                <a:gd name="connsiteY55" fmla="*/ 2728928 h 10922848"/>
                <a:gd name="connsiteX56" fmla="*/ 3939072 w 5283576"/>
                <a:gd name="connsiteY56" fmla="*/ 913026 h 10922848"/>
                <a:gd name="connsiteX57" fmla="*/ 2641788 w 5283576"/>
                <a:gd name="connsiteY57" fmla="*/ 50694 h 10922848"/>
                <a:gd name="connsiteX58" fmla="*/ 1344504 w 5283576"/>
                <a:gd name="connsiteY58" fmla="*/ 913027 h 10922848"/>
                <a:gd name="connsiteX59" fmla="*/ 1344481 w 5283576"/>
                <a:gd name="connsiteY59" fmla="*/ 2728929 h 10922848"/>
                <a:gd name="connsiteX60" fmla="*/ 2641598 w 5283576"/>
                <a:gd name="connsiteY60" fmla="*/ 3618671 h 10922848"/>
                <a:gd name="connsiteX61" fmla="*/ 2641600 w 5283576"/>
                <a:gd name="connsiteY61" fmla="*/ 7304177 h 10922848"/>
                <a:gd name="connsiteX62" fmla="*/ 358613 w 5283576"/>
                <a:gd name="connsiteY62" fmla="*/ 5533423 h 10922848"/>
                <a:gd name="connsiteX63" fmla="*/ 1406234 w 5283576"/>
                <a:gd name="connsiteY63" fmla="*/ 6252074 h 10922848"/>
                <a:gd name="connsiteX64" fmla="*/ 2448554 w 5283576"/>
                <a:gd name="connsiteY64" fmla="*/ 5533423 h 10922848"/>
                <a:gd name="connsiteX65" fmla="*/ 358612 w 5283576"/>
                <a:gd name="connsiteY65" fmla="*/ 5389425 h 10922848"/>
                <a:gd name="connsiteX66" fmla="*/ 2448552 w 5283576"/>
                <a:gd name="connsiteY66" fmla="*/ 5389425 h 10922848"/>
                <a:gd name="connsiteX67" fmla="*/ 1406233 w 5283576"/>
                <a:gd name="connsiteY67" fmla="*/ 4670774 h 10922848"/>
                <a:gd name="connsiteX68" fmla="*/ 198635 w 5283576"/>
                <a:gd name="connsiteY68" fmla="*/ 71998 h 10922848"/>
                <a:gd name="connsiteX69" fmla="*/ 1271120 w 5283576"/>
                <a:gd name="connsiteY69" fmla="*/ 790648 h 10922848"/>
                <a:gd name="connsiteX70" fmla="*/ 2349060 w 5283576"/>
                <a:gd name="connsiteY70" fmla="*/ 71998 h 10922848"/>
                <a:gd name="connsiteX71" fmla="*/ 198635 w 5283576"/>
                <a:gd name="connsiteY71" fmla="*/ 10850850 h 10922848"/>
                <a:gd name="connsiteX72" fmla="*/ 2349060 w 5283576"/>
                <a:gd name="connsiteY72" fmla="*/ 10850850 h 10922848"/>
                <a:gd name="connsiteX73" fmla="*/ 1271120 w 5283576"/>
                <a:gd name="connsiteY73" fmla="*/ 10132199 h 10922848"/>
                <a:gd name="connsiteX74" fmla="*/ 150735 w 5283576"/>
                <a:gd name="connsiteY74" fmla="*/ 213240 h 10922848"/>
                <a:gd name="connsiteX75" fmla="*/ 1213263 w 5283576"/>
                <a:gd name="connsiteY75" fmla="*/ 2340612 h 10922848"/>
                <a:gd name="connsiteX76" fmla="*/ 1213281 w 5283576"/>
                <a:gd name="connsiteY76" fmla="*/ 925230 h 10922848"/>
                <a:gd name="connsiteX77" fmla="*/ 150735 w 5283576"/>
                <a:gd name="connsiteY77" fmla="*/ 10709607 h 10922848"/>
                <a:gd name="connsiteX78" fmla="*/ 1213281 w 5283576"/>
                <a:gd name="connsiteY78" fmla="*/ 9997617 h 10922848"/>
                <a:gd name="connsiteX79" fmla="*/ 1213263 w 5283576"/>
                <a:gd name="connsiteY79" fmla="*/ 8582235 h 10922848"/>
                <a:gd name="connsiteX80" fmla="*/ 81954 w 5283576"/>
                <a:gd name="connsiteY80" fmla="*/ 1726083 h 10922848"/>
                <a:gd name="connsiteX81" fmla="*/ 1076522 w 5283576"/>
                <a:gd name="connsiteY81" fmla="*/ 2389107 h 10922848"/>
                <a:gd name="connsiteX82" fmla="*/ 81954 w 5283576"/>
                <a:gd name="connsiteY82" fmla="*/ 397802 h 10922848"/>
                <a:gd name="connsiteX83" fmla="*/ 81954 w 5283576"/>
                <a:gd name="connsiteY83" fmla="*/ 10525045 h 10922848"/>
                <a:gd name="connsiteX84" fmla="*/ 1076522 w 5283576"/>
                <a:gd name="connsiteY84" fmla="*/ 8533740 h 10922848"/>
                <a:gd name="connsiteX85" fmla="*/ 81954 w 5283576"/>
                <a:gd name="connsiteY85" fmla="*/ 9196764 h 10922848"/>
                <a:gd name="connsiteX86" fmla="*/ 0 w 5283576"/>
                <a:gd name="connsiteY86" fmla="*/ 5461423 h 10922848"/>
                <a:gd name="connsiteX87" fmla="*/ 1334913 w 5283576"/>
                <a:gd name="connsiteY87" fmla="*/ 4548395 h 10922848"/>
                <a:gd name="connsiteX88" fmla="*/ 1334936 w 5283576"/>
                <a:gd name="connsiteY88" fmla="*/ 2732677 h 10922848"/>
                <a:gd name="connsiteX89" fmla="*/ 2 w 5283576"/>
                <a:gd name="connsiteY89" fmla="*/ 1842751 h 10922848"/>
                <a:gd name="connsiteX90" fmla="*/ 1 w 5283576"/>
                <a:gd name="connsiteY90" fmla="*/ 0 h 10922848"/>
                <a:gd name="connsiteX91" fmla="*/ 2565525 w 5283576"/>
                <a:gd name="connsiteY91" fmla="*/ 0 h 10922848"/>
                <a:gd name="connsiteX92" fmla="*/ 2718051 w 5283576"/>
                <a:gd name="connsiteY92" fmla="*/ 0 h 10922848"/>
                <a:gd name="connsiteX93" fmla="*/ 5283575 w 5283576"/>
                <a:gd name="connsiteY93" fmla="*/ 0 h 10922848"/>
                <a:gd name="connsiteX94" fmla="*/ 5283574 w 5283576"/>
                <a:gd name="connsiteY94" fmla="*/ 1842750 h 10922848"/>
                <a:gd name="connsiteX95" fmla="*/ 3948640 w 5283576"/>
                <a:gd name="connsiteY95" fmla="*/ 2732676 h 10922848"/>
                <a:gd name="connsiteX96" fmla="*/ 3948663 w 5283576"/>
                <a:gd name="connsiteY96" fmla="*/ 4548394 h 10922848"/>
                <a:gd name="connsiteX97" fmla="*/ 5283576 w 5283576"/>
                <a:gd name="connsiteY97" fmla="*/ 5461422 h 10922848"/>
                <a:gd name="connsiteX98" fmla="*/ 5283575 w 5283576"/>
                <a:gd name="connsiteY98" fmla="*/ 5461424 h 10922848"/>
                <a:gd name="connsiteX99" fmla="*/ 3948662 w 5283576"/>
                <a:gd name="connsiteY99" fmla="*/ 6374453 h 10922848"/>
                <a:gd name="connsiteX100" fmla="*/ 3948639 w 5283576"/>
                <a:gd name="connsiteY100" fmla="*/ 8190168 h 10922848"/>
                <a:gd name="connsiteX101" fmla="*/ 5283574 w 5283576"/>
                <a:gd name="connsiteY101" fmla="*/ 9080095 h 10922848"/>
                <a:gd name="connsiteX102" fmla="*/ 5283575 w 5283576"/>
                <a:gd name="connsiteY102" fmla="*/ 10922847 h 10922848"/>
                <a:gd name="connsiteX103" fmla="*/ 2718049 w 5283576"/>
                <a:gd name="connsiteY103" fmla="*/ 10922847 h 10922848"/>
                <a:gd name="connsiteX104" fmla="*/ 2718051 w 5283576"/>
                <a:gd name="connsiteY104" fmla="*/ 10922848 h 10922848"/>
                <a:gd name="connsiteX105" fmla="*/ 1 w 5283576"/>
                <a:gd name="connsiteY105" fmla="*/ 10922848 h 10922848"/>
                <a:gd name="connsiteX106" fmla="*/ 2 w 5283576"/>
                <a:gd name="connsiteY106" fmla="*/ 9080096 h 10922848"/>
                <a:gd name="connsiteX107" fmla="*/ 1334937 w 5283576"/>
                <a:gd name="connsiteY107" fmla="*/ 8190169 h 10922848"/>
                <a:gd name="connsiteX108" fmla="*/ 1334914 w 5283576"/>
                <a:gd name="connsiteY108" fmla="*/ 6374454 h 10922848"/>
                <a:gd name="connsiteX109" fmla="*/ 1 w 5283576"/>
                <a:gd name="connsiteY109" fmla="*/ 5461425 h 10922848"/>
                <a:gd name="connsiteX110" fmla="*/ 0 w 5283576"/>
                <a:gd name="connsiteY110" fmla="*/ 5461423 h 10922848"/>
                <a:gd name="connsiteX0" fmla="*/ 4207054 w 5283576"/>
                <a:gd name="connsiteY0" fmla="*/ 2389106 h 11059347"/>
                <a:gd name="connsiteX1" fmla="*/ 5201622 w 5283576"/>
                <a:gd name="connsiteY1" fmla="*/ 1726082 h 11059347"/>
                <a:gd name="connsiteX2" fmla="*/ 5201622 w 5283576"/>
                <a:gd name="connsiteY2" fmla="*/ 397802 h 11059347"/>
                <a:gd name="connsiteX3" fmla="*/ 4207054 w 5283576"/>
                <a:gd name="connsiteY3" fmla="*/ 2389106 h 11059347"/>
                <a:gd name="connsiteX4" fmla="*/ 4207054 w 5283576"/>
                <a:gd name="connsiteY4" fmla="*/ 8533739 h 11059347"/>
                <a:gd name="connsiteX5" fmla="*/ 5201622 w 5283576"/>
                <a:gd name="connsiteY5" fmla="*/ 10525044 h 11059347"/>
                <a:gd name="connsiteX6" fmla="*/ 5201622 w 5283576"/>
                <a:gd name="connsiteY6" fmla="*/ 9196763 h 11059347"/>
                <a:gd name="connsiteX7" fmla="*/ 4207054 w 5283576"/>
                <a:gd name="connsiteY7" fmla="*/ 8533739 h 11059347"/>
                <a:gd name="connsiteX8" fmla="*/ 4070295 w 5283576"/>
                <a:gd name="connsiteY8" fmla="*/ 925229 h 11059347"/>
                <a:gd name="connsiteX9" fmla="*/ 4070313 w 5283576"/>
                <a:gd name="connsiteY9" fmla="*/ 2340611 h 11059347"/>
                <a:gd name="connsiteX10" fmla="*/ 5132841 w 5283576"/>
                <a:gd name="connsiteY10" fmla="*/ 213240 h 11059347"/>
                <a:gd name="connsiteX11" fmla="*/ 4070295 w 5283576"/>
                <a:gd name="connsiteY11" fmla="*/ 925229 h 11059347"/>
                <a:gd name="connsiteX12" fmla="*/ 4070295 w 5283576"/>
                <a:gd name="connsiteY12" fmla="*/ 9997616 h 11059347"/>
                <a:gd name="connsiteX13" fmla="*/ 5132841 w 5283576"/>
                <a:gd name="connsiteY13" fmla="*/ 10709606 h 11059347"/>
                <a:gd name="connsiteX14" fmla="*/ 4070313 w 5283576"/>
                <a:gd name="connsiteY14" fmla="*/ 8582234 h 11059347"/>
                <a:gd name="connsiteX15" fmla="*/ 4070295 w 5283576"/>
                <a:gd name="connsiteY15" fmla="*/ 9997616 h 11059347"/>
                <a:gd name="connsiteX16" fmla="*/ 2934516 w 5283576"/>
                <a:gd name="connsiteY16" fmla="*/ 71998 h 11059347"/>
                <a:gd name="connsiteX17" fmla="*/ 4012456 w 5283576"/>
                <a:gd name="connsiteY17" fmla="*/ 790647 h 11059347"/>
                <a:gd name="connsiteX18" fmla="*/ 5084941 w 5283576"/>
                <a:gd name="connsiteY18" fmla="*/ 71998 h 11059347"/>
                <a:gd name="connsiteX19" fmla="*/ 2934516 w 5283576"/>
                <a:gd name="connsiteY19" fmla="*/ 71998 h 11059347"/>
                <a:gd name="connsiteX20" fmla="*/ 2934516 w 5283576"/>
                <a:gd name="connsiteY20" fmla="*/ 10850849 h 11059347"/>
                <a:gd name="connsiteX21" fmla="*/ 5084941 w 5283576"/>
                <a:gd name="connsiteY21" fmla="*/ 10850849 h 11059347"/>
                <a:gd name="connsiteX22" fmla="*/ 4012456 w 5283576"/>
                <a:gd name="connsiteY22" fmla="*/ 10132198 h 11059347"/>
                <a:gd name="connsiteX23" fmla="*/ 2934516 w 5283576"/>
                <a:gd name="connsiteY23" fmla="*/ 10850849 h 11059347"/>
                <a:gd name="connsiteX24" fmla="*/ 2835024 w 5283576"/>
                <a:gd name="connsiteY24" fmla="*/ 5389424 h 11059347"/>
                <a:gd name="connsiteX25" fmla="*/ 4924964 w 5283576"/>
                <a:gd name="connsiteY25" fmla="*/ 5389424 h 11059347"/>
                <a:gd name="connsiteX26" fmla="*/ 3877343 w 5283576"/>
                <a:gd name="connsiteY26" fmla="*/ 4670773 h 11059347"/>
                <a:gd name="connsiteX27" fmla="*/ 2835024 w 5283576"/>
                <a:gd name="connsiteY27" fmla="*/ 5389424 h 11059347"/>
                <a:gd name="connsiteX28" fmla="*/ 2835022 w 5283576"/>
                <a:gd name="connsiteY28" fmla="*/ 5533422 h 11059347"/>
                <a:gd name="connsiteX29" fmla="*/ 3877342 w 5283576"/>
                <a:gd name="connsiteY29" fmla="*/ 6252073 h 11059347"/>
                <a:gd name="connsiteX30" fmla="*/ 4924963 w 5283576"/>
                <a:gd name="connsiteY30" fmla="*/ 5533422 h 11059347"/>
                <a:gd name="connsiteX31" fmla="*/ 2835022 w 5283576"/>
                <a:gd name="connsiteY31" fmla="*/ 5533422 h 11059347"/>
                <a:gd name="connsiteX32" fmla="*/ 2788471 w 5283576"/>
                <a:gd name="connsiteY32" fmla="*/ 5248181 h 11059347"/>
                <a:gd name="connsiteX33" fmla="*/ 3821130 w 5283576"/>
                <a:gd name="connsiteY33" fmla="*/ 4536191 h 11059347"/>
                <a:gd name="connsiteX34" fmla="*/ 3821113 w 5283576"/>
                <a:gd name="connsiteY34" fmla="*/ 3120809 h 11059347"/>
                <a:gd name="connsiteX35" fmla="*/ 2788471 w 5283576"/>
                <a:gd name="connsiteY35" fmla="*/ 5248181 h 11059347"/>
                <a:gd name="connsiteX36" fmla="*/ 2788470 w 5283576"/>
                <a:gd name="connsiteY36" fmla="*/ 5674666 h 11059347"/>
                <a:gd name="connsiteX37" fmla="*/ 3821112 w 5283576"/>
                <a:gd name="connsiteY37" fmla="*/ 7802037 h 11059347"/>
                <a:gd name="connsiteX38" fmla="*/ 3821130 w 5283576"/>
                <a:gd name="connsiteY38" fmla="*/ 6386655 h 11059347"/>
                <a:gd name="connsiteX39" fmla="*/ 2788470 w 5283576"/>
                <a:gd name="connsiteY39" fmla="*/ 5674666 h 11059347"/>
                <a:gd name="connsiteX40" fmla="*/ 2721624 w 5283576"/>
                <a:gd name="connsiteY40" fmla="*/ 5063619 h 11059347"/>
                <a:gd name="connsiteX41" fmla="*/ 3688219 w 5283576"/>
                <a:gd name="connsiteY41" fmla="*/ 3072314 h 11059347"/>
                <a:gd name="connsiteX42" fmla="*/ 2721624 w 5283576"/>
                <a:gd name="connsiteY42" fmla="*/ 3735338 h 11059347"/>
                <a:gd name="connsiteX43" fmla="*/ 2721624 w 5283576"/>
                <a:gd name="connsiteY43" fmla="*/ 5063619 h 11059347"/>
                <a:gd name="connsiteX44" fmla="*/ 2721623 w 5283576"/>
                <a:gd name="connsiteY44" fmla="*/ 7187508 h 11059347"/>
                <a:gd name="connsiteX45" fmla="*/ 3688218 w 5283576"/>
                <a:gd name="connsiteY45" fmla="*/ 7850532 h 11059347"/>
                <a:gd name="connsiteX46" fmla="*/ 2721623 w 5283576"/>
                <a:gd name="connsiteY46" fmla="*/ 5859228 h 11059347"/>
                <a:gd name="connsiteX47" fmla="*/ 2721623 w 5283576"/>
                <a:gd name="connsiteY47" fmla="*/ 7187508 h 11059347"/>
                <a:gd name="connsiteX48" fmla="*/ 1595358 w 5283576"/>
                <a:gd name="connsiteY48" fmla="*/ 7850533 h 11059347"/>
                <a:gd name="connsiteX49" fmla="*/ 2561953 w 5283576"/>
                <a:gd name="connsiteY49" fmla="*/ 7187509 h 11059347"/>
                <a:gd name="connsiteX50" fmla="*/ 2561953 w 5283576"/>
                <a:gd name="connsiteY50" fmla="*/ 5859229 h 11059347"/>
                <a:gd name="connsiteX51" fmla="*/ 1595358 w 5283576"/>
                <a:gd name="connsiteY51" fmla="*/ 7850533 h 11059347"/>
                <a:gd name="connsiteX52" fmla="*/ 1595357 w 5283576"/>
                <a:gd name="connsiteY52" fmla="*/ 3072315 h 11059347"/>
                <a:gd name="connsiteX53" fmla="*/ 2561952 w 5283576"/>
                <a:gd name="connsiteY53" fmla="*/ 5063620 h 11059347"/>
                <a:gd name="connsiteX54" fmla="*/ 2561952 w 5283576"/>
                <a:gd name="connsiteY54" fmla="*/ 3735339 h 11059347"/>
                <a:gd name="connsiteX55" fmla="*/ 1595357 w 5283576"/>
                <a:gd name="connsiteY55" fmla="*/ 3072315 h 11059347"/>
                <a:gd name="connsiteX56" fmla="*/ 1462446 w 5283576"/>
                <a:gd name="connsiteY56" fmla="*/ 4536192 h 11059347"/>
                <a:gd name="connsiteX57" fmla="*/ 2495105 w 5283576"/>
                <a:gd name="connsiteY57" fmla="*/ 5248182 h 11059347"/>
                <a:gd name="connsiteX58" fmla="*/ 1462463 w 5283576"/>
                <a:gd name="connsiteY58" fmla="*/ 3120810 h 11059347"/>
                <a:gd name="connsiteX59" fmla="*/ 1462446 w 5283576"/>
                <a:gd name="connsiteY59" fmla="*/ 4536192 h 11059347"/>
                <a:gd name="connsiteX60" fmla="*/ 1462446 w 5283576"/>
                <a:gd name="connsiteY60" fmla="*/ 6386656 h 11059347"/>
                <a:gd name="connsiteX61" fmla="*/ 1462464 w 5283576"/>
                <a:gd name="connsiteY61" fmla="*/ 7802038 h 11059347"/>
                <a:gd name="connsiteX62" fmla="*/ 2495106 w 5283576"/>
                <a:gd name="connsiteY62" fmla="*/ 5674667 h 11059347"/>
                <a:gd name="connsiteX63" fmla="*/ 1462446 w 5283576"/>
                <a:gd name="connsiteY63" fmla="*/ 6386656 h 11059347"/>
                <a:gd name="connsiteX64" fmla="*/ 1344481 w 5283576"/>
                <a:gd name="connsiteY64" fmla="*/ 8193920 h 11059347"/>
                <a:gd name="connsiteX65" fmla="*/ 1344504 w 5283576"/>
                <a:gd name="connsiteY65" fmla="*/ 10009820 h 11059347"/>
                <a:gd name="connsiteX66" fmla="*/ 2641787 w 5283576"/>
                <a:gd name="connsiteY66" fmla="*/ 10872154 h 11059347"/>
                <a:gd name="connsiteX67" fmla="*/ 3939072 w 5283576"/>
                <a:gd name="connsiteY67" fmla="*/ 10009819 h 11059347"/>
                <a:gd name="connsiteX68" fmla="*/ 3939095 w 5283576"/>
                <a:gd name="connsiteY68" fmla="*/ 8193919 h 11059347"/>
                <a:gd name="connsiteX69" fmla="*/ 2641976 w 5283576"/>
                <a:gd name="connsiteY69" fmla="*/ 7304176 h 11059347"/>
                <a:gd name="connsiteX70" fmla="*/ 2641978 w 5283576"/>
                <a:gd name="connsiteY70" fmla="*/ 3618670 h 11059347"/>
                <a:gd name="connsiteX71" fmla="*/ 3939095 w 5283576"/>
                <a:gd name="connsiteY71" fmla="*/ 2728928 h 11059347"/>
                <a:gd name="connsiteX72" fmla="*/ 3939072 w 5283576"/>
                <a:gd name="connsiteY72" fmla="*/ 913026 h 11059347"/>
                <a:gd name="connsiteX73" fmla="*/ 2641788 w 5283576"/>
                <a:gd name="connsiteY73" fmla="*/ 50694 h 11059347"/>
                <a:gd name="connsiteX74" fmla="*/ 1344504 w 5283576"/>
                <a:gd name="connsiteY74" fmla="*/ 913027 h 11059347"/>
                <a:gd name="connsiteX75" fmla="*/ 1344481 w 5283576"/>
                <a:gd name="connsiteY75" fmla="*/ 2728929 h 11059347"/>
                <a:gd name="connsiteX76" fmla="*/ 2641598 w 5283576"/>
                <a:gd name="connsiteY76" fmla="*/ 3618671 h 11059347"/>
                <a:gd name="connsiteX77" fmla="*/ 2641600 w 5283576"/>
                <a:gd name="connsiteY77" fmla="*/ 7304177 h 11059347"/>
                <a:gd name="connsiteX78" fmla="*/ 1344481 w 5283576"/>
                <a:gd name="connsiteY78" fmla="*/ 8193920 h 11059347"/>
                <a:gd name="connsiteX79" fmla="*/ 358613 w 5283576"/>
                <a:gd name="connsiteY79" fmla="*/ 5533423 h 11059347"/>
                <a:gd name="connsiteX80" fmla="*/ 1406234 w 5283576"/>
                <a:gd name="connsiteY80" fmla="*/ 6252074 h 11059347"/>
                <a:gd name="connsiteX81" fmla="*/ 2448554 w 5283576"/>
                <a:gd name="connsiteY81" fmla="*/ 5533423 h 11059347"/>
                <a:gd name="connsiteX82" fmla="*/ 358613 w 5283576"/>
                <a:gd name="connsiteY82" fmla="*/ 5533423 h 11059347"/>
                <a:gd name="connsiteX83" fmla="*/ 358612 w 5283576"/>
                <a:gd name="connsiteY83" fmla="*/ 5389425 h 11059347"/>
                <a:gd name="connsiteX84" fmla="*/ 2448552 w 5283576"/>
                <a:gd name="connsiteY84" fmla="*/ 5389425 h 11059347"/>
                <a:gd name="connsiteX85" fmla="*/ 1406233 w 5283576"/>
                <a:gd name="connsiteY85" fmla="*/ 4670774 h 11059347"/>
                <a:gd name="connsiteX86" fmla="*/ 358612 w 5283576"/>
                <a:gd name="connsiteY86" fmla="*/ 5389425 h 11059347"/>
                <a:gd name="connsiteX87" fmla="*/ 198635 w 5283576"/>
                <a:gd name="connsiteY87" fmla="*/ 71998 h 11059347"/>
                <a:gd name="connsiteX88" fmla="*/ 1271120 w 5283576"/>
                <a:gd name="connsiteY88" fmla="*/ 790648 h 11059347"/>
                <a:gd name="connsiteX89" fmla="*/ 2349060 w 5283576"/>
                <a:gd name="connsiteY89" fmla="*/ 71998 h 11059347"/>
                <a:gd name="connsiteX90" fmla="*/ 198635 w 5283576"/>
                <a:gd name="connsiteY90" fmla="*/ 71998 h 11059347"/>
                <a:gd name="connsiteX91" fmla="*/ 198635 w 5283576"/>
                <a:gd name="connsiteY91" fmla="*/ 10850850 h 11059347"/>
                <a:gd name="connsiteX92" fmla="*/ 2349060 w 5283576"/>
                <a:gd name="connsiteY92" fmla="*/ 10850850 h 11059347"/>
                <a:gd name="connsiteX93" fmla="*/ 1271120 w 5283576"/>
                <a:gd name="connsiteY93" fmla="*/ 10132199 h 11059347"/>
                <a:gd name="connsiteX94" fmla="*/ 198635 w 5283576"/>
                <a:gd name="connsiteY94" fmla="*/ 10850850 h 11059347"/>
                <a:gd name="connsiteX95" fmla="*/ 150735 w 5283576"/>
                <a:gd name="connsiteY95" fmla="*/ 213240 h 11059347"/>
                <a:gd name="connsiteX96" fmla="*/ 1213263 w 5283576"/>
                <a:gd name="connsiteY96" fmla="*/ 2340612 h 11059347"/>
                <a:gd name="connsiteX97" fmla="*/ 1213281 w 5283576"/>
                <a:gd name="connsiteY97" fmla="*/ 925230 h 11059347"/>
                <a:gd name="connsiteX98" fmla="*/ 150735 w 5283576"/>
                <a:gd name="connsiteY98" fmla="*/ 213240 h 11059347"/>
                <a:gd name="connsiteX99" fmla="*/ 150735 w 5283576"/>
                <a:gd name="connsiteY99" fmla="*/ 10709607 h 11059347"/>
                <a:gd name="connsiteX100" fmla="*/ 1213281 w 5283576"/>
                <a:gd name="connsiteY100" fmla="*/ 9997617 h 11059347"/>
                <a:gd name="connsiteX101" fmla="*/ 1213263 w 5283576"/>
                <a:gd name="connsiteY101" fmla="*/ 8582235 h 11059347"/>
                <a:gd name="connsiteX102" fmla="*/ 150735 w 5283576"/>
                <a:gd name="connsiteY102" fmla="*/ 10709607 h 11059347"/>
                <a:gd name="connsiteX103" fmla="*/ 81954 w 5283576"/>
                <a:gd name="connsiteY103" fmla="*/ 1726083 h 11059347"/>
                <a:gd name="connsiteX104" fmla="*/ 1076522 w 5283576"/>
                <a:gd name="connsiteY104" fmla="*/ 2389107 h 11059347"/>
                <a:gd name="connsiteX105" fmla="*/ 81954 w 5283576"/>
                <a:gd name="connsiteY105" fmla="*/ 397802 h 11059347"/>
                <a:gd name="connsiteX106" fmla="*/ 81954 w 5283576"/>
                <a:gd name="connsiteY106" fmla="*/ 1726083 h 11059347"/>
                <a:gd name="connsiteX107" fmla="*/ 81954 w 5283576"/>
                <a:gd name="connsiteY107" fmla="*/ 10525045 h 11059347"/>
                <a:gd name="connsiteX108" fmla="*/ 1076522 w 5283576"/>
                <a:gd name="connsiteY108" fmla="*/ 8533740 h 11059347"/>
                <a:gd name="connsiteX109" fmla="*/ 81954 w 5283576"/>
                <a:gd name="connsiteY109" fmla="*/ 9196764 h 11059347"/>
                <a:gd name="connsiteX110" fmla="*/ 81954 w 5283576"/>
                <a:gd name="connsiteY110" fmla="*/ 10525045 h 11059347"/>
                <a:gd name="connsiteX111" fmla="*/ 0 w 5283576"/>
                <a:gd name="connsiteY111" fmla="*/ 5461423 h 11059347"/>
                <a:gd name="connsiteX112" fmla="*/ 1334913 w 5283576"/>
                <a:gd name="connsiteY112" fmla="*/ 4548395 h 11059347"/>
                <a:gd name="connsiteX113" fmla="*/ 1334936 w 5283576"/>
                <a:gd name="connsiteY113" fmla="*/ 2732677 h 11059347"/>
                <a:gd name="connsiteX114" fmla="*/ 2 w 5283576"/>
                <a:gd name="connsiteY114" fmla="*/ 1842751 h 11059347"/>
                <a:gd name="connsiteX115" fmla="*/ 1 w 5283576"/>
                <a:gd name="connsiteY115" fmla="*/ 0 h 11059347"/>
                <a:gd name="connsiteX116" fmla="*/ 2565525 w 5283576"/>
                <a:gd name="connsiteY116" fmla="*/ 0 h 11059347"/>
                <a:gd name="connsiteX117" fmla="*/ 2718051 w 5283576"/>
                <a:gd name="connsiteY117" fmla="*/ 0 h 11059347"/>
                <a:gd name="connsiteX118" fmla="*/ 5283575 w 5283576"/>
                <a:gd name="connsiteY118" fmla="*/ 0 h 11059347"/>
                <a:gd name="connsiteX119" fmla="*/ 5283574 w 5283576"/>
                <a:gd name="connsiteY119" fmla="*/ 1842750 h 11059347"/>
                <a:gd name="connsiteX120" fmla="*/ 3948640 w 5283576"/>
                <a:gd name="connsiteY120" fmla="*/ 2732676 h 11059347"/>
                <a:gd name="connsiteX121" fmla="*/ 3948663 w 5283576"/>
                <a:gd name="connsiteY121" fmla="*/ 4548394 h 11059347"/>
                <a:gd name="connsiteX122" fmla="*/ 5283576 w 5283576"/>
                <a:gd name="connsiteY122" fmla="*/ 5461422 h 11059347"/>
                <a:gd name="connsiteX123" fmla="*/ 5283575 w 5283576"/>
                <a:gd name="connsiteY123" fmla="*/ 5461424 h 11059347"/>
                <a:gd name="connsiteX124" fmla="*/ 3948662 w 5283576"/>
                <a:gd name="connsiteY124" fmla="*/ 6374453 h 11059347"/>
                <a:gd name="connsiteX125" fmla="*/ 3948639 w 5283576"/>
                <a:gd name="connsiteY125" fmla="*/ 8190168 h 11059347"/>
                <a:gd name="connsiteX126" fmla="*/ 5283574 w 5283576"/>
                <a:gd name="connsiteY126" fmla="*/ 9080095 h 11059347"/>
                <a:gd name="connsiteX127" fmla="*/ 5283575 w 5283576"/>
                <a:gd name="connsiteY127" fmla="*/ 10922847 h 11059347"/>
                <a:gd name="connsiteX128" fmla="*/ 2718049 w 5283576"/>
                <a:gd name="connsiteY128" fmla="*/ 10922847 h 11059347"/>
                <a:gd name="connsiteX129" fmla="*/ 1 w 5283576"/>
                <a:gd name="connsiteY129" fmla="*/ 10922848 h 11059347"/>
                <a:gd name="connsiteX130" fmla="*/ 2 w 5283576"/>
                <a:gd name="connsiteY130" fmla="*/ 9080096 h 11059347"/>
                <a:gd name="connsiteX131" fmla="*/ 1334937 w 5283576"/>
                <a:gd name="connsiteY131" fmla="*/ 8190169 h 11059347"/>
                <a:gd name="connsiteX132" fmla="*/ 1334914 w 5283576"/>
                <a:gd name="connsiteY132" fmla="*/ 6374454 h 11059347"/>
                <a:gd name="connsiteX133" fmla="*/ 1 w 5283576"/>
                <a:gd name="connsiteY133" fmla="*/ 5461425 h 11059347"/>
                <a:gd name="connsiteX134" fmla="*/ 0 w 5283576"/>
                <a:gd name="connsiteY134" fmla="*/ 5461423 h 11059347"/>
                <a:gd name="connsiteX0" fmla="*/ 4207054 w 5283576"/>
                <a:gd name="connsiteY0" fmla="*/ 2389106 h 10922848"/>
                <a:gd name="connsiteX1" fmla="*/ 5201622 w 5283576"/>
                <a:gd name="connsiteY1" fmla="*/ 1726082 h 10922848"/>
                <a:gd name="connsiteX2" fmla="*/ 5201622 w 5283576"/>
                <a:gd name="connsiteY2" fmla="*/ 397802 h 10922848"/>
                <a:gd name="connsiteX3" fmla="*/ 4207054 w 5283576"/>
                <a:gd name="connsiteY3" fmla="*/ 2389106 h 10922848"/>
                <a:gd name="connsiteX4" fmla="*/ 4207054 w 5283576"/>
                <a:gd name="connsiteY4" fmla="*/ 8533739 h 10922848"/>
                <a:gd name="connsiteX5" fmla="*/ 5201622 w 5283576"/>
                <a:gd name="connsiteY5" fmla="*/ 10525044 h 10922848"/>
                <a:gd name="connsiteX6" fmla="*/ 5201622 w 5283576"/>
                <a:gd name="connsiteY6" fmla="*/ 9196763 h 10922848"/>
                <a:gd name="connsiteX7" fmla="*/ 4207054 w 5283576"/>
                <a:gd name="connsiteY7" fmla="*/ 8533739 h 10922848"/>
                <a:gd name="connsiteX8" fmla="*/ 4070295 w 5283576"/>
                <a:gd name="connsiteY8" fmla="*/ 925229 h 10922848"/>
                <a:gd name="connsiteX9" fmla="*/ 4070313 w 5283576"/>
                <a:gd name="connsiteY9" fmla="*/ 2340611 h 10922848"/>
                <a:gd name="connsiteX10" fmla="*/ 5132841 w 5283576"/>
                <a:gd name="connsiteY10" fmla="*/ 213240 h 10922848"/>
                <a:gd name="connsiteX11" fmla="*/ 4070295 w 5283576"/>
                <a:gd name="connsiteY11" fmla="*/ 925229 h 10922848"/>
                <a:gd name="connsiteX12" fmla="*/ 4070295 w 5283576"/>
                <a:gd name="connsiteY12" fmla="*/ 9997616 h 10922848"/>
                <a:gd name="connsiteX13" fmla="*/ 5132841 w 5283576"/>
                <a:gd name="connsiteY13" fmla="*/ 10709606 h 10922848"/>
                <a:gd name="connsiteX14" fmla="*/ 4070313 w 5283576"/>
                <a:gd name="connsiteY14" fmla="*/ 8582234 h 10922848"/>
                <a:gd name="connsiteX15" fmla="*/ 4070295 w 5283576"/>
                <a:gd name="connsiteY15" fmla="*/ 9997616 h 10922848"/>
                <a:gd name="connsiteX16" fmla="*/ 2934516 w 5283576"/>
                <a:gd name="connsiteY16" fmla="*/ 71998 h 10922848"/>
                <a:gd name="connsiteX17" fmla="*/ 4012456 w 5283576"/>
                <a:gd name="connsiteY17" fmla="*/ 790647 h 10922848"/>
                <a:gd name="connsiteX18" fmla="*/ 5084941 w 5283576"/>
                <a:gd name="connsiteY18" fmla="*/ 71998 h 10922848"/>
                <a:gd name="connsiteX19" fmla="*/ 2934516 w 5283576"/>
                <a:gd name="connsiteY19" fmla="*/ 71998 h 10922848"/>
                <a:gd name="connsiteX20" fmla="*/ 2934516 w 5283576"/>
                <a:gd name="connsiteY20" fmla="*/ 10850849 h 10922848"/>
                <a:gd name="connsiteX21" fmla="*/ 5084941 w 5283576"/>
                <a:gd name="connsiteY21" fmla="*/ 10850849 h 10922848"/>
                <a:gd name="connsiteX22" fmla="*/ 4012456 w 5283576"/>
                <a:gd name="connsiteY22" fmla="*/ 10132198 h 10922848"/>
                <a:gd name="connsiteX23" fmla="*/ 2934516 w 5283576"/>
                <a:gd name="connsiteY23" fmla="*/ 10850849 h 10922848"/>
                <a:gd name="connsiteX24" fmla="*/ 2835024 w 5283576"/>
                <a:gd name="connsiteY24" fmla="*/ 5389424 h 10922848"/>
                <a:gd name="connsiteX25" fmla="*/ 4924964 w 5283576"/>
                <a:gd name="connsiteY25" fmla="*/ 5389424 h 10922848"/>
                <a:gd name="connsiteX26" fmla="*/ 3877343 w 5283576"/>
                <a:gd name="connsiteY26" fmla="*/ 4670773 h 10922848"/>
                <a:gd name="connsiteX27" fmla="*/ 2835024 w 5283576"/>
                <a:gd name="connsiteY27" fmla="*/ 5389424 h 10922848"/>
                <a:gd name="connsiteX28" fmla="*/ 2835022 w 5283576"/>
                <a:gd name="connsiteY28" fmla="*/ 5533422 h 10922848"/>
                <a:gd name="connsiteX29" fmla="*/ 3877342 w 5283576"/>
                <a:gd name="connsiteY29" fmla="*/ 6252073 h 10922848"/>
                <a:gd name="connsiteX30" fmla="*/ 4924963 w 5283576"/>
                <a:gd name="connsiteY30" fmla="*/ 5533422 h 10922848"/>
                <a:gd name="connsiteX31" fmla="*/ 2835022 w 5283576"/>
                <a:gd name="connsiteY31" fmla="*/ 5533422 h 10922848"/>
                <a:gd name="connsiteX32" fmla="*/ 2788471 w 5283576"/>
                <a:gd name="connsiteY32" fmla="*/ 5248181 h 10922848"/>
                <a:gd name="connsiteX33" fmla="*/ 3821130 w 5283576"/>
                <a:gd name="connsiteY33" fmla="*/ 4536191 h 10922848"/>
                <a:gd name="connsiteX34" fmla="*/ 3821113 w 5283576"/>
                <a:gd name="connsiteY34" fmla="*/ 3120809 h 10922848"/>
                <a:gd name="connsiteX35" fmla="*/ 2788471 w 5283576"/>
                <a:gd name="connsiteY35" fmla="*/ 5248181 h 10922848"/>
                <a:gd name="connsiteX36" fmla="*/ 2788470 w 5283576"/>
                <a:gd name="connsiteY36" fmla="*/ 5674666 h 10922848"/>
                <a:gd name="connsiteX37" fmla="*/ 3821112 w 5283576"/>
                <a:gd name="connsiteY37" fmla="*/ 7802037 h 10922848"/>
                <a:gd name="connsiteX38" fmla="*/ 3821130 w 5283576"/>
                <a:gd name="connsiteY38" fmla="*/ 6386655 h 10922848"/>
                <a:gd name="connsiteX39" fmla="*/ 2788470 w 5283576"/>
                <a:gd name="connsiteY39" fmla="*/ 5674666 h 10922848"/>
                <a:gd name="connsiteX40" fmla="*/ 2721624 w 5283576"/>
                <a:gd name="connsiteY40" fmla="*/ 5063619 h 10922848"/>
                <a:gd name="connsiteX41" fmla="*/ 3688219 w 5283576"/>
                <a:gd name="connsiteY41" fmla="*/ 3072314 h 10922848"/>
                <a:gd name="connsiteX42" fmla="*/ 2721624 w 5283576"/>
                <a:gd name="connsiteY42" fmla="*/ 3735338 h 10922848"/>
                <a:gd name="connsiteX43" fmla="*/ 2721624 w 5283576"/>
                <a:gd name="connsiteY43" fmla="*/ 5063619 h 10922848"/>
                <a:gd name="connsiteX44" fmla="*/ 2721623 w 5283576"/>
                <a:gd name="connsiteY44" fmla="*/ 7187508 h 10922848"/>
                <a:gd name="connsiteX45" fmla="*/ 3688218 w 5283576"/>
                <a:gd name="connsiteY45" fmla="*/ 7850532 h 10922848"/>
                <a:gd name="connsiteX46" fmla="*/ 2721623 w 5283576"/>
                <a:gd name="connsiteY46" fmla="*/ 5859228 h 10922848"/>
                <a:gd name="connsiteX47" fmla="*/ 2721623 w 5283576"/>
                <a:gd name="connsiteY47" fmla="*/ 7187508 h 10922848"/>
                <a:gd name="connsiteX48" fmla="*/ 1595358 w 5283576"/>
                <a:gd name="connsiteY48" fmla="*/ 7850533 h 10922848"/>
                <a:gd name="connsiteX49" fmla="*/ 2561953 w 5283576"/>
                <a:gd name="connsiteY49" fmla="*/ 7187509 h 10922848"/>
                <a:gd name="connsiteX50" fmla="*/ 2561953 w 5283576"/>
                <a:gd name="connsiteY50" fmla="*/ 5859229 h 10922848"/>
                <a:gd name="connsiteX51" fmla="*/ 1595358 w 5283576"/>
                <a:gd name="connsiteY51" fmla="*/ 7850533 h 10922848"/>
                <a:gd name="connsiteX52" fmla="*/ 1595357 w 5283576"/>
                <a:gd name="connsiteY52" fmla="*/ 3072315 h 10922848"/>
                <a:gd name="connsiteX53" fmla="*/ 2561952 w 5283576"/>
                <a:gd name="connsiteY53" fmla="*/ 5063620 h 10922848"/>
                <a:gd name="connsiteX54" fmla="*/ 2561952 w 5283576"/>
                <a:gd name="connsiteY54" fmla="*/ 3735339 h 10922848"/>
                <a:gd name="connsiteX55" fmla="*/ 1595357 w 5283576"/>
                <a:gd name="connsiteY55" fmla="*/ 3072315 h 10922848"/>
                <a:gd name="connsiteX56" fmla="*/ 1462446 w 5283576"/>
                <a:gd name="connsiteY56" fmla="*/ 4536192 h 10922848"/>
                <a:gd name="connsiteX57" fmla="*/ 2495105 w 5283576"/>
                <a:gd name="connsiteY57" fmla="*/ 5248182 h 10922848"/>
                <a:gd name="connsiteX58" fmla="*/ 1462463 w 5283576"/>
                <a:gd name="connsiteY58" fmla="*/ 3120810 h 10922848"/>
                <a:gd name="connsiteX59" fmla="*/ 1462446 w 5283576"/>
                <a:gd name="connsiteY59" fmla="*/ 4536192 h 10922848"/>
                <a:gd name="connsiteX60" fmla="*/ 1462446 w 5283576"/>
                <a:gd name="connsiteY60" fmla="*/ 6386656 h 10922848"/>
                <a:gd name="connsiteX61" fmla="*/ 1462464 w 5283576"/>
                <a:gd name="connsiteY61" fmla="*/ 7802038 h 10922848"/>
                <a:gd name="connsiteX62" fmla="*/ 2495106 w 5283576"/>
                <a:gd name="connsiteY62" fmla="*/ 5674667 h 10922848"/>
                <a:gd name="connsiteX63" fmla="*/ 1462446 w 5283576"/>
                <a:gd name="connsiteY63" fmla="*/ 6386656 h 10922848"/>
                <a:gd name="connsiteX64" fmla="*/ 1344481 w 5283576"/>
                <a:gd name="connsiteY64" fmla="*/ 8193920 h 10922848"/>
                <a:gd name="connsiteX65" fmla="*/ 1344504 w 5283576"/>
                <a:gd name="connsiteY65" fmla="*/ 10009820 h 10922848"/>
                <a:gd name="connsiteX66" fmla="*/ 2641787 w 5283576"/>
                <a:gd name="connsiteY66" fmla="*/ 10872154 h 10922848"/>
                <a:gd name="connsiteX67" fmla="*/ 3939072 w 5283576"/>
                <a:gd name="connsiteY67" fmla="*/ 10009819 h 10922848"/>
                <a:gd name="connsiteX68" fmla="*/ 3939095 w 5283576"/>
                <a:gd name="connsiteY68" fmla="*/ 8193919 h 10922848"/>
                <a:gd name="connsiteX69" fmla="*/ 2641976 w 5283576"/>
                <a:gd name="connsiteY69" fmla="*/ 7304176 h 10922848"/>
                <a:gd name="connsiteX70" fmla="*/ 2641978 w 5283576"/>
                <a:gd name="connsiteY70" fmla="*/ 3618670 h 10922848"/>
                <a:gd name="connsiteX71" fmla="*/ 3939095 w 5283576"/>
                <a:gd name="connsiteY71" fmla="*/ 2728928 h 10922848"/>
                <a:gd name="connsiteX72" fmla="*/ 3939072 w 5283576"/>
                <a:gd name="connsiteY72" fmla="*/ 913026 h 10922848"/>
                <a:gd name="connsiteX73" fmla="*/ 2641788 w 5283576"/>
                <a:gd name="connsiteY73" fmla="*/ 50694 h 10922848"/>
                <a:gd name="connsiteX74" fmla="*/ 1344504 w 5283576"/>
                <a:gd name="connsiteY74" fmla="*/ 913027 h 10922848"/>
                <a:gd name="connsiteX75" fmla="*/ 1344481 w 5283576"/>
                <a:gd name="connsiteY75" fmla="*/ 2728929 h 10922848"/>
                <a:gd name="connsiteX76" fmla="*/ 2641598 w 5283576"/>
                <a:gd name="connsiteY76" fmla="*/ 3618671 h 10922848"/>
                <a:gd name="connsiteX77" fmla="*/ 2641600 w 5283576"/>
                <a:gd name="connsiteY77" fmla="*/ 7304177 h 10922848"/>
                <a:gd name="connsiteX78" fmla="*/ 1344481 w 5283576"/>
                <a:gd name="connsiteY78" fmla="*/ 8193920 h 10922848"/>
                <a:gd name="connsiteX79" fmla="*/ 358613 w 5283576"/>
                <a:gd name="connsiteY79" fmla="*/ 5533423 h 10922848"/>
                <a:gd name="connsiteX80" fmla="*/ 1406234 w 5283576"/>
                <a:gd name="connsiteY80" fmla="*/ 6252074 h 10922848"/>
                <a:gd name="connsiteX81" fmla="*/ 2448554 w 5283576"/>
                <a:gd name="connsiteY81" fmla="*/ 5533423 h 10922848"/>
                <a:gd name="connsiteX82" fmla="*/ 358613 w 5283576"/>
                <a:gd name="connsiteY82" fmla="*/ 5533423 h 10922848"/>
                <a:gd name="connsiteX83" fmla="*/ 358612 w 5283576"/>
                <a:gd name="connsiteY83" fmla="*/ 5389425 h 10922848"/>
                <a:gd name="connsiteX84" fmla="*/ 2448552 w 5283576"/>
                <a:gd name="connsiteY84" fmla="*/ 5389425 h 10922848"/>
                <a:gd name="connsiteX85" fmla="*/ 1406233 w 5283576"/>
                <a:gd name="connsiteY85" fmla="*/ 4670774 h 10922848"/>
                <a:gd name="connsiteX86" fmla="*/ 358612 w 5283576"/>
                <a:gd name="connsiteY86" fmla="*/ 5389425 h 10922848"/>
                <a:gd name="connsiteX87" fmla="*/ 198635 w 5283576"/>
                <a:gd name="connsiteY87" fmla="*/ 71998 h 10922848"/>
                <a:gd name="connsiteX88" fmla="*/ 1271120 w 5283576"/>
                <a:gd name="connsiteY88" fmla="*/ 790648 h 10922848"/>
                <a:gd name="connsiteX89" fmla="*/ 2349060 w 5283576"/>
                <a:gd name="connsiteY89" fmla="*/ 71998 h 10922848"/>
                <a:gd name="connsiteX90" fmla="*/ 198635 w 5283576"/>
                <a:gd name="connsiteY90" fmla="*/ 71998 h 10922848"/>
                <a:gd name="connsiteX91" fmla="*/ 198635 w 5283576"/>
                <a:gd name="connsiteY91" fmla="*/ 10850850 h 10922848"/>
                <a:gd name="connsiteX92" fmla="*/ 2349060 w 5283576"/>
                <a:gd name="connsiteY92" fmla="*/ 10850850 h 10922848"/>
                <a:gd name="connsiteX93" fmla="*/ 1271120 w 5283576"/>
                <a:gd name="connsiteY93" fmla="*/ 10132199 h 10922848"/>
                <a:gd name="connsiteX94" fmla="*/ 198635 w 5283576"/>
                <a:gd name="connsiteY94" fmla="*/ 10850850 h 10922848"/>
                <a:gd name="connsiteX95" fmla="*/ 150735 w 5283576"/>
                <a:gd name="connsiteY95" fmla="*/ 213240 h 10922848"/>
                <a:gd name="connsiteX96" fmla="*/ 1213263 w 5283576"/>
                <a:gd name="connsiteY96" fmla="*/ 2340612 h 10922848"/>
                <a:gd name="connsiteX97" fmla="*/ 1213281 w 5283576"/>
                <a:gd name="connsiteY97" fmla="*/ 925230 h 10922848"/>
                <a:gd name="connsiteX98" fmla="*/ 150735 w 5283576"/>
                <a:gd name="connsiteY98" fmla="*/ 213240 h 10922848"/>
                <a:gd name="connsiteX99" fmla="*/ 150735 w 5283576"/>
                <a:gd name="connsiteY99" fmla="*/ 10709607 h 10922848"/>
                <a:gd name="connsiteX100" fmla="*/ 1213281 w 5283576"/>
                <a:gd name="connsiteY100" fmla="*/ 9997617 h 10922848"/>
                <a:gd name="connsiteX101" fmla="*/ 1213263 w 5283576"/>
                <a:gd name="connsiteY101" fmla="*/ 8582235 h 10922848"/>
                <a:gd name="connsiteX102" fmla="*/ 150735 w 5283576"/>
                <a:gd name="connsiteY102" fmla="*/ 10709607 h 10922848"/>
                <a:gd name="connsiteX103" fmla="*/ 81954 w 5283576"/>
                <a:gd name="connsiteY103" fmla="*/ 1726083 h 10922848"/>
                <a:gd name="connsiteX104" fmla="*/ 1076522 w 5283576"/>
                <a:gd name="connsiteY104" fmla="*/ 2389107 h 10922848"/>
                <a:gd name="connsiteX105" fmla="*/ 81954 w 5283576"/>
                <a:gd name="connsiteY105" fmla="*/ 397802 h 10922848"/>
                <a:gd name="connsiteX106" fmla="*/ 81954 w 5283576"/>
                <a:gd name="connsiteY106" fmla="*/ 1726083 h 10922848"/>
                <a:gd name="connsiteX107" fmla="*/ 81954 w 5283576"/>
                <a:gd name="connsiteY107" fmla="*/ 10525045 h 10922848"/>
                <a:gd name="connsiteX108" fmla="*/ 1076522 w 5283576"/>
                <a:gd name="connsiteY108" fmla="*/ 8533740 h 10922848"/>
                <a:gd name="connsiteX109" fmla="*/ 81954 w 5283576"/>
                <a:gd name="connsiteY109" fmla="*/ 9196764 h 10922848"/>
                <a:gd name="connsiteX110" fmla="*/ 81954 w 5283576"/>
                <a:gd name="connsiteY110" fmla="*/ 10525045 h 10922848"/>
                <a:gd name="connsiteX111" fmla="*/ 0 w 5283576"/>
                <a:gd name="connsiteY111" fmla="*/ 5461423 h 10922848"/>
                <a:gd name="connsiteX112" fmla="*/ 1334913 w 5283576"/>
                <a:gd name="connsiteY112" fmla="*/ 4548395 h 10922848"/>
                <a:gd name="connsiteX113" fmla="*/ 1334936 w 5283576"/>
                <a:gd name="connsiteY113" fmla="*/ 2732677 h 10922848"/>
                <a:gd name="connsiteX114" fmla="*/ 2 w 5283576"/>
                <a:gd name="connsiteY114" fmla="*/ 1842751 h 10922848"/>
                <a:gd name="connsiteX115" fmla="*/ 1 w 5283576"/>
                <a:gd name="connsiteY115" fmla="*/ 0 h 10922848"/>
                <a:gd name="connsiteX116" fmla="*/ 2565525 w 5283576"/>
                <a:gd name="connsiteY116" fmla="*/ 0 h 10922848"/>
                <a:gd name="connsiteX117" fmla="*/ 2718051 w 5283576"/>
                <a:gd name="connsiteY117" fmla="*/ 0 h 10922848"/>
                <a:gd name="connsiteX118" fmla="*/ 5283575 w 5283576"/>
                <a:gd name="connsiteY118" fmla="*/ 0 h 10922848"/>
                <a:gd name="connsiteX119" fmla="*/ 5283574 w 5283576"/>
                <a:gd name="connsiteY119" fmla="*/ 1842750 h 10922848"/>
                <a:gd name="connsiteX120" fmla="*/ 3948640 w 5283576"/>
                <a:gd name="connsiteY120" fmla="*/ 2732676 h 10922848"/>
                <a:gd name="connsiteX121" fmla="*/ 3948663 w 5283576"/>
                <a:gd name="connsiteY121" fmla="*/ 4548394 h 10922848"/>
                <a:gd name="connsiteX122" fmla="*/ 5283576 w 5283576"/>
                <a:gd name="connsiteY122" fmla="*/ 5461422 h 10922848"/>
                <a:gd name="connsiteX123" fmla="*/ 5283575 w 5283576"/>
                <a:gd name="connsiteY123" fmla="*/ 5461424 h 10922848"/>
                <a:gd name="connsiteX124" fmla="*/ 3948662 w 5283576"/>
                <a:gd name="connsiteY124" fmla="*/ 6374453 h 10922848"/>
                <a:gd name="connsiteX125" fmla="*/ 3948639 w 5283576"/>
                <a:gd name="connsiteY125" fmla="*/ 8190168 h 10922848"/>
                <a:gd name="connsiteX126" fmla="*/ 5283574 w 5283576"/>
                <a:gd name="connsiteY126" fmla="*/ 9080095 h 10922848"/>
                <a:gd name="connsiteX127" fmla="*/ 5283575 w 5283576"/>
                <a:gd name="connsiteY127" fmla="*/ 10922847 h 10922848"/>
                <a:gd name="connsiteX128" fmla="*/ 1 w 5283576"/>
                <a:gd name="connsiteY128" fmla="*/ 10922848 h 10922848"/>
                <a:gd name="connsiteX129" fmla="*/ 2 w 5283576"/>
                <a:gd name="connsiteY129" fmla="*/ 9080096 h 10922848"/>
                <a:gd name="connsiteX130" fmla="*/ 1334937 w 5283576"/>
                <a:gd name="connsiteY130" fmla="*/ 8190169 h 10922848"/>
                <a:gd name="connsiteX131" fmla="*/ 1334914 w 5283576"/>
                <a:gd name="connsiteY131" fmla="*/ 6374454 h 10922848"/>
                <a:gd name="connsiteX132" fmla="*/ 1 w 5283576"/>
                <a:gd name="connsiteY132" fmla="*/ 5461425 h 10922848"/>
                <a:gd name="connsiteX133" fmla="*/ 0 w 5283576"/>
                <a:gd name="connsiteY133" fmla="*/ 5461423 h 10922848"/>
                <a:gd name="connsiteX0" fmla="*/ 4207054 w 5283576"/>
                <a:gd name="connsiteY0" fmla="*/ 2389106 h 10922848"/>
                <a:gd name="connsiteX1" fmla="*/ 5201622 w 5283576"/>
                <a:gd name="connsiteY1" fmla="*/ 1726082 h 10922848"/>
                <a:gd name="connsiteX2" fmla="*/ 5201622 w 5283576"/>
                <a:gd name="connsiteY2" fmla="*/ 397802 h 10922848"/>
                <a:gd name="connsiteX3" fmla="*/ 4207054 w 5283576"/>
                <a:gd name="connsiteY3" fmla="*/ 2389106 h 10922848"/>
                <a:gd name="connsiteX4" fmla="*/ 4207054 w 5283576"/>
                <a:gd name="connsiteY4" fmla="*/ 8533739 h 10922848"/>
                <a:gd name="connsiteX5" fmla="*/ 5201622 w 5283576"/>
                <a:gd name="connsiteY5" fmla="*/ 10525044 h 10922848"/>
                <a:gd name="connsiteX6" fmla="*/ 5201622 w 5283576"/>
                <a:gd name="connsiteY6" fmla="*/ 9196763 h 10922848"/>
                <a:gd name="connsiteX7" fmla="*/ 4207054 w 5283576"/>
                <a:gd name="connsiteY7" fmla="*/ 8533739 h 10922848"/>
                <a:gd name="connsiteX8" fmla="*/ 4070295 w 5283576"/>
                <a:gd name="connsiteY8" fmla="*/ 925229 h 10922848"/>
                <a:gd name="connsiteX9" fmla="*/ 4070313 w 5283576"/>
                <a:gd name="connsiteY9" fmla="*/ 2340611 h 10922848"/>
                <a:gd name="connsiteX10" fmla="*/ 5132841 w 5283576"/>
                <a:gd name="connsiteY10" fmla="*/ 213240 h 10922848"/>
                <a:gd name="connsiteX11" fmla="*/ 4070295 w 5283576"/>
                <a:gd name="connsiteY11" fmla="*/ 925229 h 10922848"/>
                <a:gd name="connsiteX12" fmla="*/ 4070295 w 5283576"/>
                <a:gd name="connsiteY12" fmla="*/ 9997616 h 10922848"/>
                <a:gd name="connsiteX13" fmla="*/ 5132841 w 5283576"/>
                <a:gd name="connsiteY13" fmla="*/ 10709606 h 10922848"/>
                <a:gd name="connsiteX14" fmla="*/ 4070313 w 5283576"/>
                <a:gd name="connsiteY14" fmla="*/ 8582234 h 10922848"/>
                <a:gd name="connsiteX15" fmla="*/ 4070295 w 5283576"/>
                <a:gd name="connsiteY15" fmla="*/ 9997616 h 10922848"/>
                <a:gd name="connsiteX16" fmla="*/ 2934516 w 5283576"/>
                <a:gd name="connsiteY16" fmla="*/ 71998 h 10922848"/>
                <a:gd name="connsiteX17" fmla="*/ 4012456 w 5283576"/>
                <a:gd name="connsiteY17" fmla="*/ 790647 h 10922848"/>
                <a:gd name="connsiteX18" fmla="*/ 5084941 w 5283576"/>
                <a:gd name="connsiteY18" fmla="*/ 71998 h 10922848"/>
                <a:gd name="connsiteX19" fmla="*/ 2934516 w 5283576"/>
                <a:gd name="connsiteY19" fmla="*/ 71998 h 10922848"/>
                <a:gd name="connsiteX20" fmla="*/ 2934516 w 5283576"/>
                <a:gd name="connsiteY20" fmla="*/ 10850849 h 10922848"/>
                <a:gd name="connsiteX21" fmla="*/ 5084941 w 5283576"/>
                <a:gd name="connsiteY21" fmla="*/ 10850849 h 10922848"/>
                <a:gd name="connsiteX22" fmla="*/ 4012456 w 5283576"/>
                <a:gd name="connsiteY22" fmla="*/ 10132198 h 10922848"/>
                <a:gd name="connsiteX23" fmla="*/ 2934516 w 5283576"/>
                <a:gd name="connsiteY23" fmla="*/ 10850849 h 10922848"/>
                <a:gd name="connsiteX24" fmla="*/ 2835024 w 5283576"/>
                <a:gd name="connsiteY24" fmla="*/ 5389424 h 10922848"/>
                <a:gd name="connsiteX25" fmla="*/ 4924964 w 5283576"/>
                <a:gd name="connsiteY25" fmla="*/ 5389424 h 10922848"/>
                <a:gd name="connsiteX26" fmla="*/ 3877343 w 5283576"/>
                <a:gd name="connsiteY26" fmla="*/ 4670773 h 10922848"/>
                <a:gd name="connsiteX27" fmla="*/ 2835024 w 5283576"/>
                <a:gd name="connsiteY27" fmla="*/ 5389424 h 10922848"/>
                <a:gd name="connsiteX28" fmla="*/ 2835022 w 5283576"/>
                <a:gd name="connsiteY28" fmla="*/ 5533422 h 10922848"/>
                <a:gd name="connsiteX29" fmla="*/ 3877342 w 5283576"/>
                <a:gd name="connsiteY29" fmla="*/ 6252073 h 10922848"/>
                <a:gd name="connsiteX30" fmla="*/ 4924963 w 5283576"/>
                <a:gd name="connsiteY30" fmla="*/ 5533422 h 10922848"/>
                <a:gd name="connsiteX31" fmla="*/ 2835022 w 5283576"/>
                <a:gd name="connsiteY31" fmla="*/ 5533422 h 10922848"/>
                <a:gd name="connsiteX32" fmla="*/ 2788471 w 5283576"/>
                <a:gd name="connsiteY32" fmla="*/ 5248181 h 10922848"/>
                <a:gd name="connsiteX33" fmla="*/ 3821130 w 5283576"/>
                <a:gd name="connsiteY33" fmla="*/ 4536191 h 10922848"/>
                <a:gd name="connsiteX34" fmla="*/ 3821113 w 5283576"/>
                <a:gd name="connsiteY34" fmla="*/ 3120809 h 10922848"/>
                <a:gd name="connsiteX35" fmla="*/ 2788471 w 5283576"/>
                <a:gd name="connsiteY35" fmla="*/ 5248181 h 10922848"/>
                <a:gd name="connsiteX36" fmla="*/ 2788470 w 5283576"/>
                <a:gd name="connsiteY36" fmla="*/ 5674666 h 10922848"/>
                <a:gd name="connsiteX37" fmla="*/ 3821112 w 5283576"/>
                <a:gd name="connsiteY37" fmla="*/ 7802037 h 10922848"/>
                <a:gd name="connsiteX38" fmla="*/ 3821130 w 5283576"/>
                <a:gd name="connsiteY38" fmla="*/ 6386655 h 10922848"/>
                <a:gd name="connsiteX39" fmla="*/ 2788470 w 5283576"/>
                <a:gd name="connsiteY39" fmla="*/ 5674666 h 10922848"/>
                <a:gd name="connsiteX40" fmla="*/ 2721624 w 5283576"/>
                <a:gd name="connsiteY40" fmla="*/ 5063619 h 10922848"/>
                <a:gd name="connsiteX41" fmla="*/ 3688219 w 5283576"/>
                <a:gd name="connsiteY41" fmla="*/ 3072314 h 10922848"/>
                <a:gd name="connsiteX42" fmla="*/ 2721624 w 5283576"/>
                <a:gd name="connsiteY42" fmla="*/ 3735338 h 10922848"/>
                <a:gd name="connsiteX43" fmla="*/ 2721624 w 5283576"/>
                <a:gd name="connsiteY43" fmla="*/ 5063619 h 10922848"/>
                <a:gd name="connsiteX44" fmla="*/ 2721623 w 5283576"/>
                <a:gd name="connsiteY44" fmla="*/ 7187508 h 10922848"/>
                <a:gd name="connsiteX45" fmla="*/ 3688218 w 5283576"/>
                <a:gd name="connsiteY45" fmla="*/ 7850532 h 10922848"/>
                <a:gd name="connsiteX46" fmla="*/ 2721623 w 5283576"/>
                <a:gd name="connsiteY46" fmla="*/ 5859228 h 10922848"/>
                <a:gd name="connsiteX47" fmla="*/ 2721623 w 5283576"/>
                <a:gd name="connsiteY47" fmla="*/ 7187508 h 10922848"/>
                <a:gd name="connsiteX48" fmla="*/ 1595358 w 5283576"/>
                <a:gd name="connsiteY48" fmla="*/ 7850533 h 10922848"/>
                <a:gd name="connsiteX49" fmla="*/ 2561953 w 5283576"/>
                <a:gd name="connsiteY49" fmla="*/ 7187509 h 10922848"/>
                <a:gd name="connsiteX50" fmla="*/ 2561953 w 5283576"/>
                <a:gd name="connsiteY50" fmla="*/ 5859229 h 10922848"/>
                <a:gd name="connsiteX51" fmla="*/ 1595358 w 5283576"/>
                <a:gd name="connsiteY51" fmla="*/ 7850533 h 10922848"/>
                <a:gd name="connsiteX52" fmla="*/ 1595357 w 5283576"/>
                <a:gd name="connsiteY52" fmla="*/ 3072315 h 10922848"/>
                <a:gd name="connsiteX53" fmla="*/ 2561952 w 5283576"/>
                <a:gd name="connsiteY53" fmla="*/ 5063620 h 10922848"/>
                <a:gd name="connsiteX54" fmla="*/ 2561952 w 5283576"/>
                <a:gd name="connsiteY54" fmla="*/ 3735339 h 10922848"/>
                <a:gd name="connsiteX55" fmla="*/ 1595357 w 5283576"/>
                <a:gd name="connsiteY55" fmla="*/ 3072315 h 10922848"/>
                <a:gd name="connsiteX56" fmla="*/ 1462446 w 5283576"/>
                <a:gd name="connsiteY56" fmla="*/ 4536192 h 10922848"/>
                <a:gd name="connsiteX57" fmla="*/ 2495105 w 5283576"/>
                <a:gd name="connsiteY57" fmla="*/ 5248182 h 10922848"/>
                <a:gd name="connsiteX58" fmla="*/ 1462463 w 5283576"/>
                <a:gd name="connsiteY58" fmla="*/ 3120810 h 10922848"/>
                <a:gd name="connsiteX59" fmla="*/ 1462446 w 5283576"/>
                <a:gd name="connsiteY59" fmla="*/ 4536192 h 10922848"/>
                <a:gd name="connsiteX60" fmla="*/ 1462446 w 5283576"/>
                <a:gd name="connsiteY60" fmla="*/ 6386656 h 10922848"/>
                <a:gd name="connsiteX61" fmla="*/ 1462464 w 5283576"/>
                <a:gd name="connsiteY61" fmla="*/ 7802038 h 10922848"/>
                <a:gd name="connsiteX62" fmla="*/ 2495106 w 5283576"/>
                <a:gd name="connsiteY62" fmla="*/ 5674667 h 10922848"/>
                <a:gd name="connsiteX63" fmla="*/ 1462446 w 5283576"/>
                <a:gd name="connsiteY63" fmla="*/ 6386656 h 10922848"/>
                <a:gd name="connsiteX64" fmla="*/ 1344481 w 5283576"/>
                <a:gd name="connsiteY64" fmla="*/ 8193920 h 10922848"/>
                <a:gd name="connsiteX65" fmla="*/ 1344504 w 5283576"/>
                <a:gd name="connsiteY65" fmla="*/ 10009820 h 10922848"/>
                <a:gd name="connsiteX66" fmla="*/ 2641787 w 5283576"/>
                <a:gd name="connsiteY66" fmla="*/ 10872154 h 10922848"/>
                <a:gd name="connsiteX67" fmla="*/ 3939072 w 5283576"/>
                <a:gd name="connsiteY67" fmla="*/ 10009819 h 10922848"/>
                <a:gd name="connsiteX68" fmla="*/ 3939095 w 5283576"/>
                <a:gd name="connsiteY68" fmla="*/ 8193919 h 10922848"/>
                <a:gd name="connsiteX69" fmla="*/ 2641976 w 5283576"/>
                <a:gd name="connsiteY69" fmla="*/ 7304176 h 10922848"/>
                <a:gd name="connsiteX70" fmla="*/ 2641978 w 5283576"/>
                <a:gd name="connsiteY70" fmla="*/ 3618670 h 10922848"/>
                <a:gd name="connsiteX71" fmla="*/ 3939095 w 5283576"/>
                <a:gd name="connsiteY71" fmla="*/ 2728928 h 10922848"/>
                <a:gd name="connsiteX72" fmla="*/ 3939072 w 5283576"/>
                <a:gd name="connsiteY72" fmla="*/ 913026 h 10922848"/>
                <a:gd name="connsiteX73" fmla="*/ 2641788 w 5283576"/>
                <a:gd name="connsiteY73" fmla="*/ 50694 h 10922848"/>
                <a:gd name="connsiteX74" fmla="*/ 1344504 w 5283576"/>
                <a:gd name="connsiteY74" fmla="*/ 913027 h 10922848"/>
                <a:gd name="connsiteX75" fmla="*/ 1344481 w 5283576"/>
                <a:gd name="connsiteY75" fmla="*/ 2728929 h 10922848"/>
                <a:gd name="connsiteX76" fmla="*/ 2641598 w 5283576"/>
                <a:gd name="connsiteY76" fmla="*/ 3618671 h 10922848"/>
                <a:gd name="connsiteX77" fmla="*/ 2641600 w 5283576"/>
                <a:gd name="connsiteY77" fmla="*/ 7304177 h 10922848"/>
                <a:gd name="connsiteX78" fmla="*/ 1344481 w 5283576"/>
                <a:gd name="connsiteY78" fmla="*/ 8193920 h 10922848"/>
                <a:gd name="connsiteX79" fmla="*/ 358613 w 5283576"/>
                <a:gd name="connsiteY79" fmla="*/ 5533423 h 10922848"/>
                <a:gd name="connsiteX80" fmla="*/ 1406234 w 5283576"/>
                <a:gd name="connsiteY80" fmla="*/ 6252074 h 10922848"/>
                <a:gd name="connsiteX81" fmla="*/ 2448554 w 5283576"/>
                <a:gd name="connsiteY81" fmla="*/ 5533423 h 10922848"/>
                <a:gd name="connsiteX82" fmla="*/ 358613 w 5283576"/>
                <a:gd name="connsiteY82" fmla="*/ 5533423 h 10922848"/>
                <a:gd name="connsiteX83" fmla="*/ 358612 w 5283576"/>
                <a:gd name="connsiteY83" fmla="*/ 5389425 h 10922848"/>
                <a:gd name="connsiteX84" fmla="*/ 2448552 w 5283576"/>
                <a:gd name="connsiteY84" fmla="*/ 5389425 h 10922848"/>
                <a:gd name="connsiteX85" fmla="*/ 1406233 w 5283576"/>
                <a:gd name="connsiteY85" fmla="*/ 4670774 h 10922848"/>
                <a:gd name="connsiteX86" fmla="*/ 358612 w 5283576"/>
                <a:gd name="connsiteY86" fmla="*/ 5389425 h 10922848"/>
                <a:gd name="connsiteX87" fmla="*/ 198635 w 5283576"/>
                <a:gd name="connsiteY87" fmla="*/ 71998 h 10922848"/>
                <a:gd name="connsiteX88" fmla="*/ 1271120 w 5283576"/>
                <a:gd name="connsiteY88" fmla="*/ 790648 h 10922848"/>
                <a:gd name="connsiteX89" fmla="*/ 2349060 w 5283576"/>
                <a:gd name="connsiteY89" fmla="*/ 71998 h 10922848"/>
                <a:gd name="connsiteX90" fmla="*/ 198635 w 5283576"/>
                <a:gd name="connsiteY90" fmla="*/ 71998 h 10922848"/>
                <a:gd name="connsiteX91" fmla="*/ 198635 w 5283576"/>
                <a:gd name="connsiteY91" fmla="*/ 10850850 h 10922848"/>
                <a:gd name="connsiteX92" fmla="*/ 2349060 w 5283576"/>
                <a:gd name="connsiteY92" fmla="*/ 10850850 h 10922848"/>
                <a:gd name="connsiteX93" fmla="*/ 1271120 w 5283576"/>
                <a:gd name="connsiteY93" fmla="*/ 10132199 h 10922848"/>
                <a:gd name="connsiteX94" fmla="*/ 198635 w 5283576"/>
                <a:gd name="connsiteY94" fmla="*/ 10850850 h 10922848"/>
                <a:gd name="connsiteX95" fmla="*/ 150735 w 5283576"/>
                <a:gd name="connsiteY95" fmla="*/ 213240 h 10922848"/>
                <a:gd name="connsiteX96" fmla="*/ 1213263 w 5283576"/>
                <a:gd name="connsiteY96" fmla="*/ 2340612 h 10922848"/>
                <a:gd name="connsiteX97" fmla="*/ 1213281 w 5283576"/>
                <a:gd name="connsiteY97" fmla="*/ 925230 h 10922848"/>
                <a:gd name="connsiteX98" fmla="*/ 150735 w 5283576"/>
                <a:gd name="connsiteY98" fmla="*/ 213240 h 10922848"/>
                <a:gd name="connsiteX99" fmla="*/ 150735 w 5283576"/>
                <a:gd name="connsiteY99" fmla="*/ 10709607 h 10922848"/>
                <a:gd name="connsiteX100" fmla="*/ 1213281 w 5283576"/>
                <a:gd name="connsiteY100" fmla="*/ 9997617 h 10922848"/>
                <a:gd name="connsiteX101" fmla="*/ 1213263 w 5283576"/>
                <a:gd name="connsiteY101" fmla="*/ 8582235 h 10922848"/>
                <a:gd name="connsiteX102" fmla="*/ 150735 w 5283576"/>
                <a:gd name="connsiteY102" fmla="*/ 10709607 h 10922848"/>
                <a:gd name="connsiteX103" fmla="*/ 81954 w 5283576"/>
                <a:gd name="connsiteY103" fmla="*/ 1726083 h 10922848"/>
                <a:gd name="connsiteX104" fmla="*/ 1076522 w 5283576"/>
                <a:gd name="connsiteY104" fmla="*/ 2389107 h 10922848"/>
                <a:gd name="connsiteX105" fmla="*/ 81954 w 5283576"/>
                <a:gd name="connsiteY105" fmla="*/ 397802 h 10922848"/>
                <a:gd name="connsiteX106" fmla="*/ 81954 w 5283576"/>
                <a:gd name="connsiteY106" fmla="*/ 1726083 h 10922848"/>
                <a:gd name="connsiteX107" fmla="*/ 81954 w 5283576"/>
                <a:gd name="connsiteY107" fmla="*/ 10525045 h 10922848"/>
                <a:gd name="connsiteX108" fmla="*/ 1076522 w 5283576"/>
                <a:gd name="connsiteY108" fmla="*/ 8533740 h 10922848"/>
                <a:gd name="connsiteX109" fmla="*/ 81954 w 5283576"/>
                <a:gd name="connsiteY109" fmla="*/ 9196764 h 10922848"/>
                <a:gd name="connsiteX110" fmla="*/ 81954 w 5283576"/>
                <a:gd name="connsiteY110" fmla="*/ 10525045 h 10922848"/>
                <a:gd name="connsiteX111" fmla="*/ 0 w 5283576"/>
                <a:gd name="connsiteY111" fmla="*/ 5461423 h 10922848"/>
                <a:gd name="connsiteX112" fmla="*/ 1334913 w 5283576"/>
                <a:gd name="connsiteY112" fmla="*/ 4548395 h 10922848"/>
                <a:gd name="connsiteX113" fmla="*/ 1334936 w 5283576"/>
                <a:gd name="connsiteY113" fmla="*/ 2732677 h 10922848"/>
                <a:gd name="connsiteX114" fmla="*/ 2 w 5283576"/>
                <a:gd name="connsiteY114" fmla="*/ 1842751 h 10922848"/>
                <a:gd name="connsiteX115" fmla="*/ 1 w 5283576"/>
                <a:gd name="connsiteY115" fmla="*/ 0 h 10922848"/>
                <a:gd name="connsiteX116" fmla="*/ 2565525 w 5283576"/>
                <a:gd name="connsiteY116" fmla="*/ 0 h 10922848"/>
                <a:gd name="connsiteX117" fmla="*/ 5283575 w 5283576"/>
                <a:gd name="connsiteY117" fmla="*/ 0 h 10922848"/>
                <a:gd name="connsiteX118" fmla="*/ 5283574 w 5283576"/>
                <a:gd name="connsiteY118" fmla="*/ 1842750 h 10922848"/>
                <a:gd name="connsiteX119" fmla="*/ 3948640 w 5283576"/>
                <a:gd name="connsiteY119" fmla="*/ 2732676 h 10922848"/>
                <a:gd name="connsiteX120" fmla="*/ 3948663 w 5283576"/>
                <a:gd name="connsiteY120" fmla="*/ 4548394 h 10922848"/>
                <a:gd name="connsiteX121" fmla="*/ 5283576 w 5283576"/>
                <a:gd name="connsiteY121" fmla="*/ 5461422 h 10922848"/>
                <a:gd name="connsiteX122" fmla="*/ 5283575 w 5283576"/>
                <a:gd name="connsiteY122" fmla="*/ 5461424 h 10922848"/>
                <a:gd name="connsiteX123" fmla="*/ 3948662 w 5283576"/>
                <a:gd name="connsiteY123" fmla="*/ 6374453 h 10922848"/>
                <a:gd name="connsiteX124" fmla="*/ 3948639 w 5283576"/>
                <a:gd name="connsiteY124" fmla="*/ 8190168 h 10922848"/>
                <a:gd name="connsiteX125" fmla="*/ 5283574 w 5283576"/>
                <a:gd name="connsiteY125" fmla="*/ 9080095 h 10922848"/>
                <a:gd name="connsiteX126" fmla="*/ 5283575 w 5283576"/>
                <a:gd name="connsiteY126" fmla="*/ 10922847 h 10922848"/>
                <a:gd name="connsiteX127" fmla="*/ 1 w 5283576"/>
                <a:gd name="connsiteY127" fmla="*/ 10922848 h 10922848"/>
                <a:gd name="connsiteX128" fmla="*/ 2 w 5283576"/>
                <a:gd name="connsiteY128" fmla="*/ 9080096 h 10922848"/>
                <a:gd name="connsiteX129" fmla="*/ 1334937 w 5283576"/>
                <a:gd name="connsiteY129" fmla="*/ 8190169 h 10922848"/>
                <a:gd name="connsiteX130" fmla="*/ 1334914 w 5283576"/>
                <a:gd name="connsiteY130" fmla="*/ 6374454 h 10922848"/>
                <a:gd name="connsiteX131" fmla="*/ 1 w 5283576"/>
                <a:gd name="connsiteY131" fmla="*/ 5461425 h 10922848"/>
                <a:gd name="connsiteX132" fmla="*/ 0 w 5283576"/>
                <a:gd name="connsiteY132" fmla="*/ 5461423 h 10922848"/>
                <a:gd name="connsiteX0" fmla="*/ 4207054 w 5283576"/>
                <a:gd name="connsiteY0" fmla="*/ 2389106 h 10922848"/>
                <a:gd name="connsiteX1" fmla="*/ 5201622 w 5283576"/>
                <a:gd name="connsiteY1" fmla="*/ 1726082 h 10922848"/>
                <a:gd name="connsiteX2" fmla="*/ 5201622 w 5283576"/>
                <a:gd name="connsiteY2" fmla="*/ 397802 h 10922848"/>
                <a:gd name="connsiteX3" fmla="*/ 4207054 w 5283576"/>
                <a:gd name="connsiteY3" fmla="*/ 2389106 h 10922848"/>
                <a:gd name="connsiteX4" fmla="*/ 4207054 w 5283576"/>
                <a:gd name="connsiteY4" fmla="*/ 8533739 h 10922848"/>
                <a:gd name="connsiteX5" fmla="*/ 5201622 w 5283576"/>
                <a:gd name="connsiteY5" fmla="*/ 10525044 h 10922848"/>
                <a:gd name="connsiteX6" fmla="*/ 5201622 w 5283576"/>
                <a:gd name="connsiteY6" fmla="*/ 9196763 h 10922848"/>
                <a:gd name="connsiteX7" fmla="*/ 4207054 w 5283576"/>
                <a:gd name="connsiteY7" fmla="*/ 8533739 h 10922848"/>
                <a:gd name="connsiteX8" fmla="*/ 4070295 w 5283576"/>
                <a:gd name="connsiteY8" fmla="*/ 925229 h 10922848"/>
                <a:gd name="connsiteX9" fmla="*/ 4070313 w 5283576"/>
                <a:gd name="connsiteY9" fmla="*/ 2340611 h 10922848"/>
                <a:gd name="connsiteX10" fmla="*/ 5132841 w 5283576"/>
                <a:gd name="connsiteY10" fmla="*/ 213240 h 10922848"/>
                <a:gd name="connsiteX11" fmla="*/ 4070295 w 5283576"/>
                <a:gd name="connsiteY11" fmla="*/ 925229 h 10922848"/>
                <a:gd name="connsiteX12" fmla="*/ 4070295 w 5283576"/>
                <a:gd name="connsiteY12" fmla="*/ 9997616 h 10922848"/>
                <a:gd name="connsiteX13" fmla="*/ 5132841 w 5283576"/>
                <a:gd name="connsiteY13" fmla="*/ 10709606 h 10922848"/>
                <a:gd name="connsiteX14" fmla="*/ 4070313 w 5283576"/>
                <a:gd name="connsiteY14" fmla="*/ 8582234 h 10922848"/>
                <a:gd name="connsiteX15" fmla="*/ 4070295 w 5283576"/>
                <a:gd name="connsiteY15" fmla="*/ 9997616 h 10922848"/>
                <a:gd name="connsiteX16" fmla="*/ 2934516 w 5283576"/>
                <a:gd name="connsiteY16" fmla="*/ 71998 h 10922848"/>
                <a:gd name="connsiteX17" fmla="*/ 4012456 w 5283576"/>
                <a:gd name="connsiteY17" fmla="*/ 790647 h 10922848"/>
                <a:gd name="connsiteX18" fmla="*/ 5084941 w 5283576"/>
                <a:gd name="connsiteY18" fmla="*/ 71998 h 10922848"/>
                <a:gd name="connsiteX19" fmla="*/ 2934516 w 5283576"/>
                <a:gd name="connsiteY19" fmla="*/ 71998 h 10922848"/>
                <a:gd name="connsiteX20" fmla="*/ 2934516 w 5283576"/>
                <a:gd name="connsiteY20" fmla="*/ 10850849 h 10922848"/>
                <a:gd name="connsiteX21" fmla="*/ 5084941 w 5283576"/>
                <a:gd name="connsiteY21" fmla="*/ 10850849 h 10922848"/>
                <a:gd name="connsiteX22" fmla="*/ 4012456 w 5283576"/>
                <a:gd name="connsiteY22" fmla="*/ 10132198 h 10922848"/>
                <a:gd name="connsiteX23" fmla="*/ 2934516 w 5283576"/>
                <a:gd name="connsiteY23" fmla="*/ 10850849 h 10922848"/>
                <a:gd name="connsiteX24" fmla="*/ 2835024 w 5283576"/>
                <a:gd name="connsiteY24" fmla="*/ 5389424 h 10922848"/>
                <a:gd name="connsiteX25" fmla="*/ 4924964 w 5283576"/>
                <a:gd name="connsiteY25" fmla="*/ 5389424 h 10922848"/>
                <a:gd name="connsiteX26" fmla="*/ 3877343 w 5283576"/>
                <a:gd name="connsiteY26" fmla="*/ 4670773 h 10922848"/>
                <a:gd name="connsiteX27" fmla="*/ 2835024 w 5283576"/>
                <a:gd name="connsiteY27" fmla="*/ 5389424 h 10922848"/>
                <a:gd name="connsiteX28" fmla="*/ 2835022 w 5283576"/>
                <a:gd name="connsiteY28" fmla="*/ 5533422 h 10922848"/>
                <a:gd name="connsiteX29" fmla="*/ 3877342 w 5283576"/>
                <a:gd name="connsiteY29" fmla="*/ 6252073 h 10922848"/>
                <a:gd name="connsiteX30" fmla="*/ 4924963 w 5283576"/>
                <a:gd name="connsiteY30" fmla="*/ 5533422 h 10922848"/>
                <a:gd name="connsiteX31" fmla="*/ 2835022 w 5283576"/>
                <a:gd name="connsiteY31" fmla="*/ 5533422 h 10922848"/>
                <a:gd name="connsiteX32" fmla="*/ 2788471 w 5283576"/>
                <a:gd name="connsiteY32" fmla="*/ 5248181 h 10922848"/>
                <a:gd name="connsiteX33" fmla="*/ 3821130 w 5283576"/>
                <a:gd name="connsiteY33" fmla="*/ 4536191 h 10922848"/>
                <a:gd name="connsiteX34" fmla="*/ 3821113 w 5283576"/>
                <a:gd name="connsiteY34" fmla="*/ 3120809 h 10922848"/>
                <a:gd name="connsiteX35" fmla="*/ 2788471 w 5283576"/>
                <a:gd name="connsiteY35" fmla="*/ 5248181 h 10922848"/>
                <a:gd name="connsiteX36" fmla="*/ 2788470 w 5283576"/>
                <a:gd name="connsiteY36" fmla="*/ 5674666 h 10922848"/>
                <a:gd name="connsiteX37" fmla="*/ 3821112 w 5283576"/>
                <a:gd name="connsiteY37" fmla="*/ 7802037 h 10922848"/>
                <a:gd name="connsiteX38" fmla="*/ 3821130 w 5283576"/>
                <a:gd name="connsiteY38" fmla="*/ 6386655 h 10922848"/>
                <a:gd name="connsiteX39" fmla="*/ 2788470 w 5283576"/>
                <a:gd name="connsiteY39" fmla="*/ 5674666 h 10922848"/>
                <a:gd name="connsiteX40" fmla="*/ 2721624 w 5283576"/>
                <a:gd name="connsiteY40" fmla="*/ 5063619 h 10922848"/>
                <a:gd name="connsiteX41" fmla="*/ 3688219 w 5283576"/>
                <a:gd name="connsiteY41" fmla="*/ 3072314 h 10922848"/>
                <a:gd name="connsiteX42" fmla="*/ 2721624 w 5283576"/>
                <a:gd name="connsiteY42" fmla="*/ 3735338 h 10922848"/>
                <a:gd name="connsiteX43" fmla="*/ 2721624 w 5283576"/>
                <a:gd name="connsiteY43" fmla="*/ 5063619 h 10922848"/>
                <a:gd name="connsiteX44" fmla="*/ 2721623 w 5283576"/>
                <a:gd name="connsiteY44" fmla="*/ 7187508 h 10922848"/>
                <a:gd name="connsiteX45" fmla="*/ 3688218 w 5283576"/>
                <a:gd name="connsiteY45" fmla="*/ 7850532 h 10922848"/>
                <a:gd name="connsiteX46" fmla="*/ 2721623 w 5283576"/>
                <a:gd name="connsiteY46" fmla="*/ 5859228 h 10922848"/>
                <a:gd name="connsiteX47" fmla="*/ 2721623 w 5283576"/>
                <a:gd name="connsiteY47" fmla="*/ 7187508 h 10922848"/>
                <a:gd name="connsiteX48" fmla="*/ 1595358 w 5283576"/>
                <a:gd name="connsiteY48" fmla="*/ 7850533 h 10922848"/>
                <a:gd name="connsiteX49" fmla="*/ 2561953 w 5283576"/>
                <a:gd name="connsiteY49" fmla="*/ 7187509 h 10922848"/>
                <a:gd name="connsiteX50" fmla="*/ 2561953 w 5283576"/>
                <a:gd name="connsiteY50" fmla="*/ 5859229 h 10922848"/>
                <a:gd name="connsiteX51" fmla="*/ 1595358 w 5283576"/>
                <a:gd name="connsiteY51" fmla="*/ 7850533 h 10922848"/>
                <a:gd name="connsiteX52" fmla="*/ 1595357 w 5283576"/>
                <a:gd name="connsiteY52" fmla="*/ 3072315 h 10922848"/>
                <a:gd name="connsiteX53" fmla="*/ 2561952 w 5283576"/>
                <a:gd name="connsiteY53" fmla="*/ 5063620 h 10922848"/>
                <a:gd name="connsiteX54" fmla="*/ 2561952 w 5283576"/>
                <a:gd name="connsiteY54" fmla="*/ 3735339 h 10922848"/>
                <a:gd name="connsiteX55" fmla="*/ 1595357 w 5283576"/>
                <a:gd name="connsiteY55" fmla="*/ 3072315 h 10922848"/>
                <a:gd name="connsiteX56" fmla="*/ 1462446 w 5283576"/>
                <a:gd name="connsiteY56" fmla="*/ 4536192 h 10922848"/>
                <a:gd name="connsiteX57" fmla="*/ 2495105 w 5283576"/>
                <a:gd name="connsiteY57" fmla="*/ 5248182 h 10922848"/>
                <a:gd name="connsiteX58" fmla="*/ 1462463 w 5283576"/>
                <a:gd name="connsiteY58" fmla="*/ 3120810 h 10922848"/>
                <a:gd name="connsiteX59" fmla="*/ 1462446 w 5283576"/>
                <a:gd name="connsiteY59" fmla="*/ 4536192 h 10922848"/>
                <a:gd name="connsiteX60" fmla="*/ 1462446 w 5283576"/>
                <a:gd name="connsiteY60" fmla="*/ 6386656 h 10922848"/>
                <a:gd name="connsiteX61" fmla="*/ 1462464 w 5283576"/>
                <a:gd name="connsiteY61" fmla="*/ 7802038 h 10922848"/>
                <a:gd name="connsiteX62" fmla="*/ 2495106 w 5283576"/>
                <a:gd name="connsiteY62" fmla="*/ 5674667 h 10922848"/>
                <a:gd name="connsiteX63" fmla="*/ 1462446 w 5283576"/>
                <a:gd name="connsiteY63" fmla="*/ 6386656 h 10922848"/>
                <a:gd name="connsiteX64" fmla="*/ 1344481 w 5283576"/>
                <a:gd name="connsiteY64" fmla="*/ 8193920 h 10922848"/>
                <a:gd name="connsiteX65" fmla="*/ 1344504 w 5283576"/>
                <a:gd name="connsiteY65" fmla="*/ 10009820 h 10922848"/>
                <a:gd name="connsiteX66" fmla="*/ 2641787 w 5283576"/>
                <a:gd name="connsiteY66" fmla="*/ 10872154 h 10922848"/>
                <a:gd name="connsiteX67" fmla="*/ 3939072 w 5283576"/>
                <a:gd name="connsiteY67" fmla="*/ 10009819 h 10922848"/>
                <a:gd name="connsiteX68" fmla="*/ 3939095 w 5283576"/>
                <a:gd name="connsiteY68" fmla="*/ 8193919 h 10922848"/>
                <a:gd name="connsiteX69" fmla="*/ 2641976 w 5283576"/>
                <a:gd name="connsiteY69" fmla="*/ 7304176 h 10922848"/>
                <a:gd name="connsiteX70" fmla="*/ 2641978 w 5283576"/>
                <a:gd name="connsiteY70" fmla="*/ 3618670 h 10922848"/>
                <a:gd name="connsiteX71" fmla="*/ 3939095 w 5283576"/>
                <a:gd name="connsiteY71" fmla="*/ 2728928 h 10922848"/>
                <a:gd name="connsiteX72" fmla="*/ 3939072 w 5283576"/>
                <a:gd name="connsiteY72" fmla="*/ 913026 h 10922848"/>
                <a:gd name="connsiteX73" fmla="*/ 2641788 w 5283576"/>
                <a:gd name="connsiteY73" fmla="*/ 50694 h 10922848"/>
                <a:gd name="connsiteX74" fmla="*/ 1344504 w 5283576"/>
                <a:gd name="connsiteY74" fmla="*/ 913027 h 10922848"/>
                <a:gd name="connsiteX75" fmla="*/ 1344481 w 5283576"/>
                <a:gd name="connsiteY75" fmla="*/ 2728929 h 10922848"/>
                <a:gd name="connsiteX76" fmla="*/ 2641598 w 5283576"/>
                <a:gd name="connsiteY76" fmla="*/ 3618671 h 10922848"/>
                <a:gd name="connsiteX77" fmla="*/ 2641600 w 5283576"/>
                <a:gd name="connsiteY77" fmla="*/ 7304177 h 10922848"/>
                <a:gd name="connsiteX78" fmla="*/ 1344481 w 5283576"/>
                <a:gd name="connsiteY78" fmla="*/ 8193920 h 10922848"/>
                <a:gd name="connsiteX79" fmla="*/ 358613 w 5283576"/>
                <a:gd name="connsiteY79" fmla="*/ 5533423 h 10922848"/>
                <a:gd name="connsiteX80" fmla="*/ 1406234 w 5283576"/>
                <a:gd name="connsiteY80" fmla="*/ 6252074 h 10922848"/>
                <a:gd name="connsiteX81" fmla="*/ 2448554 w 5283576"/>
                <a:gd name="connsiteY81" fmla="*/ 5533423 h 10922848"/>
                <a:gd name="connsiteX82" fmla="*/ 358613 w 5283576"/>
                <a:gd name="connsiteY82" fmla="*/ 5533423 h 10922848"/>
                <a:gd name="connsiteX83" fmla="*/ 358612 w 5283576"/>
                <a:gd name="connsiteY83" fmla="*/ 5389425 h 10922848"/>
                <a:gd name="connsiteX84" fmla="*/ 2448552 w 5283576"/>
                <a:gd name="connsiteY84" fmla="*/ 5389425 h 10922848"/>
                <a:gd name="connsiteX85" fmla="*/ 1406233 w 5283576"/>
                <a:gd name="connsiteY85" fmla="*/ 4670774 h 10922848"/>
                <a:gd name="connsiteX86" fmla="*/ 358612 w 5283576"/>
                <a:gd name="connsiteY86" fmla="*/ 5389425 h 10922848"/>
                <a:gd name="connsiteX87" fmla="*/ 198635 w 5283576"/>
                <a:gd name="connsiteY87" fmla="*/ 71998 h 10922848"/>
                <a:gd name="connsiteX88" fmla="*/ 1271120 w 5283576"/>
                <a:gd name="connsiteY88" fmla="*/ 790648 h 10922848"/>
                <a:gd name="connsiteX89" fmla="*/ 2349060 w 5283576"/>
                <a:gd name="connsiteY89" fmla="*/ 71998 h 10922848"/>
                <a:gd name="connsiteX90" fmla="*/ 198635 w 5283576"/>
                <a:gd name="connsiteY90" fmla="*/ 71998 h 10922848"/>
                <a:gd name="connsiteX91" fmla="*/ 198635 w 5283576"/>
                <a:gd name="connsiteY91" fmla="*/ 10850850 h 10922848"/>
                <a:gd name="connsiteX92" fmla="*/ 2349060 w 5283576"/>
                <a:gd name="connsiteY92" fmla="*/ 10850850 h 10922848"/>
                <a:gd name="connsiteX93" fmla="*/ 1271120 w 5283576"/>
                <a:gd name="connsiteY93" fmla="*/ 10132199 h 10922848"/>
                <a:gd name="connsiteX94" fmla="*/ 198635 w 5283576"/>
                <a:gd name="connsiteY94" fmla="*/ 10850850 h 10922848"/>
                <a:gd name="connsiteX95" fmla="*/ 150735 w 5283576"/>
                <a:gd name="connsiteY95" fmla="*/ 213240 h 10922848"/>
                <a:gd name="connsiteX96" fmla="*/ 1213263 w 5283576"/>
                <a:gd name="connsiteY96" fmla="*/ 2340612 h 10922848"/>
                <a:gd name="connsiteX97" fmla="*/ 1213281 w 5283576"/>
                <a:gd name="connsiteY97" fmla="*/ 925230 h 10922848"/>
                <a:gd name="connsiteX98" fmla="*/ 150735 w 5283576"/>
                <a:gd name="connsiteY98" fmla="*/ 213240 h 10922848"/>
                <a:gd name="connsiteX99" fmla="*/ 150735 w 5283576"/>
                <a:gd name="connsiteY99" fmla="*/ 10709607 h 10922848"/>
                <a:gd name="connsiteX100" fmla="*/ 1213281 w 5283576"/>
                <a:gd name="connsiteY100" fmla="*/ 9997617 h 10922848"/>
                <a:gd name="connsiteX101" fmla="*/ 1213263 w 5283576"/>
                <a:gd name="connsiteY101" fmla="*/ 8582235 h 10922848"/>
                <a:gd name="connsiteX102" fmla="*/ 150735 w 5283576"/>
                <a:gd name="connsiteY102" fmla="*/ 10709607 h 10922848"/>
                <a:gd name="connsiteX103" fmla="*/ 81954 w 5283576"/>
                <a:gd name="connsiteY103" fmla="*/ 1726083 h 10922848"/>
                <a:gd name="connsiteX104" fmla="*/ 1076522 w 5283576"/>
                <a:gd name="connsiteY104" fmla="*/ 2389107 h 10922848"/>
                <a:gd name="connsiteX105" fmla="*/ 81954 w 5283576"/>
                <a:gd name="connsiteY105" fmla="*/ 397802 h 10922848"/>
                <a:gd name="connsiteX106" fmla="*/ 81954 w 5283576"/>
                <a:gd name="connsiteY106" fmla="*/ 1726083 h 10922848"/>
                <a:gd name="connsiteX107" fmla="*/ 81954 w 5283576"/>
                <a:gd name="connsiteY107" fmla="*/ 10525045 h 10922848"/>
                <a:gd name="connsiteX108" fmla="*/ 1076522 w 5283576"/>
                <a:gd name="connsiteY108" fmla="*/ 8533740 h 10922848"/>
                <a:gd name="connsiteX109" fmla="*/ 81954 w 5283576"/>
                <a:gd name="connsiteY109" fmla="*/ 9196764 h 10922848"/>
                <a:gd name="connsiteX110" fmla="*/ 81954 w 5283576"/>
                <a:gd name="connsiteY110" fmla="*/ 10525045 h 10922848"/>
                <a:gd name="connsiteX111" fmla="*/ 0 w 5283576"/>
                <a:gd name="connsiteY111" fmla="*/ 5461423 h 10922848"/>
                <a:gd name="connsiteX112" fmla="*/ 1334913 w 5283576"/>
                <a:gd name="connsiteY112" fmla="*/ 4548395 h 10922848"/>
                <a:gd name="connsiteX113" fmla="*/ 1334936 w 5283576"/>
                <a:gd name="connsiteY113" fmla="*/ 2732677 h 10922848"/>
                <a:gd name="connsiteX114" fmla="*/ 2 w 5283576"/>
                <a:gd name="connsiteY114" fmla="*/ 1842751 h 10922848"/>
                <a:gd name="connsiteX115" fmla="*/ 1 w 5283576"/>
                <a:gd name="connsiteY115" fmla="*/ 0 h 10922848"/>
                <a:gd name="connsiteX116" fmla="*/ 5283575 w 5283576"/>
                <a:gd name="connsiteY116" fmla="*/ 0 h 10922848"/>
                <a:gd name="connsiteX117" fmla="*/ 5283574 w 5283576"/>
                <a:gd name="connsiteY117" fmla="*/ 1842750 h 10922848"/>
                <a:gd name="connsiteX118" fmla="*/ 3948640 w 5283576"/>
                <a:gd name="connsiteY118" fmla="*/ 2732676 h 10922848"/>
                <a:gd name="connsiteX119" fmla="*/ 3948663 w 5283576"/>
                <a:gd name="connsiteY119" fmla="*/ 4548394 h 10922848"/>
                <a:gd name="connsiteX120" fmla="*/ 5283576 w 5283576"/>
                <a:gd name="connsiteY120" fmla="*/ 5461422 h 10922848"/>
                <a:gd name="connsiteX121" fmla="*/ 5283575 w 5283576"/>
                <a:gd name="connsiteY121" fmla="*/ 5461424 h 10922848"/>
                <a:gd name="connsiteX122" fmla="*/ 3948662 w 5283576"/>
                <a:gd name="connsiteY122" fmla="*/ 6374453 h 10922848"/>
                <a:gd name="connsiteX123" fmla="*/ 3948639 w 5283576"/>
                <a:gd name="connsiteY123" fmla="*/ 8190168 h 10922848"/>
                <a:gd name="connsiteX124" fmla="*/ 5283574 w 5283576"/>
                <a:gd name="connsiteY124" fmla="*/ 9080095 h 10922848"/>
                <a:gd name="connsiteX125" fmla="*/ 5283575 w 5283576"/>
                <a:gd name="connsiteY125" fmla="*/ 10922847 h 10922848"/>
                <a:gd name="connsiteX126" fmla="*/ 1 w 5283576"/>
                <a:gd name="connsiteY126" fmla="*/ 10922848 h 10922848"/>
                <a:gd name="connsiteX127" fmla="*/ 2 w 5283576"/>
                <a:gd name="connsiteY127" fmla="*/ 9080096 h 10922848"/>
                <a:gd name="connsiteX128" fmla="*/ 1334937 w 5283576"/>
                <a:gd name="connsiteY128" fmla="*/ 8190169 h 10922848"/>
                <a:gd name="connsiteX129" fmla="*/ 1334914 w 5283576"/>
                <a:gd name="connsiteY129" fmla="*/ 6374454 h 10922848"/>
                <a:gd name="connsiteX130" fmla="*/ 1 w 5283576"/>
                <a:gd name="connsiteY130" fmla="*/ 5461425 h 10922848"/>
                <a:gd name="connsiteX131" fmla="*/ 0 w 5283576"/>
                <a:gd name="connsiteY131" fmla="*/ 5461423 h 10922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</a:cxnLst>
              <a:rect l="l" t="t" r="r" b="b"/>
              <a:pathLst>
                <a:path w="5283576" h="10922848">
                  <a:moveTo>
                    <a:pt x="4207054" y="2389106"/>
                  </a:moveTo>
                  <a:lnTo>
                    <a:pt x="5201622" y="1726082"/>
                  </a:lnTo>
                  <a:lnTo>
                    <a:pt x="5201622" y="397802"/>
                  </a:lnTo>
                  <a:lnTo>
                    <a:pt x="4207054" y="2389106"/>
                  </a:lnTo>
                  <a:close/>
                  <a:moveTo>
                    <a:pt x="4207054" y="8533739"/>
                  </a:moveTo>
                  <a:lnTo>
                    <a:pt x="5201622" y="10525044"/>
                  </a:lnTo>
                  <a:lnTo>
                    <a:pt x="5201622" y="9196763"/>
                  </a:lnTo>
                  <a:lnTo>
                    <a:pt x="4207054" y="8533739"/>
                  </a:lnTo>
                  <a:close/>
                  <a:moveTo>
                    <a:pt x="4070295" y="925229"/>
                  </a:moveTo>
                  <a:lnTo>
                    <a:pt x="4070313" y="2340611"/>
                  </a:lnTo>
                  <a:lnTo>
                    <a:pt x="5132841" y="213240"/>
                  </a:lnTo>
                  <a:lnTo>
                    <a:pt x="4070295" y="925229"/>
                  </a:lnTo>
                  <a:close/>
                  <a:moveTo>
                    <a:pt x="4070295" y="9997616"/>
                  </a:moveTo>
                  <a:lnTo>
                    <a:pt x="5132841" y="10709606"/>
                  </a:lnTo>
                  <a:lnTo>
                    <a:pt x="4070313" y="8582234"/>
                  </a:lnTo>
                  <a:lnTo>
                    <a:pt x="4070295" y="9997616"/>
                  </a:lnTo>
                  <a:close/>
                  <a:moveTo>
                    <a:pt x="2934516" y="71998"/>
                  </a:moveTo>
                  <a:lnTo>
                    <a:pt x="4012456" y="790647"/>
                  </a:lnTo>
                  <a:lnTo>
                    <a:pt x="5084941" y="71998"/>
                  </a:lnTo>
                  <a:lnTo>
                    <a:pt x="2934516" y="71998"/>
                  </a:lnTo>
                  <a:close/>
                  <a:moveTo>
                    <a:pt x="2934516" y="10850849"/>
                  </a:moveTo>
                  <a:lnTo>
                    <a:pt x="5084941" y="10850849"/>
                  </a:lnTo>
                  <a:lnTo>
                    <a:pt x="4012456" y="10132198"/>
                  </a:lnTo>
                  <a:lnTo>
                    <a:pt x="2934516" y="10850849"/>
                  </a:lnTo>
                  <a:close/>
                  <a:moveTo>
                    <a:pt x="2835024" y="5389424"/>
                  </a:moveTo>
                  <a:lnTo>
                    <a:pt x="4924964" y="5389424"/>
                  </a:lnTo>
                  <a:lnTo>
                    <a:pt x="3877343" y="4670773"/>
                  </a:lnTo>
                  <a:lnTo>
                    <a:pt x="2835024" y="5389424"/>
                  </a:lnTo>
                  <a:close/>
                  <a:moveTo>
                    <a:pt x="2835022" y="5533422"/>
                  </a:moveTo>
                  <a:lnTo>
                    <a:pt x="3877342" y="6252073"/>
                  </a:lnTo>
                  <a:lnTo>
                    <a:pt x="4924963" y="5533422"/>
                  </a:lnTo>
                  <a:lnTo>
                    <a:pt x="2835022" y="5533422"/>
                  </a:lnTo>
                  <a:close/>
                  <a:moveTo>
                    <a:pt x="2788471" y="5248181"/>
                  </a:moveTo>
                  <a:lnTo>
                    <a:pt x="3821130" y="4536191"/>
                  </a:lnTo>
                  <a:cubicBezTo>
                    <a:pt x="3821124" y="4064397"/>
                    <a:pt x="3821119" y="3592603"/>
                    <a:pt x="3821113" y="3120809"/>
                  </a:cubicBezTo>
                  <a:lnTo>
                    <a:pt x="2788471" y="5248181"/>
                  </a:lnTo>
                  <a:close/>
                  <a:moveTo>
                    <a:pt x="2788470" y="5674666"/>
                  </a:moveTo>
                  <a:lnTo>
                    <a:pt x="3821112" y="7802037"/>
                  </a:lnTo>
                  <a:lnTo>
                    <a:pt x="3821130" y="6386655"/>
                  </a:lnTo>
                  <a:lnTo>
                    <a:pt x="2788470" y="5674666"/>
                  </a:lnTo>
                  <a:close/>
                  <a:moveTo>
                    <a:pt x="2721624" y="5063619"/>
                  </a:moveTo>
                  <a:lnTo>
                    <a:pt x="3688219" y="3072314"/>
                  </a:lnTo>
                  <a:lnTo>
                    <a:pt x="2721624" y="3735338"/>
                  </a:lnTo>
                  <a:lnTo>
                    <a:pt x="2721624" y="5063619"/>
                  </a:lnTo>
                  <a:close/>
                  <a:moveTo>
                    <a:pt x="2721623" y="7187508"/>
                  </a:moveTo>
                  <a:lnTo>
                    <a:pt x="3688218" y="7850532"/>
                  </a:lnTo>
                  <a:lnTo>
                    <a:pt x="2721623" y="5859228"/>
                  </a:lnTo>
                  <a:lnTo>
                    <a:pt x="2721623" y="7187508"/>
                  </a:lnTo>
                  <a:close/>
                  <a:moveTo>
                    <a:pt x="1595358" y="7850533"/>
                  </a:moveTo>
                  <a:lnTo>
                    <a:pt x="2561953" y="7187509"/>
                  </a:lnTo>
                  <a:lnTo>
                    <a:pt x="2561953" y="5859229"/>
                  </a:lnTo>
                  <a:lnTo>
                    <a:pt x="1595358" y="7850533"/>
                  </a:lnTo>
                  <a:close/>
                  <a:moveTo>
                    <a:pt x="1595357" y="3072315"/>
                  </a:moveTo>
                  <a:lnTo>
                    <a:pt x="2561952" y="5063620"/>
                  </a:lnTo>
                  <a:lnTo>
                    <a:pt x="2561952" y="3735339"/>
                  </a:lnTo>
                  <a:lnTo>
                    <a:pt x="1595357" y="3072315"/>
                  </a:lnTo>
                  <a:close/>
                  <a:moveTo>
                    <a:pt x="1462446" y="4536192"/>
                  </a:moveTo>
                  <a:lnTo>
                    <a:pt x="2495105" y="5248182"/>
                  </a:lnTo>
                  <a:lnTo>
                    <a:pt x="1462463" y="3120810"/>
                  </a:lnTo>
                  <a:cubicBezTo>
                    <a:pt x="1462457" y="3592604"/>
                    <a:pt x="1462452" y="4064398"/>
                    <a:pt x="1462446" y="4536192"/>
                  </a:cubicBezTo>
                  <a:close/>
                  <a:moveTo>
                    <a:pt x="1462446" y="6386656"/>
                  </a:moveTo>
                  <a:lnTo>
                    <a:pt x="1462464" y="7802038"/>
                  </a:lnTo>
                  <a:lnTo>
                    <a:pt x="2495106" y="5674667"/>
                  </a:lnTo>
                  <a:lnTo>
                    <a:pt x="1462446" y="6386656"/>
                  </a:lnTo>
                  <a:close/>
                  <a:moveTo>
                    <a:pt x="1344481" y="8193920"/>
                  </a:moveTo>
                  <a:cubicBezTo>
                    <a:pt x="1344489" y="8799220"/>
                    <a:pt x="1344496" y="9404520"/>
                    <a:pt x="1344504" y="10009820"/>
                  </a:cubicBezTo>
                  <a:lnTo>
                    <a:pt x="2641787" y="10872154"/>
                  </a:lnTo>
                  <a:lnTo>
                    <a:pt x="3939072" y="10009819"/>
                  </a:lnTo>
                  <a:cubicBezTo>
                    <a:pt x="3939080" y="9404519"/>
                    <a:pt x="3939087" y="8799219"/>
                    <a:pt x="3939095" y="8193919"/>
                  </a:cubicBezTo>
                  <a:lnTo>
                    <a:pt x="2641976" y="7304176"/>
                  </a:lnTo>
                  <a:cubicBezTo>
                    <a:pt x="2641977" y="6075674"/>
                    <a:pt x="2641977" y="4847172"/>
                    <a:pt x="2641978" y="3618670"/>
                  </a:cubicBezTo>
                  <a:lnTo>
                    <a:pt x="3939095" y="2728928"/>
                  </a:lnTo>
                  <a:cubicBezTo>
                    <a:pt x="3939087" y="2123627"/>
                    <a:pt x="3939080" y="1518327"/>
                    <a:pt x="3939072" y="913026"/>
                  </a:cubicBezTo>
                  <a:lnTo>
                    <a:pt x="2641788" y="50694"/>
                  </a:lnTo>
                  <a:lnTo>
                    <a:pt x="1344504" y="913027"/>
                  </a:lnTo>
                  <a:cubicBezTo>
                    <a:pt x="1344496" y="1518328"/>
                    <a:pt x="1344489" y="2123628"/>
                    <a:pt x="1344481" y="2728929"/>
                  </a:cubicBezTo>
                  <a:lnTo>
                    <a:pt x="2641598" y="3618671"/>
                  </a:lnTo>
                  <a:cubicBezTo>
                    <a:pt x="2641599" y="4847173"/>
                    <a:pt x="2641599" y="6075675"/>
                    <a:pt x="2641600" y="7304177"/>
                  </a:cubicBezTo>
                  <a:lnTo>
                    <a:pt x="1344481" y="8193920"/>
                  </a:lnTo>
                  <a:close/>
                  <a:moveTo>
                    <a:pt x="358613" y="5533423"/>
                  </a:moveTo>
                  <a:lnTo>
                    <a:pt x="1406234" y="6252074"/>
                  </a:lnTo>
                  <a:lnTo>
                    <a:pt x="2448554" y="5533423"/>
                  </a:lnTo>
                  <a:lnTo>
                    <a:pt x="358613" y="5533423"/>
                  </a:lnTo>
                  <a:close/>
                  <a:moveTo>
                    <a:pt x="358612" y="5389425"/>
                  </a:moveTo>
                  <a:lnTo>
                    <a:pt x="2448552" y="5389425"/>
                  </a:lnTo>
                  <a:lnTo>
                    <a:pt x="1406233" y="4670774"/>
                  </a:lnTo>
                  <a:lnTo>
                    <a:pt x="358612" y="5389425"/>
                  </a:lnTo>
                  <a:close/>
                  <a:moveTo>
                    <a:pt x="198635" y="71998"/>
                  </a:moveTo>
                  <a:lnTo>
                    <a:pt x="1271120" y="790648"/>
                  </a:lnTo>
                  <a:lnTo>
                    <a:pt x="2349060" y="71998"/>
                  </a:lnTo>
                  <a:lnTo>
                    <a:pt x="198635" y="71998"/>
                  </a:lnTo>
                  <a:close/>
                  <a:moveTo>
                    <a:pt x="198635" y="10850850"/>
                  </a:moveTo>
                  <a:lnTo>
                    <a:pt x="2349060" y="10850850"/>
                  </a:lnTo>
                  <a:lnTo>
                    <a:pt x="1271120" y="10132199"/>
                  </a:lnTo>
                  <a:lnTo>
                    <a:pt x="198635" y="10850850"/>
                  </a:lnTo>
                  <a:close/>
                  <a:moveTo>
                    <a:pt x="150735" y="213240"/>
                  </a:moveTo>
                  <a:lnTo>
                    <a:pt x="1213263" y="2340612"/>
                  </a:lnTo>
                  <a:lnTo>
                    <a:pt x="1213281" y="925230"/>
                  </a:lnTo>
                  <a:lnTo>
                    <a:pt x="150735" y="213240"/>
                  </a:lnTo>
                  <a:close/>
                  <a:moveTo>
                    <a:pt x="150735" y="10709607"/>
                  </a:moveTo>
                  <a:lnTo>
                    <a:pt x="1213281" y="9997617"/>
                  </a:lnTo>
                  <a:lnTo>
                    <a:pt x="1213263" y="8582235"/>
                  </a:lnTo>
                  <a:lnTo>
                    <a:pt x="150735" y="10709607"/>
                  </a:lnTo>
                  <a:close/>
                  <a:moveTo>
                    <a:pt x="81954" y="1726083"/>
                  </a:moveTo>
                  <a:lnTo>
                    <a:pt x="1076522" y="2389107"/>
                  </a:lnTo>
                  <a:lnTo>
                    <a:pt x="81954" y="397802"/>
                  </a:lnTo>
                  <a:lnTo>
                    <a:pt x="81954" y="1726083"/>
                  </a:lnTo>
                  <a:close/>
                  <a:moveTo>
                    <a:pt x="81954" y="10525045"/>
                  </a:moveTo>
                  <a:lnTo>
                    <a:pt x="1076522" y="8533740"/>
                  </a:lnTo>
                  <a:lnTo>
                    <a:pt x="81954" y="9196764"/>
                  </a:lnTo>
                  <a:lnTo>
                    <a:pt x="81954" y="10525045"/>
                  </a:lnTo>
                  <a:close/>
                  <a:moveTo>
                    <a:pt x="0" y="5461423"/>
                  </a:moveTo>
                  <a:lnTo>
                    <a:pt x="1334913" y="4548395"/>
                  </a:lnTo>
                  <a:cubicBezTo>
                    <a:pt x="1334921" y="3943156"/>
                    <a:pt x="1334928" y="3337916"/>
                    <a:pt x="1334936" y="2732677"/>
                  </a:cubicBezTo>
                  <a:lnTo>
                    <a:pt x="2" y="1842751"/>
                  </a:lnTo>
                  <a:cubicBezTo>
                    <a:pt x="2" y="1228500"/>
                    <a:pt x="1" y="614250"/>
                    <a:pt x="1" y="0"/>
                  </a:cubicBezTo>
                  <a:lnTo>
                    <a:pt x="5283575" y="0"/>
                  </a:lnTo>
                  <a:cubicBezTo>
                    <a:pt x="5283575" y="614249"/>
                    <a:pt x="5283574" y="1228499"/>
                    <a:pt x="5283574" y="1842750"/>
                  </a:cubicBezTo>
                  <a:lnTo>
                    <a:pt x="3948640" y="2732676"/>
                  </a:lnTo>
                  <a:cubicBezTo>
                    <a:pt x="3948648" y="3337915"/>
                    <a:pt x="3948655" y="3943155"/>
                    <a:pt x="3948663" y="4548394"/>
                  </a:cubicBezTo>
                  <a:lnTo>
                    <a:pt x="5283576" y="5461422"/>
                  </a:lnTo>
                  <a:cubicBezTo>
                    <a:pt x="5283576" y="5461423"/>
                    <a:pt x="5283575" y="5461423"/>
                    <a:pt x="5283575" y="5461424"/>
                  </a:cubicBezTo>
                  <a:lnTo>
                    <a:pt x="3948662" y="6374453"/>
                  </a:lnTo>
                  <a:cubicBezTo>
                    <a:pt x="3948654" y="6979691"/>
                    <a:pt x="3948647" y="7584930"/>
                    <a:pt x="3948639" y="8190168"/>
                  </a:cubicBezTo>
                  <a:lnTo>
                    <a:pt x="5283574" y="9080095"/>
                  </a:lnTo>
                  <a:cubicBezTo>
                    <a:pt x="5283574" y="9694346"/>
                    <a:pt x="5283575" y="10308596"/>
                    <a:pt x="5283575" y="10922847"/>
                  </a:cubicBezTo>
                  <a:lnTo>
                    <a:pt x="1" y="10922848"/>
                  </a:lnTo>
                  <a:cubicBezTo>
                    <a:pt x="1" y="10308597"/>
                    <a:pt x="2" y="9694347"/>
                    <a:pt x="2" y="9080096"/>
                  </a:cubicBezTo>
                  <a:lnTo>
                    <a:pt x="1334937" y="8190169"/>
                  </a:lnTo>
                  <a:cubicBezTo>
                    <a:pt x="1334929" y="7584931"/>
                    <a:pt x="1334922" y="6979692"/>
                    <a:pt x="1334914" y="6374454"/>
                  </a:cubicBezTo>
                  <a:lnTo>
                    <a:pt x="1" y="5461425"/>
                  </a:lnTo>
                  <a:cubicBezTo>
                    <a:pt x="1" y="5461424"/>
                    <a:pt x="0" y="5461424"/>
                    <a:pt x="0" y="546142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13" name="グループ化 112">
            <a:extLst>
              <a:ext uri="{FF2B5EF4-FFF2-40B4-BE49-F238E27FC236}">
                <a16:creationId xmlns:a16="http://schemas.microsoft.com/office/drawing/2014/main" id="{32EE4CCA-D6D2-4424-B8A9-50BDF7AA7CCB}"/>
              </a:ext>
            </a:extLst>
          </p:cNvPr>
          <p:cNvGrpSpPr/>
          <p:nvPr/>
        </p:nvGrpSpPr>
        <p:grpSpPr>
          <a:xfrm>
            <a:off x="2853214" y="3746500"/>
            <a:ext cx="1999773" cy="960785"/>
            <a:chOff x="2853214" y="825500"/>
            <a:chExt cx="1999773" cy="960785"/>
          </a:xfrm>
        </p:grpSpPr>
        <p:sp>
          <p:nvSpPr>
            <p:cNvPr id="114" name="正方形/長方形 113">
              <a:extLst>
                <a:ext uri="{FF2B5EF4-FFF2-40B4-BE49-F238E27FC236}">
                  <a16:creationId xmlns:a16="http://schemas.microsoft.com/office/drawing/2014/main" id="{EBB194E5-AB47-4B40-92F6-E733B6713F37}"/>
                </a:ext>
              </a:extLst>
            </p:cNvPr>
            <p:cNvSpPr/>
            <p:nvPr/>
          </p:nvSpPr>
          <p:spPr>
            <a:xfrm>
              <a:off x="2853214" y="825500"/>
              <a:ext cx="1998822" cy="960785"/>
            </a:xfrm>
            <a:prstGeom prst="rect">
              <a:avLst/>
            </a:prstGeom>
            <a:solidFill>
              <a:srgbClr val="FFC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5" name="フリーフォーム: 図形 114">
              <a:extLst>
                <a:ext uri="{FF2B5EF4-FFF2-40B4-BE49-F238E27FC236}">
                  <a16:creationId xmlns:a16="http://schemas.microsoft.com/office/drawing/2014/main" id="{CB03D9D8-8BC6-4DE9-81AA-B567F908DE67}"/>
                </a:ext>
              </a:extLst>
            </p:cNvPr>
            <p:cNvSpPr/>
            <p:nvPr/>
          </p:nvSpPr>
          <p:spPr>
            <a:xfrm rot="5400000">
              <a:off x="3373287" y="306240"/>
              <a:ext cx="959760" cy="1999641"/>
            </a:xfrm>
            <a:custGeom>
              <a:avLst/>
              <a:gdLst>
                <a:gd name="connsiteX0" fmla="*/ 4207054 w 5283576"/>
                <a:gd name="connsiteY0" fmla="*/ 2389106 h 10922848"/>
                <a:gd name="connsiteX1" fmla="*/ 5201622 w 5283576"/>
                <a:gd name="connsiteY1" fmla="*/ 1726082 h 10922848"/>
                <a:gd name="connsiteX2" fmla="*/ 5201622 w 5283576"/>
                <a:gd name="connsiteY2" fmla="*/ 397802 h 10922848"/>
                <a:gd name="connsiteX3" fmla="*/ 4207054 w 5283576"/>
                <a:gd name="connsiteY3" fmla="*/ 8533739 h 10922848"/>
                <a:gd name="connsiteX4" fmla="*/ 5201622 w 5283576"/>
                <a:gd name="connsiteY4" fmla="*/ 10525044 h 10922848"/>
                <a:gd name="connsiteX5" fmla="*/ 5201622 w 5283576"/>
                <a:gd name="connsiteY5" fmla="*/ 9196763 h 10922848"/>
                <a:gd name="connsiteX6" fmla="*/ 4070295 w 5283576"/>
                <a:gd name="connsiteY6" fmla="*/ 925229 h 10922848"/>
                <a:gd name="connsiteX7" fmla="*/ 4070313 w 5283576"/>
                <a:gd name="connsiteY7" fmla="*/ 2340611 h 10922848"/>
                <a:gd name="connsiteX8" fmla="*/ 5132841 w 5283576"/>
                <a:gd name="connsiteY8" fmla="*/ 213240 h 10922848"/>
                <a:gd name="connsiteX9" fmla="*/ 4070295 w 5283576"/>
                <a:gd name="connsiteY9" fmla="*/ 9997616 h 10922848"/>
                <a:gd name="connsiteX10" fmla="*/ 5132841 w 5283576"/>
                <a:gd name="connsiteY10" fmla="*/ 10709606 h 10922848"/>
                <a:gd name="connsiteX11" fmla="*/ 4070313 w 5283576"/>
                <a:gd name="connsiteY11" fmla="*/ 8582234 h 10922848"/>
                <a:gd name="connsiteX12" fmla="*/ 2934516 w 5283576"/>
                <a:gd name="connsiteY12" fmla="*/ 71998 h 10922848"/>
                <a:gd name="connsiteX13" fmla="*/ 4012456 w 5283576"/>
                <a:gd name="connsiteY13" fmla="*/ 790647 h 10922848"/>
                <a:gd name="connsiteX14" fmla="*/ 5084941 w 5283576"/>
                <a:gd name="connsiteY14" fmla="*/ 71998 h 10922848"/>
                <a:gd name="connsiteX15" fmla="*/ 2934516 w 5283576"/>
                <a:gd name="connsiteY15" fmla="*/ 10850849 h 10922848"/>
                <a:gd name="connsiteX16" fmla="*/ 5084941 w 5283576"/>
                <a:gd name="connsiteY16" fmla="*/ 10850849 h 10922848"/>
                <a:gd name="connsiteX17" fmla="*/ 4012456 w 5283576"/>
                <a:gd name="connsiteY17" fmla="*/ 10132198 h 10922848"/>
                <a:gd name="connsiteX18" fmla="*/ 2835024 w 5283576"/>
                <a:gd name="connsiteY18" fmla="*/ 5389424 h 10922848"/>
                <a:gd name="connsiteX19" fmla="*/ 4924964 w 5283576"/>
                <a:gd name="connsiteY19" fmla="*/ 5389424 h 10922848"/>
                <a:gd name="connsiteX20" fmla="*/ 3877343 w 5283576"/>
                <a:gd name="connsiteY20" fmla="*/ 4670773 h 10922848"/>
                <a:gd name="connsiteX21" fmla="*/ 2835022 w 5283576"/>
                <a:gd name="connsiteY21" fmla="*/ 5533422 h 10922848"/>
                <a:gd name="connsiteX22" fmla="*/ 3877342 w 5283576"/>
                <a:gd name="connsiteY22" fmla="*/ 6252073 h 10922848"/>
                <a:gd name="connsiteX23" fmla="*/ 4924963 w 5283576"/>
                <a:gd name="connsiteY23" fmla="*/ 5533422 h 10922848"/>
                <a:gd name="connsiteX24" fmla="*/ 2788471 w 5283576"/>
                <a:gd name="connsiteY24" fmla="*/ 5248181 h 10922848"/>
                <a:gd name="connsiteX25" fmla="*/ 3821130 w 5283576"/>
                <a:gd name="connsiteY25" fmla="*/ 4536191 h 10922848"/>
                <a:gd name="connsiteX26" fmla="*/ 3821113 w 5283576"/>
                <a:gd name="connsiteY26" fmla="*/ 3120809 h 10922848"/>
                <a:gd name="connsiteX27" fmla="*/ 2788470 w 5283576"/>
                <a:gd name="connsiteY27" fmla="*/ 5674666 h 10922848"/>
                <a:gd name="connsiteX28" fmla="*/ 3821112 w 5283576"/>
                <a:gd name="connsiteY28" fmla="*/ 7802037 h 10922848"/>
                <a:gd name="connsiteX29" fmla="*/ 3821130 w 5283576"/>
                <a:gd name="connsiteY29" fmla="*/ 6386655 h 10922848"/>
                <a:gd name="connsiteX30" fmla="*/ 2721624 w 5283576"/>
                <a:gd name="connsiteY30" fmla="*/ 5063619 h 10922848"/>
                <a:gd name="connsiteX31" fmla="*/ 3688219 w 5283576"/>
                <a:gd name="connsiteY31" fmla="*/ 3072314 h 10922848"/>
                <a:gd name="connsiteX32" fmla="*/ 2721624 w 5283576"/>
                <a:gd name="connsiteY32" fmla="*/ 3735338 h 10922848"/>
                <a:gd name="connsiteX33" fmla="*/ 2721623 w 5283576"/>
                <a:gd name="connsiteY33" fmla="*/ 7187508 h 10922848"/>
                <a:gd name="connsiteX34" fmla="*/ 3688218 w 5283576"/>
                <a:gd name="connsiteY34" fmla="*/ 7850532 h 10922848"/>
                <a:gd name="connsiteX35" fmla="*/ 2721623 w 5283576"/>
                <a:gd name="connsiteY35" fmla="*/ 5859228 h 10922848"/>
                <a:gd name="connsiteX36" fmla="*/ 1595358 w 5283576"/>
                <a:gd name="connsiteY36" fmla="*/ 7850533 h 10922848"/>
                <a:gd name="connsiteX37" fmla="*/ 2561953 w 5283576"/>
                <a:gd name="connsiteY37" fmla="*/ 7187509 h 10922848"/>
                <a:gd name="connsiteX38" fmla="*/ 2561953 w 5283576"/>
                <a:gd name="connsiteY38" fmla="*/ 5859229 h 10922848"/>
                <a:gd name="connsiteX39" fmla="*/ 1595357 w 5283576"/>
                <a:gd name="connsiteY39" fmla="*/ 3072315 h 10922848"/>
                <a:gd name="connsiteX40" fmla="*/ 2561952 w 5283576"/>
                <a:gd name="connsiteY40" fmla="*/ 5063620 h 10922848"/>
                <a:gd name="connsiteX41" fmla="*/ 2561952 w 5283576"/>
                <a:gd name="connsiteY41" fmla="*/ 3735339 h 10922848"/>
                <a:gd name="connsiteX42" fmla="*/ 1462446 w 5283576"/>
                <a:gd name="connsiteY42" fmla="*/ 4536192 h 10922848"/>
                <a:gd name="connsiteX43" fmla="*/ 2495105 w 5283576"/>
                <a:gd name="connsiteY43" fmla="*/ 5248182 h 10922848"/>
                <a:gd name="connsiteX44" fmla="*/ 1462463 w 5283576"/>
                <a:gd name="connsiteY44" fmla="*/ 3120810 h 10922848"/>
                <a:gd name="connsiteX45" fmla="*/ 1462446 w 5283576"/>
                <a:gd name="connsiteY45" fmla="*/ 6386656 h 10922848"/>
                <a:gd name="connsiteX46" fmla="*/ 1462464 w 5283576"/>
                <a:gd name="connsiteY46" fmla="*/ 7802038 h 10922848"/>
                <a:gd name="connsiteX47" fmla="*/ 2495106 w 5283576"/>
                <a:gd name="connsiteY47" fmla="*/ 5674667 h 10922848"/>
                <a:gd name="connsiteX48" fmla="*/ 1344481 w 5283576"/>
                <a:gd name="connsiteY48" fmla="*/ 8193920 h 10922848"/>
                <a:gd name="connsiteX49" fmla="*/ 1344504 w 5283576"/>
                <a:gd name="connsiteY49" fmla="*/ 10009820 h 10922848"/>
                <a:gd name="connsiteX50" fmla="*/ 2641787 w 5283576"/>
                <a:gd name="connsiteY50" fmla="*/ 10872154 h 10922848"/>
                <a:gd name="connsiteX51" fmla="*/ 3939072 w 5283576"/>
                <a:gd name="connsiteY51" fmla="*/ 10009819 h 10922848"/>
                <a:gd name="connsiteX52" fmla="*/ 3939095 w 5283576"/>
                <a:gd name="connsiteY52" fmla="*/ 8193919 h 10922848"/>
                <a:gd name="connsiteX53" fmla="*/ 2641976 w 5283576"/>
                <a:gd name="connsiteY53" fmla="*/ 7304176 h 10922848"/>
                <a:gd name="connsiteX54" fmla="*/ 2641978 w 5283576"/>
                <a:gd name="connsiteY54" fmla="*/ 3618670 h 10922848"/>
                <a:gd name="connsiteX55" fmla="*/ 3939095 w 5283576"/>
                <a:gd name="connsiteY55" fmla="*/ 2728928 h 10922848"/>
                <a:gd name="connsiteX56" fmla="*/ 3939072 w 5283576"/>
                <a:gd name="connsiteY56" fmla="*/ 913026 h 10922848"/>
                <a:gd name="connsiteX57" fmla="*/ 2641788 w 5283576"/>
                <a:gd name="connsiteY57" fmla="*/ 50694 h 10922848"/>
                <a:gd name="connsiteX58" fmla="*/ 1344504 w 5283576"/>
                <a:gd name="connsiteY58" fmla="*/ 913027 h 10922848"/>
                <a:gd name="connsiteX59" fmla="*/ 1344481 w 5283576"/>
                <a:gd name="connsiteY59" fmla="*/ 2728929 h 10922848"/>
                <a:gd name="connsiteX60" fmla="*/ 2641598 w 5283576"/>
                <a:gd name="connsiteY60" fmla="*/ 3618671 h 10922848"/>
                <a:gd name="connsiteX61" fmla="*/ 2641600 w 5283576"/>
                <a:gd name="connsiteY61" fmla="*/ 7304177 h 10922848"/>
                <a:gd name="connsiteX62" fmla="*/ 358613 w 5283576"/>
                <a:gd name="connsiteY62" fmla="*/ 5533423 h 10922848"/>
                <a:gd name="connsiteX63" fmla="*/ 1406234 w 5283576"/>
                <a:gd name="connsiteY63" fmla="*/ 6252074 h 10922848"/>
                <a:gd name="connsiteX64" fmla="*/ 2448554 w 5283576"/>
                <a:gd name="connsiteY64" fmla="*/ 5533423 h 10922848"/>
                <a:gd name="connsiteX65" fmla="*/ 358612 w 5283576"/>
                <a:gd name="connsiteY65" fmla="*/ 5389425 h 10922848"/>
                <a:gd name="connsiteX66" fmla="*/ 2448552 w 5283576"/>
                <a:gd name="connsiteY66" fmla="*/ 5389425 h 10922848"/>
                <a:gd name="connsiteX67" fmla="*/ 1406233 w 5283576"/>
                <a:gd name="connsiteY67" fmla="*/ 4670774 h 10922848"/>
                <a:gd name="connsiteX68" fmla="*/ 198635 w 5283576"/>
                <a:gd name="connsiteY68" fmla="*/ 71998 h 10922848"/>
                <a:gd name="connsiteX69" fmla="*/ 1271120 w 5283576"/>
                <a:gd name="connsiteY69" fmla="*/ 790648 h 10922848"/>
                <a:gd name="connsiteX70" fmla="*/ 2349060 w 5283576"/>
                <a:gd name="connsiteY70" fmla="*/ 71998 h 10922848"/>
                <a:gd name="connsiteX71" fmla="*/ 198635 w 5283576"/>
                <a:gd name="connsiteY71" fmla="*/ 10850850 h 10922848"/>
                <a:gd name="connsiteX72" fmla="*/ 2349060 w 5283576"/>
                <a:gd name="connsiteY72" fmla="*/ 10850850 h 10922848"/>
                <a:gd name="connsiteX73" fmla="*/ 1271120 w 5283576"/>
                <a:gd name="connsiteY73" fmla="*/ 10132199 h 10922848"/>
                <a:gd name="connsiteX74" fmla="*/ 150735 w 5283576"/>
                <a:gd name="connsiteY74" fmla="*/ 213240 h 10922848"/>
                <a:gd name="connsiteX75" fmla="*/ 1213263 w 5283576"/>
                <a:gd name="connsiteY75" fmla="*/ 2340612 h 10922848"/>
                <a:gd name="connsiteX76" fmla="*/ 1213281 w 5283576"/>
                <a:gd name="connsiteY76" fmla="*/ 925230 h 10922848"/>
                <a:gd name="connsiteX77" fmla="*/ 150735 w 5283576"/>
                <a:gd name="connsiteY77" fmla="*/ 10709607 h 10922848"/>
                <a:gd name="connsiteX78" fmla="*/ 1213281 w 5283576"/>
                <a:gd name="connsiteY78" fmla="*/ 9997617 h 10922848"/>
                <a:gd name="connsiteX79" fmla="*/ 1213263 w 5283576"/>
                <a:gd name="connsiteY79" fmla="*/ 8582235 h 10922848"/>
                <a:gd name="connsiteX80" fmla="*/ 81954 w 5283576"/>
                <a:gd name="connsiteY80" fmla="*/ 1726083 h 10922848"/>
                <a:gd name="connsiteX81" fmla="*/ 1076522 w 5283576"/>
                <a:gd name="connsiteY81" fmla="*/ 2389107 h 10922848"/>
                <a:gd name="connsiteX82" fmla="*/ 81954 w 5283576"/>
                <a:gd name="connsiteY82" fmla="*/ 397802 h 10922848"/>
                <a:gd name="connsiteX83" fmla="*/ 81954 w 5283576"/>
                <a:gd name="connsiteY83" fmla="*/ 10525045 h 10922848"/>
                <a:gd name="connsiteX84" fmla="*/ 1076522 w 5283576"/>
                <a:gd name="connsiteY84" fmla="*/ 8533740 h 10922848"/>
                <a:gd name="connsiteX85" fmla="*/ 81954 w 5283576"/>
                <a:gd name="connsiteY85" fmla="*/ 9196764 h 10922848"/>
                <a:gd name="connsiteX86" fmla="*/ 0 w 5283576"/>
                <a:gd name="connsiteY86" fmla="*/ 5461423 h 10922848"/>
                <a:gd name="connsiteX87" fmla="*/ 1334913 w 5283576"/>
                <a:gd name="connsiteY87" fmla="*/ 4548395 h 10922848"/>
                <a:gd name="connsiteX88" fmla="*/ 1334936 w 5283576"/>
                <a:gd name="connsiteY88" fmla="*/ 2732677 h 10922848"/>
                <a:gd name="connsiteX89" fmla="*/ 2 w 5283576"/>
                <a:gd name="connsiteY89" fmla="*/ 1842751 h 10922848"/>
                <a:gd name="connsiteX90" fmla="*/ 1 w 5283576"/>
                <a:gd name="connsiteY90" fmla="*/ 0 h 10922848"/>
                <a:gd name="connsiteX91" fmla="*/ 2565525 w 5283576"/>
                <a:gd name="connsiteY91" fmla="*/ 0 h 10922848"/>
                <a:gd name="connsiteX92" fmla="*/ 2718051 w 5283576"/>
                <a:gd name="connsiteY92" fmla="*/ 0 h 10922848"/>
                <a:gd name="connsiteX93" fmla="*/ 5283575 w 5283576"/>
                <a:gd name="connsiteY93" fmla="*/ 0 h 10922848"/>
                <a:gd name="connsiteX94" fmla="*/ 5283574 w 5283576"/>
                <a:gd name="connsiteY94" fmla="*/ 1842750 h 10922848"/>
                <a:gd name="connsiteX95" fmla="*/ 3948640 w 5283576"/>
                <a:gd name="connsiteY95" fmla="*/ 2732676 h 10922848"/>
                <a:gd name="connsiteX96" fmla="*/ 3948663 w 5283576"/>
                <a:gd name="connsiteY96" fmla="*/ 4548394 h 10922848"/>
                <a:gd name="connsiteX97" fmla="*/ 5283576 w 5283576"/>
                <a:gd name="connsiteY97" fmla="*/ 5461422 h 10922848"/>
                <a:gd name="connsiteX98" fmla="*/ 5283575 w 5283576"/>
                <a:gd name="connsiteY98" fmla="*/ 5461424 h 10922848"/>
                <a:gd name="connsiteX99" fmla="*/ 3948662 w 5283576"/>
                <a:gd name="connsiteY99" fmla="*/ 6374453 h 10922848"/>
                <a:gd name="connsiteX100" fmla="*/ 3948639 w 5283576"/>
                <a:gd name="connsiteY100" fmla="*/ 8190168 h 10922848"/>
                <a:gd name="connsiteX101" fmla="*/ 5283574 w 5283576"/>
                <a:gd name="connsiteY101" fmla="*/ 9080095 h 10922848"/>
                <a:gd name="connsiteX102" fmla="*/ 5283575 w 5283576"/>
                <a:gd name="connsiteY102" fmla="*/ 10922847 h 10922848"/>
                <a:gd name="connsiteX103" fmla="*/ 2718049 w 5283576"/>
                <a:gd name="connsiteY103" fmla="*/ 10922847 h 10922848"/>
                <a:gd name="connsiteX104" fmla="*/ 2718051 w 5283576"/>
                <a:gd name="connsiteY104" fmla="*/ 10922848 h 10922848"/>
                <a:gd name="connsiteX105" fmla="*/ 1 w 5283576"/>
                <a:gd name="connsiteY105" fmla="*/ 10922848 h 10922848"/>
                <a:gd name="connsiteX106" fmla="*/ 2 w 5283576"/>
                <a:gd name="connsiteY106" fmla="*/ 9080096 h 10922848"/>
                <a:gd name="connsiteX107" fmla="*/ 1334937 w 5283576"/>
                <a:gd name="connsiteY107" fmla="*/ 8190169 h 10922848"/>
                <a:gd name="connsiteX108" fmla="*/ 1334914 w 5283576"/>
                <a:gd name="connsiteY108" fmla="*/ 6374454 h 10922848"/>
                <a:gd name="connsiteX109" fmla="*/ 1 w 5283576"/>
                <a:gd name="connsiteY109" fmla="*/ 5461425 h 10922848"/>
                <a:gd name="connsiteX110" fmla="*/ 0 w 5283576"/>
                <a:gd name="connsiteY110" fmla="*/ 5461423 h 10922848"/>
                <a:gd name="connsiteX0" fmla="*/ 4207054 w 5283576"/>
                <a:gd name="connsiteY0" fmla="*/ 2389106 h 11059347"/>
                <a:gd name="connsiteX1" fmla="*/ 5201622 w 5283576"/>
                <a:gd name="connsiteY1" fmla="*/ 1726082 h 11059347"/>
                <a:gd name="connsiteX2" fmla="*/ 5201622 w 5283576"/>
                <a:gd name="connsiteY2" fmla="*/ 397802 h 11059347"/>
                <a:gd name="connsiteX3" fmla="*/ 4207054 w 5283576"/>
                <a:gd name="connsiteY3" fmla="*/ 2389106 h 11059347"/>
                <a:gd name="connsiteX4" fmla="*/ 4207054 w 5283576"/>
                <a:gd name="connsiteY4" fmla="*/ 8533739 h 11059347"/>
                <a:gd name="connsiteX5" fmla="*/ 5201622 w 5283576"/>
                <a:gd name="connsiteY5" fmla="*/ 10525044 h 11059347"/>
                <a:gd name="connsiteX6" fmla="*/ 5201622 w 5283576"/>
                <a:gd name="connsiteY6" fmla="*/ 9196763 h 11059347"/>
                <a:gd name="connsiteX7" fmla="*/ 4207054 w 5283576"/>
                <a:gd name="connsiteY7" fmla="*/ 8533739 h 11059347"/>
                <a:gd name="connsiteX8" fmla="*/ 4070295 w 5283576"/>
                <a:gd name="connsiteY8" fmla="*/ 925229 h 11059347"/>
                <a:gd name="connsiteX9" fmla="*/ 4070313 w 5283576"/>
                <a:gd name="connsiteY9" fmla="*/ 2340611 h 11059347"/>
                <a:gd name="connsiteX10" fmla="*/ 5132841 w 5283576"/>
                <a:gd name="connsiteY10" fmla="*/ 213240 h 11059347"/>
                <a:gd name="connsiteX11" fmla="*/ 4070295 w 5283576"/>
                <a:gd name="connsiteY11" fmla="*/ 925229 h 11059347"/>
                <a:gd name="connsiteX12" fmla="*/ 4070295 w 5283576"/>
                <a:gd name="connsiteY12" fmla="*/ 9997616 h 11059347"/>
                <a:gd name="connsiteX13" fmla="*/ 5132841 w 5283576"/>
                <a:gd name="connsiteY13" fmla="*/ 10709606 h 11059347"/>
                <a:gd name="connsiteX14" fmla="*/ 4070313 w 5283576"/>
                <a:gd name="connsiteY14" fmla="*/ 8582234 h 11059347"/>
                <a:gd name="connsiteX15" fmla="*/ 4070295 w 5283576"/>
                <a:gd name="connsiteY15" fmla="*/ 9997616 h 11059347"/>
                <a:gd name="connsiteX16" fmla="*/ 2934516 w 5283576"/>
                <a:gd name="connsiteY16" fmla="*/ 71998 h 11059347"/>
                <a:gd name="connsiteX17" fmla="*/ 4012456 w 5283576"/>
                <a:gd name="connsiteY17" fmla="*/ 790647 h 11059347"/>
                <a:gd name="connsiteX18" fmla="*/ 5084941 w 5283576"/>
                <a:gd name="connsiteY18" fmla="*/ 71998 h 11059347"/>
                <a:gd name="connsiteX19" fmla="*/ 2934516 w 5283576"/>
                <a:gd name="connsiteY19" fmla="*/ 71998 h 11059347"/>
                <a:gd name="connsiteX20" fmla="*/ 2934516 w 5283576"/>
                <a:gd name="connsiteY20" fmla="*/ 10850849 h 11059347"/>
                <a:gd name="connsiteX21" fmla="*/ 5084941 w 5283576"/>
                <a:gd name="connsiteY21" fmla="*/ 10850849 h 11059347"/>
                <a:gd name="connsiteX22" fmla="*/ 4012456 w 5283576"/>
                <a:gd name="connsiteY22" fmla="*/ 10132198 h 11059347"/>
                <a:gd name="connsiteX23" fmla="*/ 2934516 w 5283576"/>
                <a:gd name="connsiteY23" fmla="*/ 10850849 h 11059347"/>
                <a:gd name="connsiteX24" fmla="*/ 2835024 w 5283576"/>
                <a:gd name="connsiteY24" fmla="*/ 5389424 h 11059347"/>
                <a:gd name="connsiteX25" fmla="*/ 4924964 w 5283576"/>
                <a:gd name="connsiteY25" fmla="*/ 5389424 h 11059347"/>
                <a:gd name="connsiteX26" fmla="*/ 3877343 w 5283576"/>
                <a:gd name="connsiteY26" fmla="*/ 4670773 h 11059347"/>
                <a:gd name="connsiteX27" fmla="*/ 2835024 w 5283576"/>
                <a:gd name="connsiteY27" fmla="*/ 5389424 h 11059347"/>
                <a:gd name="connsiteX28" fmla="*/ 2835022 w 5283576"/>
                <a:gd name="connsiteY28" fmla="*/ 5533422 h 11059347"/>
                <a:gd name="connsiteX29" fmla="*/ 3877342 w 5283576"/>
                <a:gd name="connsiteY29" fmla="*/ 6252073 h 11059347"/>
                <a:gd name="connsiteX30" fmla="*/ 4924963 w 5283576"/>
                <a:gd name="connsiteY30" fmla="*/ 5533422 h 11059347"/>
                <a:gd name="connsiteX31" fmla="*/ 2835022 w 5283576"/>
                <a:gd name="connsiteY31" fmla="*/ 5533422 h 11059347"/>
                <a:gd name="connsiteX32" fmla="*/ 2788471 w 5283576"/>
                <a:gd name="connsiteY32" fmla="*/ 5248181 h 11059347"/>
                <a:gd name="connsiteX33" fmla="*/ 3821130 w 5283576"/>
                <a:gd name="connsiteY33" fmla="*/ 4536191 h 11059347"/>
                <a:gd name="connsiteX34" fmla="*/ 3821113 w 5283576"/>
                <a:gd name="connsiteY34" fmla="*/ 3120809 h 11059347"/>
                <a:gd name="connsiteX35" fmla="*/ 2788471 w 5283576"/>
                <a:gd name="connsiteY35" fmla="*/ 5248181 h 11059347"/>
                <a:gd name="connsiteX36" fmla="*/ 2788470 w 5283576"/>
                <a:gd name="connsiteY36" fmla="*/ 5674666 h 11059347"/>
                <a:gd name="connsiteX37" fmla="*/ 3821112 w 5283576"/>
                <a:gd name="connsiteY37" fmla="*/ 7802037 h 11059347"/>
                <a:gd name="connsiteX38" fmla="*/ 3821130 w 5283576"/>
                <a:gd name="connsiteY38" fmla="*/ 6386655 h 11059347"/>
                <a:gd name="connsiteX39" fmla="*/ 2788470 w 5283576"/>
                <a:gd name="connsiteY39" fmla="*/ 5674666 h 11059347"/>
                <a:gd name="connsiteX40" fmla="*/ 2721624 w 5283576"/>
                <a:gd name="connsiteY40" fmla="*/ 5063619 h 11059347"/>
                <a:gd name="connsiteX41" fmla="*/ 3688219 w 5283576"/>
                <a:gd name="connsiteY41" fmla="*/ 3072314 h 11059347"/>
                <a:gd name="connsiteX42" fmla="*/ 2721624 w 5283576"/>
                <a:gd name="connsiteY42" fmla="*/ 3735338 h 11059347"/>
                <a:gd name="connsiteX43" fmla="*/ 2721624 w 5283576"/>
                <a:gd name="connsiteY43" fmla="*/ 5063619 h 11059347"/>
                <a:gd name="connsiteX44" fmla="*/ 2721623 w 5283576"/>
                <a:gd name="connsiteY44" fmla="*/ 7187508 h 11059347"/>
                <a:gd name="connsiteX45" fmla="*/ 3688218 w 5283576"/>
                <a:gd name="connsiteY45" fmla="*/ 7850532 h 11059347"/>
                <a:gd name="connsiteX46" fmla="*/ 2721623 w 5283576"/>
                <a:gd name="connsiteY46" fmla="*/ 5859228 h 11059347"/>
                <a:gd name="connsiteX47" fmla="*/ 2721623 w 5283576"/>
                <a:gd name="connsiteY47" fmla="*/ 7187508 h 11059347"/>
                <a:gd name="connsiteX48" fmla="*/ 1595358 w 5283576"/>
                <a:gd name="connsiteY48" fmla="*/ 7850533 h 11059347"/>
                <a:gd name="connsiteX49" fmla="*/ 2561953 w 5283576"/>
                <a:gd name="connsiteY49" fmla="*/ 7187509 h 11059347"/>
                <a:gd name="connsiteX50" fmla="*/ 2561953 w 5283576"/>
                <a:gd name="connsiteY50" fmla="*/ 5859229 h 11059347"/>
                <a:gd name="connsiteX51" fmla="*/ 1595358 w 5283576"/>
                <a:gd name="connsiteY51" fmla="*/ 7850533 h 11059347"/>
                <a:gd name="connsiteX52" fmla="*/ 1595357 w 5283576"/>
                <a:gd name="connsiteY52" fmla="*/ 3072315 h 11059347"/>
                <a:gd name="connsiteX53" fmla="*/ 2561952 w 5283576"/>
                <a:gd name="connsiteY53" fmla="*/ 5063620 h 11059347"/>
                <a:gd name="connsiteX54" fmla="*/ 2561952 w 5283576"/>
                <a:gd name="connsiteY54" fmla="*/ 3735339 h 11059347"/>
                <a:gd name="connsiteX55" fmla="*/ 1595357 w 5283576"/>
                <a:gd name="connsiteY55" fmla="*/ 3072315 h 11059347"/>
                <a:gd name="connsiteX56" fmla="*/ 1462446 w 5283576"/>
                <a:gd name="connsiteY56" fmla="*/ 4536192 h 11059347"/>
                <a:gd name="connsiteX57" fmla="*/ 2495105 w 5283576"/>
                <a:gd name="connsiteY57" fmla="*/ 5248182 h 11059347"/>
                <a:gd name="connsiteX58" fmla="*/ 1462463 w 5283576"/>
                <a:gd name="connsiteY58" fmla="*/ 3120810 h 11059347"/>
                <a:gd name="connsiteX59" fmla="*/ 1462446 w 5283576"/>
                <a:gd name="connsiteY59" fmla="*/ 4536192 h 11059347"/>
                <a:gd name="connsiteX60" fmla="*/ 1462446 w 5283576"/>
                <a:gd name="connsiteY60" fmla="*/ 6386656 h 11059347"/>
                <a:gd name="connsiteX61" fmla="*/ 1462464 w 5283576"/>
                <a:gd name="connsiteY61" fmla="*/ 7802038 h 11059347"/>
                <a:gd name="connsiteX62" fmla="*/ 2495106 w 5283576"/>
                <a:gd name="connsiteY62" fmla="*/ 5674667 h 11059347"/>
                <a:gd name="connsiteX63" fmla="*/ 1462446 w 5283576"/>
                <a:gd name="connsiteY63" fmla="*/ 6386656 h 11059347"/>
                <a:gd name="connsiteX64" fmla="*/ 1344481 w 5283576"/>
                <a:gd name="connsiteY64" fmla="*/ 8193920 h 11059347"/>
                <a:gd name="connsiteX65" fmla="*/ 1344504 w 5283576"/>
                <a:gd name="connsiteY65" fmla="*/ 10009820 h 11059347"/>
                <a:gd name="connsiteX66" fmla="*/ 2641787 w 5283576"/>
                <a:gd name="connsiteY66" fmla="*/ 10872154 h 11059347"/>
                <a:gd name="connsiteX67" fmla="*/ 3939072 w 5283576"/>
                <a:gd name="connsiteY67" fmla="*/ 10009819 h 11059347"/>
                <a:gd name="connsiteX68" fmla="*/ 3939095 w 5283576"/>
                <a:gd name="connsiteY68" fmla="*/ 8193919 h 11059347"/>
                <a:gd name="connsiteX69" fmla="*/ 2641976 w 5283576"/>
                <a:gd name="connsiteY69" fmla="*/ 7304176 h 11059347"/>
                <a:gd name="connsiteX70" fmla="*/ 2641978 w 5283576"/>
                <a:gd name="connsiteY70" fmla="*/ 3618670 h 11059347"/>
                <a:gd name="connsiteX71" fmla="*/ 3939095 w 5283576"/>
                <a:gd name="connsiteY71" fmla="*/ 2728928 h 11059347"/>
                <a:gd name="connsiteX72" fmla="*/ 3939072 w 5283576"/>
                <a:gd name="connsiteY72" fmla="*/ 913026 h 11059347"/>
                <a:gd name="connsiteX73" fmla="*/ 2641788 w 5283576"/>
                <a:gd name="connsiteY73" fmla="*/ 50694 h 11059347"/>
                <a:gd name="connsiteX74" fmla="*/ 1344504 w 5283576"/>
                <a:gd name="connsiteY74" fmla="*/ 913027 h 11059347"/>
                <a:gd name="connsiteX75" fmla="*/ 1344481 w 5283576"/>
                <a:gd name="connsiteY75" fmla="*/ 2728929 h 11059347"/>
                <a:gd name="connsiteX76" fmla="*/ 2641598 w 5283576"/>
                <a:gd name="connsiteY76" fmla="*/ 3618671 h 11059347"/>
                <a:gd name="connsiteX77" fmla="*/ 2641600 w 5283576"/>
                <a:gd name="connsiteY77" fmla="*/ 7304177 h 11059347"/>
                <a:gd name="connsiteX78" fmla="*/ 1344481 w 5283576"/>
                <a:gd name="connsiteY78" fmla="*/ 8193920 h 11059347"/>
                <a:gd name="connsiteX79" fmla="*/ 358613 w 5283576"/>
                <a:gd name="connsiteY79" fmla="*/ 5533423 h 11059347"/>
                <a:gd name="connsiteX80" fmla="*/ 1406234 w 5283576"/>
                <a:gd name="connsiteY80" fmla="*/ 6252074 h 11059347"/>
                <a:gd name="connsiteX81" fmla="*/ 2448554 w 5283576"/>
                <a:gd name="connsiteY81" fmla="*/ 5533423 h 11059347"/>
                <a:gd name="connsiteX82" fmla="*/ 358613 w 5283576"/>
                <a:gd name="connsiteY82" fmla="*/ 5533423 h 11059347"/>
                <a:gd name="connsiteX83" fmla="*/ 358612 w 5283576"/>
                <a:gd name="connsiteY83" fmla="*/ 5389425 h 11059347"/>
                <a:gd name="connsiteX84" fmla="*/ 2448552 w 5283576"/>
                <a:gd name="connsiteY84" fmla="*/ 5389425 h 11059347"/>
                <a:gd name="connsiteX85" fmla="*/ 1406233 w 5283576"/>
                <a:gd name="connsiteY85" fmla="*/ 4670774 h 11059347"/>
                <a:gd name="connsiteX86" fmla="*/ 358612 w 5283576"/>
                <a:gd name="connsiteY86" fmla="*/ 5389425 h 11059347"/>
                <a:gd name="connsiteX87" fmla="*/ 198635 w 5283576"/>
                <a:gd name="connsiteY87" fmla="*/ 71998 h 11059347"/>
                <a:gd name="connsiteX88" fmla="*/ 1271120 w 5283576"/>
                <a:gd name="connsiteY88" fmla="*/ 790648 h 11059347"/>
                <a:gd name="connsiteX89" fmla="*/ 2349060 w 5283576"/>
                <a:gd name="connsiteY89" fmla="*/ 71998 h 11059347"/>
                <a:gd name="connsiteX90" fmla="*/ 198635 w 5283576"/>
                <a:gd name="connsiteY90" fmla="*/ 71998 h 11059347"/>
                <a:gd name="connsiteX91" fmla="*/ 198635 w 5283576"/>
                <a:gd name="connsiteY91" fmla="*/ 10850850 h 11059347"/>
                <a:gd name="connsiteX92" fmla="*/ 2349060 w 5283576"/>
                <a:gd name="connsiteY92" fmla="*/ 10850850 h 11059347"/>
                <a:gd name="connsiteX93" fmla="*/ 1271120 w 5283576"/>
                <a:gd name="connsiteY93" fmla="*/ 10132199 h 11059347"/>
                <a:gd name="connsiteX94" fmla="*/ 198635 w 5283576"/>
                <a:gd name="connsiteY94" fmla="*/ 10850850 h 11059347"/>
                <a:gd name="connsiteX95" fmla="*/ 150735 w 5283576"/>
                <a:gd name="connsiteY95" fmla="*/ 213240 h 11059347"/>
                <a:gd name="connsiteX96" fmla="*/ 1213263 w 5283576"/>
                <a:gd name="connsiteY96" fmla="*/ 2340612 h 11059347"/>
                <a:gd name="connsiteX97" fmla="*/ 1213281 w 5283576"/>
                <a:gd name="connsiteY97" fmla="*/ 925230 h 11059347"/>
                <a:gd name="connsiteX98" fmla="*/ 150735 w 5283576"/>
                <a:gd name="connsiteY98" fmla="*/ 213240 h 11059347"/>
                <a:gd name="connsiteX99" fmla="*/ 150735 w 5283576"/>
                <a:gd name="connsiteY99" fmla="*/ 10709607 h 11059347"/>
                <a:gd name="connsiteX100" fmla="*/ 1213281 w 5283576"/>
                <a:gd name="connsiteY100" fmla="*/ 9997617 h 11059347"/>
                <a:gd name="connsiteX101" fmla="*/ 1213263 w 5283576"/>
                <a:gd name="connsiteY101" fmla="*/ 8582235 h 11059347"/>
                <a:gd name="connsiteX102" fmla="*/ 150735 w 5283576"/>
                <a:gd name="connsiteY102" fmla="*/ 10709607 h 11059347"/>
                <a:gd name="connsiteX103" fmla="*/ 81954 w 5283576"/>
                <a:gd name="connsiteY103" fmla="*/ 1726083 h 11059347"/>
                <a:gd name="connsiteX104" fmla="*/ 1076522 w 5283576"/>
                <a:gd name="connsiteY104" fmla="*/ 2389107 h 11059347"/>
                <a:gd name="connsiteX105" fmla="*/ 81954 w 5283576"/>
                <a:gd name="connsiteY105" fmla="*/ 397802 h 11059347"/>
                <a:gd name="connsiteX106" fmla="*/ 81954 w 5283576"/>
                <a:gd name="connsiteY106" fmla="*/ 1726083 h 11059347"/>
                <a:gd name="connsiteX107" fmla="*/ 81954 w 5283576"/>
                <a:gd name="connsiteY107" fmla="*/ 10525045 h 11059347"/>
                <a:gd name="connsiteX108" fmla="*/ 1076522 w 5283576"/>
                <a:gd name="connsiteY108" fmla="*/ 8533740 h 11059347"/>
                <a:gd name="connsiteX109" fmla="*/ 81954 w 5283576"/>
                <a:gd name="connsiteY109" fmla="*/ 9196764 h 11059347"/>
                <a:gd name="connsiteX110" fmla="*/ 81954 w 5283576"/>
                <a:gd name="connsiteY110" fmla="*/ 10525045 h 11059347"/>
                <a:gd name="connsiteX111" fmla="*/ 0 w 5283576"/>
                <a:gd name="connsiteY111" fmla="*/ 5461423 h 11059347"/>
                <a:gd name="connsiteX112" fmla="*/ 1334913 w 5283576"/>
                <a:gd name="connsiteY112" fmla="*/ 4548395 h 11059347"/>
                <a:gd name="connsiteX113" fmla="*/ 1334936 w 5283576"/>
                <a:gd name="connsiteY113" fmla="*/ 2732677 h 11059347"/>
                <a:gd name="connsiteX114" fmla="*/ 2 w 5283576"/>
                <a:gd name="connsiteY114" fmla="*/ 1842751 h 11059347"/>
                <a:gd name="connsiteX115" fmla="*/ 1 w 5283576"/>
                <a:gd name="connsiteY115" fmla="*/ 0 h 11059347"/>
                <a:gd name="connsiteX116" fmla="*/ 2565525 w 5283576"/>
                <a:gd name="connsiteY116" fmla="*/ 0 h 11059347"/>
                <a:gd name="connsiteX117" fmla="*/ 2718051 w 5283576"/>
                <a:gd name="connsiteY117" fmla="*/ 0 h 11059347"/>
                <a:gd name="connsiteX118" fmla="*/ 5283575 w 5283576"/>
                <a:gd name="connsiteY118" fmla="*/ 0 h 11059347"/>
                <a:gd name="connsiteX119" fmla="*/ 5283574 w 5283576"/>
                <a:gd name="connsiteY119" fmla="*/ 1842750 h 11059347"/>
                <a:gd name="connsiteX120" fmla="*/ 3948640 w 5283576"/>
                <a:gd name="connsiteY120" fmla="*/ 2732676 h 11059347"/>
                <a:gd name="connsiteX121" fmla="*/ 3948663 w 5283576"/>
                <a:gd name="connsiteY121" fmla="*/ 4548394 h 11059347"/>
                <a:gd name="connsiteX122" fmla="*/ 5283576 w 5283576"/>
                <a:gd name="connsiteY122" fmla="*/ 5461422 h 11059347"/>
                <a:gd name="connsiteX123" fmla="*/ 5283575 w 5283576"/>
                <a:gd name="connsiteY123" fmla="*/ 5461424 h 11059347"/>
                <a:gd name="connsiteX124" fmla="*/ 3948662 w 5283576"/>
                <a:gd name="connsiteY124" fmla="*/ 6374453 h 11059347"/>
                <a:gd name="connsiteX125" fmla="*/ 3948639 w 5283576"/>
                <a:gd name="connsiteY125" fmla="*/ 8190168 h 11059347"/>
                <a:gd name="connsiteX126" fmla="*/ 5283574 w 5283576"/>
                <a:gd name="connsiteY126" fmla="*/ 9080095 h 11059347"/>
                <a:gd name="connsiteX127" fmla="*/ 5283575 w 5283576"/>
                <a:gd name="connsiteY127" fmla="*/ 10922847 h 11059347"/>
                <a:gd name="connsiteX128" fmla="*/ 2718049 w 5283576"/>
                <a:gd name="connsiteY128" fmla="*/ 10922847 h 11059347"/>
                <a:gd name="connsiteX129" fmla="*/ 1 w 5283576"/>
                <a:gd name="connsiteY129" fmla="*/ 10922848 h 11059347"/>
                <a:gd name="connsiteX130" fmla="*/ 2 w 5283576"/>
                <a:gd name="connsiteY130" fmla="*/ 9080096 h 11059347"/>
                <a:gd name="connsiteX131" fmla="*/ 1334937 w 5283576"/>
                <a:gd name="connsiteY131" fmla="*/ 8190169 h 11059347"/>
                <a:gd name="connsiteX132" fmla="*/ 1334914 w 5283576"/>
                <a:gd name="connsiteY132" fmla="*/ 6374454 h 11059347"/>
                <a:gd name="connsiteX133" fmla="*/ 1 w 5283576"/>
                <a:gd name="connsiteY133" fmla="*/ 5461425 h 11059347"/>
                <a:gd name="connsiteX134" fmla="*/ 0 w 5283576"/>
                <a:gd name="connsiteY134" fmla="*/ 5461423 h 11059347"/>
                <a:gd name="connsiteX0" fmla="*/ 4207054 w 5283576"/>
                <a:gd name="connsiteY0" fmla="*/ 2389106 h 10922848"/>
                <a:gd name="connsiteX1" fmla="*/ 5201622 w 5283576"/>
                <a:gd name="connsiteY1" fmla="*/ 1726082 h 10922848"/>
                <a:gd name="connsiteX2" fmla="*/ 5201622 w 5283576"/>
                <a:gd name="connsiteY2" fmla="*/ 397802 h 10922848"/>
                <a:gd name="connsiteX3" fmla="*/ 4207054 w 5283576"/>
                <a:gd name="connsiteY3" fmla="*/ 2389106 h 10922848"/>
                <a:gd name="connsiteX4" fmla="*/ 4207054 w 5283576"/>
                <a:gd name="connsiteY4" fmla="*/ 8533739 h 10922848"/>
                <a:gd name="connsiteX5" fmla="*/ 5201622 w 5283576"/>
                <a:gd name="connsiteY5" fmla="*/ 10525044 h 10922848"/>
                <a:gd name="connsiteX6" fmla="*/ 5201622 w 5283576"/>
                <a:gd name="connsiteY6" fmla="*/ 9196763 h 10922848"/>
                <a:gd name="connsiteX7" fmla="*/ 4207054 w 5283576"/>
                <a:gd name="connsiteY7" fmla="*/ 8533739 h 10922848"/>
                <a:gd name="connsiteX8" fmla="*/ 4070295 w 5283576"/>
                <a:gd name="connsiteY8" fmla="*/ 925229 h 10922848"/>
                <a:gd name="connsiteX9" fmla="*/ 4070313 w 5283576"/>
                <a:gd name="connsiteY9" fmla="*/ 2340611 h 10922848"/>
                <a:gd name="connsiteX10" fmla="*/ 5132841 w 5283576"/>
                <a:gd name="connsiteY10" fmla="*/ 213240 h 10922848"/>
                <a:gd name="connsiteX11" fmla="*/ 4070295 w 5283576"/>
                <a:gd name="connsiteY11" fmla="*/ 925229 h 10922848"/>
                <a:gd name="connsiteX12" fmla="*/ 4070295 w 5283576"/>
                <a:gd name="connsiteY12" fmla="*/ 9997616 h 10922848"/>
                <a:gd name="connsiteX13" fmla="*/ 5132841 w 5283576"/>
                <a:gd name="connsiteY13" fmla="*/ 10709606 h 10922848"/>
                <a:gd name="connsiteX14" fmla="*/ 4070313 w 5283576"/>
                <a:gd name="connsiteY14" fmla="*/ 8582234 h 10922848"/>
                <a:gd name="connsiteX15" fmla="*/ 4070295 w 5283576"/>
                <a:gd name="connsiteY15" fmla="*/ 9997616 h 10922848"/>
                <a:gd name="connsiteX16" fmla="*/ 2934516 w 5283576"/>
                <a:gd name="connsiteY16" fmla="*/ 71998 h 10922848"/>
                <a:gd name="connsiteX17" fmla="*/ 4012456 w 5283576"/>
                <a:gd name="connsiteY17" fmla="*/ 790647 h 10922848"/>
                <a:gd name="connsiteX18" fmla="*/ 5084941 w 5283576"/>
                <a:gd name="connsiteY18" fmla="*/ 71998 h 10922848"/>
                <a:gd name="connsiteX19" fmla="*/ 2934516 w 5283576"/>
                <a:gd name="connsiteY19" fmla="*/ 71998 h 10922848"/>
                <a:gd name="connsiteX20" fmla="*/ 2934516 w 5283576"/>
                <a:gd name="connsiteY20" fmla="*/ 10850849 h 10922848"/>
                <a:gd name="connsiteX21" fmla="*/ 5084941 w 5283576"/>
                <a:gd name="connsiteY21" fmla="*/ 10850849 h 10922848"/>
                <a:gd name="connsiteX22" fmla="*/ 4012456 w 5283576"/>
                <a:gd name="connsiteY22" fmla="*/ 10132198 h 10922848"/>
                <a:gd name="connsiteX23" fmla="*/ 2934516 w 5283576"/>
                <a:gd name="connsiteY23" fmla="*/ 10850849 h 10922848"/>
                <a:gd name="connsiteX24" fmla="*/ 2835024 w 5283576"/>
                <a:gd name="connsiteY24" fmla="*/ 5389424 h 10922848"/>
                <a:gd name="connsiteX25" fmla="*/ 4924964 w 5283576"/>
                <a:gd name="connsiteY25" fmla="*/ 5389424 h 10922848"/>
                <a:gd name="connsiteX26" fmla="*/ 3877343 w 5283576"/>
                <a:gd name="connsiteY26" fmla="*/ 4670773 h 10922848"/>
                <a:gd name="connsiteX27" fmla="*/ 2835024 w 5283576"/>
                <a:gd name="connsiteY27" fmla="*/ 5389424 h 10922848"/>
                <a:gd name="connsiteX28" fmla="*/ 2835022 w 5283576"/>
                <a:gd name="connsiteY28" fmla="*/ 5533422 h 10922848"/>
                <a:gd name="connsiteX29" fmla="*/ 3877342 w 5283576"/>
                <a:gd name="connsiteY29" fmla="*/ 6252073 h 10922848"/>
                <a:gd name="connsiteX30" fmla="*/ 4924963 w 5283576"/>
                <a:gd name="connsiteY30" fmla="*/ 5533422 h 10922848"/>
                <a:gd name="connsiteX31" fmla="*/ 2835022 w 5283576"/>
                <a:gd name="connsiteY31" fmla="*/ 5533422 h 10922848"/>
                <a:gd name="connsiteX32" fmla="*/ 2788471 w 5283576"/>
                <a:gd name="connsiteY32" fmla="*/ 5248181 h 10922848"/>
                <a:gd name="connsiteX33" fmla="*/ 3821130 w 5283576"/>
                <a:gd name="connsiteY33" fmla="*/ 4536191 h 10922848"/>
                <a:gd name="connsiteX34" fmla="*/ 3821113 w 5283576"/>
                <a:gd name="connsiteY34" fmla="*/ 3120809 h 10922848"/>
                <a:gd name="connsiteX35" fmla="*/ 2788471 w 5283576"/>
                <a:gd name="connsiteY35" fmla="*/ 5248181 h 10922848"/>
                <a:gd name="connsiteX36" fmla="*/ 2788470 w 5283576"/>
                <a:gd name="connsiteY36" fmla="*/ 5674666 h 10922848"/>
                <a:gd name="connsiteX37" fmla="*/ 3821112 w 5283576"/>
                <a:gd name="connsiteY37" fmla="*/ 7802037 h 10922848"/>
                <a:gd name="connsiteX38" fmla="*/ 3821130 w 5283576"/>
                <a:gd name="connsiteY38" fmla="*/ 6386655 h 10922848"/>
                <a:gd name="connsiteX39" fmla="*/ 2788470 w 5283576"/>
                <a:gd name="connsiteY39" fmla="*/ 5674666 h 10922848"/>
                <a:gd name="connsiteX40" fmla="*/ 2721624 w 5283576"/>
                <a:gd name="connsiteY40" fmla="*/ 5063619 h 10922848"/>
                <a:gd name="connsiteX41" fmla="*/ 3688219 w 5283576"/>
                <a:gd name="connsiteY41" fmla="*/ 3072314 h 10922848"/>
                <a:gd name="connsiteX42" fmla="*/ 2721624 w 5283576"/>
                <a:gd name="connsiteY42" fmla="*/ 3735338 h 10922848"/>
                <a:gd name="connsiteX43" fmla="*/ 2721624 w 5283576"/>
                <a:gd name="connsiteY43" fmla="*/ 5063619 h 10922848"/>
                <a:gd name="connsiteX44" fmla="*/ 2721623 w 5283576"/>
                <a:gd name="connsiteY44" fmla="*/ 7187508 h 10922848"/>
                <a:gd name="connsiteX45" fmla="*/ 3688218 w 5283576"/>
                <a:gd name="connsiteY45" fmla="*/ 7850532 h 10922848"/>
                <a:gd name="connsiteX46" fmla="*/ 2721623 w 5283576"/>
                <a:gd name="connsiteY46" fmla="*/ 5859228 h 10922848"/>
                <a:gd name="connsiteX47" fmla="*/ 2721623 w 5283576"/>
                <a:gd name="connsiteY47" fmla="*/ 7187508 h 10922848"/>
                <a:gd name="connsiteX48" fmla="*/ 1595358 w 5283576"/>
                <a:gd name="connsiteY48" fmla="*/ 7850533 h 10922848"/>
                <a:gd name="connsiteX49" fmla="*/ 2561953 w 5283576"/>
                <a:gd name="connsiteY49" fmla="*/ 7187509 h 10922848"/>
                <a:gd name="connsiteX50" fmla="*/ 2561953 w 5283576"/>
                <a:gd name="connsiteY50" fmla="*/ 5859229 h 10922848"/>
                <a:gd name="connsiteX51" fmla="*/ 1595358 w 5283576"/>
                <a:gd name="connsiteY51" fmla="*/ 7850533 h 10922848"/>
                <a:gd name="connsiteX52" fmla="*/ 1595357 w 5283576"/>
                <a:gd name="connsiteY52" fmla="*/ 3072315 h 10922848"/>
                <a:gd name="connsiteX53" fmla="*/ 2561952 w 5283576"/>
                <a:gd name="connsiteY53" fmla="*/ 5063620 h 10922848"/>
                <a:gd name="connsiteX54" fmla="*/ 2561952 w 5283576"/>
                <a:gd name="connsiteY54" fmla="*/ 3735339 h 10922848"/>
                <a:gd name="connsiteX55" fmla="*/ 1595357 w 5283576"/>
                <a:gd name="connsiteY55" fmla="*/ 3072315 h 10922848"/>
                <a:gd name="connsiteX56" fmla="*/ 1462446 w 5283576"/>
                <a:gd name="connsiteY56" fmla="*/ 4536192 h 10922848"/>
                <a:gd name="connsiteX57" fmla="*/ 2495105 w 5283576"/>
                <a:gd name="connsiteY57" fmla="*/ 5248182 h 10922848"/>
                <a:gd name="connsiteX58" fmla="*/ 1462463 w 5283576"/>
                <a:gd name="connsiteY58" fmla="*/ 3120810 h 10922848"/>
                <a:gd name="connsiteX59" fmla="*/ 1462446 w 5283576"/>
                <a:gd name="connsiteY59" fmla="*/ 4536192 h 10922848"/>
                <a:gd name="connsiteX60" fmla="*/ 1462446 w 5283576"/>
                <a:gd name="connsiteY60" fmla="*/ 6386656 h 10922848"/>
                <a:gd name="connsiteX61" fmla="*/ 1462464 w 5283576"/>
                <a:gd name="connsiteY61" fmla="*/ 7802038 h 10922848"/>
                <a:gd name="connsiteX62" fmla="*/ 2495106 w 5283576"/>
                <a:gd name="connsiteY62" fmla="*/ 5674667 h 10922848"/>
                <a:gd name="connsiteX63" fmla="*/ 1462446 w 5283576"/>
                <a:gd name="connsiteY63" fmla="*/ 6386656 h 10922848"/>
                <a:gd name="connsiteX64" fmla="*/ 1344481 w 5283576"/>
                <a:gd name="connsiteY64" fmla="*/ 8193920 h 10922848"/>
                <a:gd name="connsiteX65" fmla="*/ 1344504 w 5283576"/>
                <a:gd name="connsiteY65" fmla="*/ 10009820 h 10922848"/>
                <a:gd name="connsiteX66" fmla="*/ 2641787 w 5283576"/>
                <a:gd name="connsiteY66" fmla="*/ 10872154 h 10922848"/>
                <a:gd name="connsiteX67" fmla="*/ 3939072 w 5283576"/>
                <a:gd name="connsiteY67" fmla="*/ 10009819 h 10922848"/>
                <a:gd name="connsiteX68" fmla="*/ 3939095 w 5283576"/>
                <a:gd name="connsiteY68" fmla="*/ 8193919 h 10922848"/>
                <a:gd name="connsiteX69" fmla="*/ 2641976 w 5283576"/>
                <a:gd name="connsiteY69" fmla="*/ 7304176 h 10922848"/>
                <a:gd name="connsiteX70" fmla="*/ 2641978 w 5283576"/>
                <a:gd name="connsiteY70" fmla="*/ 3618670 h 10922848"/>
                <a:gd name="connsiteX71" fmla="*/ 3939095 w 5283576"/>
                <a:gd name="connsiteY71" fmla="*/ 2728928 h 10922848"/>
                <a:gd name="connsiteX72" fmla="*/ 3939072 w 5283576"/>
                <a:gd name="connsiteY72" fmla="*/ 913026 h 10922848"/>
                <a:gd name="connsiteX73" fmla="*/ 2641788 w 5283576"/>
                <a:gd name="connsiteY73" fmla="*/ 50694 h 10922848"/>
                <a:gd name="connsiteX74" fmla="*/ 1344504 w 5283576"/>
                <a:gd name="connsiteY74" fmla="*/ 913027 h 10922848"/>
                <a:gd name="connsiteX75" fmla="*/ 1344481 w 5283576"/>
                <a:gd name="connsiteY75" fmla="*/ 2728929 h 10922848"/>
                <a:gd name="connsiteX76" fmla="*/ 2641598 w 5283576"/>
                <a:gd name="connsiteY76" fmla="*/ 3618671 h 10922848"/>
                <a:gd name="connsiteX77" fmla="*/ 2641600 w 5283576"/>
                <a:gd name="connsiteY77" fmla="*/ 7304177 h 10922848"/>
                <a:gd name="connsiteX78" fmla="*/ 1344481 w 5283576"/>
                <a:gd name="connsiteY78" fmla="*/ 8193920 h 10922848"/>
                <a:gd name="connsiteX79" fmla="*/ 358613 w 5283576"/>
                <a:gd name="connsiteY79" fmla="*/ 5533423 h 10922848"/>
                <a:gd name="connsiteX80" fmla="*/ 1406234 w 5283576"/>
                <a:gd name="connsiteY80" fmla="*/ 6252074 h 10922848"/>
                <a:gd name="connsiteX81" fmla="*/ 2448554 w 5283576"/>
                <a:gd name="connsiteY81" fmla="*/ 5533423 h 10922848"/>
                <a:gd name="connsiteX82" fmla="*/ 358613 w 5283576"/>
                <a:gd name="connsiteY82" fmla="*/ 5533423 h 10922848"/>
                <a:gd name="connsiteX83" fmla="*/ 358612 w 5283576"/>
                <a:gd name="connsiteY83" fmla="*/ 5389425 h 10922848"/>
                <a:gd name="connsiteX84" fmla="*/ 2448552 w 5283576"/>
                <a:gd name="connsiteY84" fmla="*/ 5389425 h 10922848"/>
                <a:gd name="connsiteX85" fmla="*/ 1406233 w 5283576"/>
                <a:gd name="connsiteY85" fmla="*/ 4670774 h 10922848"/>
                <a:gd name="connsiteX86" fmla="*/ 358612 w 5283576"/>
                <a:gd name="connsiteY86" fmla="*/ 5389425 h 10922848"/>
                <a:gd name="connsiteX87" fmla="*/ 198635 w 5283576"/>
                <a:gd name="connsiteY87" fmla="*/ 71998 h 10922848"/>
                <a:gd name="connsiteX88" fmla="*/ 1271120 w 5283576"/>
                <a:gd name="connsiteY88" fmla="*/ 790648 h 10922848"/>
                <a:gd name="connsiteX89" fmla="*/ 2349060 w 5283576"/>
                <a:gd name="connsiteY89" fmla="*/ 71998 h 10922848"/>
                <a:gd name="connsiteX90" fmla="*/ 198635 w 5283576"/>
                <a:gd name="connsiteY90" fmla="*/ 71998 h 10922848"/>
                <a:gd name="connsiteX91" fmla="*/ 198635 w 5283576"/>
                <a:gd name="connsiteY91" fmla="*/ 10850850 h 10922848"/>
                <a:gd name="connsiteX92" fmla="*/ 2349060 w 5283576"/>
                <a:gd name="connsiteY92" fmla="*/ 10850850 h 10922848"/>
                <a:gd name="connsiteX93" fmla="*/ 1271120 w 5283576"/>
                <a:gd name="connsiteY93" fmla="*/ 10132199 h 10922848"/>
                <a:gd name="connsiteX94" fmla="*/ 198635 w 5283576"/>
                <a:gd name="connsiteY94" fmla="*/ 10850850 h 10922848"/>
                <a:gd name="connsiteX95" fmla="*/ 150735 w 5283576"/>
                <a:gd name="connsiteY95" fmla="*/ 213240 h 10922848"/>
                <a:gd name="connsiteX96" fmla="*/ 1213263 w 5283576"/>
                <a:gd name="connsiteY96" fmla="*/ 2340612 h 10922848"/>
                <a:gd name="connsiteX97" fmla="*/ 1213281 w 5283576"/>
                <a:gd name="connsiteY97" fmla="*/ 925230 h 10922848"/>
                <a:gd name="connsiteX98" fmla="*/ 150735 w 5283576"/>
                <a:gd name="connsiteY98" fmla="*/ 213240 h 10922848"/>
                <a:gd name="connsiteX99" fmla="*/ 150735 w 5283576"/>
                <a:gd name="connsiteY99" fmla="*/ 10709607 h 10922848"/>
                <a:gd name="connsiteX100" fmla="*/ 1213281 w 5283576"/>
                <a:gd name="connsiteY100" fmla="*/ 9997617 h 10922848"/>
                <a:gd name="connsiteX101" fmla="*/ 1213263 w 5283576"/>
                <a:gd name="connsiteY101" fmla="*/ 8582235 h 10922848"/>
                <a:gd name="connsiteX102" fmla="*/ 150735 w 5283576"/>
                <a:gd name="connsiteY102" fmla="*/ 10709607 h 10922848"/>
                <a:gd name="connsiteX103" fmla="*/ 81954 w 5283576"/>
                <a:gd name="connsiteY103" fmla="*/ 1726083 h 10922848"/>
                <a:gd name="connsiteX104" fmla="*/ 1076522 w 5283576"/>
                <a:gd name="connsiteY104" fmla="*/ 2389107 h 10922848"/>
                <a:gd name="connsiteX105" fmla="*/ 81954 w 5283576"/>
                <a:gd name="connsiteY105" fmla="*/ 397802 h 10922848"/>
                <a:gd name="connsiteX106" fmla="*/ 81954 w 5283576"/>
                <a:gd name="connsiteY106" fmla="*/ 1726083 h 10922848"/>
                <a:gd name="connsiteX107" fmla="*/ 81954 w 5283576"/>
                <a:gd name="connsiteY107" fmla="*/ 10525045 h 10922848"/>
                <a:gd name="connsiteX108" fmla="*/ 1076522 w 5283576"/>
                <a:gd name="connsiteY108" fmla="*/ 8533740 h 10922848"/>
                <a:gd name="connsiteX109" fmla="*/ 81954 w 5283576"/>
                <a:gd name="connsiteY109" fmla="*/ 9196764 h 10922848"/>
                <a:gd name="connsiteX110" fmla="*/ 81954 w 5283576"/>
                <a:gd name="connsiteY110" fmla="*/ 10525045 h 10922848"/>
                <a:gd name="connsiteX111" fmla="*/ 0 w 5283576"/>
                <a:gd name="connsiteY111" fmla="*/ 5461423 h 10922848"/>
                <a:gd name="connsiteX112" fmla="*/ 1334913 w 5283576"/>
                <a:gd name="connsiteY112" fmla="*/ 4548395 h 10922848"/>
                <a:gd name="connsiteX113" fmla="*/ 1334936 w 5283576"/>
                <a:gd name="connsiteY113" fmla="*/ 2732677 h 10922848"/>
                <a:gd name="connsiteX114" fmla="*/ 2 w 5283576"/>
                <a:gd name="connsiteY114" fmla="*/ 1842751 h 10922848"/>
                <a:gd name="connsiteX115" fmla="*/ 1 w 5283576"/>
                <a:gd name="connsiteY115" fmla="*/ 0 h 10922848"/>
                <a:gd name="connsiteX116" fmla="*/ 2565525 w 5283576"/>
                <a:gd name="connsiteY116" fmla="*/ 0 h 10922848"/>
                <a:gd name="connsiteX117" fmla="*/ 2718051 w 5283576"/>
                <a:gd name="connsiteY117" fmla="*/ 0 h 10922848"/>
                <a:gd name="connsiteX118" fmla="*/ 5283575 w 5283576"/>
                <a:gd name="connsiteY118" fmla="*/ 0 h 10922848"/>
                <a:gd name="connsiteX119" fmla="*/ 5283574 w 5283576"/>
                <a:gd name="connsiteY119" fmla="*/ 1842750 h 10922848"/>
                <a:gd name="connsiteX120" fmla="*/ 3948640 w 5283576"/>
                <a:gd name="connsiteY120" fmla="*/ 2732676 h 10922848"/>
                <a:gd name="connsiteX121" fmla="*/ 3948663 w 5283576"/>
                <a:gd name="connsiteY121" fmla="*/ 4548394 h 10922848"/>
                <a:gd name="connsiteX122" fmla="*/ 5283576 w 5283576"/>
                <a:gd name="connsiteY122" fmla="*/ 5461422 h 10922848"/>
                <a:gd name="connsiteX123" fmla="*/ 5283575 w 5283576"/>
                <a:gd name="connsiteY123" fmla="*/ 5461424 h 10922848"/>
                <a:gd name="connsiteX124" fmla="*/ 3948662 w 5283576"/>
                <a:gd name="connsiteY124" fmla="*/ 6374453 h 10922848"/>
                <a:gd name="connsiteX125" fmla="*/ 3948639 w 5283576"/>
                <a:gd name="connsiteY125" fmla="*/ 8190168 h 10922848"/>
                <a:gd name="connsiteX126" fmla="*/ 5283574 w 5283576"/>
                <a:gd name="connsiteY126" fmla="*/ 9080095 h 10922848"/>
                <a:gd name="connsiteX127" fmla="*/ 5283575 w 5283576"/>
                <a:gd name="connsiteY127" fmla="*/ 10922847 h 10922848"/>
                <a:gd name="connsiteX128" fmla="*/ 1 w 5283576"/>
                <a:gd name="connsiteY128" fmla="*/ 10922848 h 10922848"/>
                <a:gd name="connsiteX129" fmla="*/ 2 w 5283576"/>
                <a:gd name="connsiteY129" fmla="*/ 9080096 h 10922848"/>
                <a:gd name="connsiteX130" fmla="*/ 1334937 w 5283576"/>
                <a:gd name="connsiteY130" fmla="*/ 8190169 h 10922848"/>
                <a:gd name="connsiteX131" fmla="*/ 1334914 w 5283576"/>
                <a:gd name="connsiteY131" fmla="*/ 6374454 h 10922848"/>
                <a:gd name="connsiteX132" fmla="*/ 1 w 5283576"/>
                <a:gd name="connsiteY132" fmla="*/ 5461425 h 10922848"/>
                <a:gd name="connsiteX133" fmla="*/ 0 w 5283576"/>
                <a:gd name="connsiteY133" fmla="*/ 5461423 h 10922848"/>
                <a:gd name="connsiteX0" fmla="*/ 4207054 w 5283576"/>
                <a:gd name="connsiteY0" fmla="*/ 2389106 h 10922848"/>
                <a:gd name="connsiteX1" fmla="*/ 5201622 w 5283576"/>
                <a:gd name="connsiteY1" fmla="*/ 1726082 h 10922848"/>
                <a:gd name="connsiteX2" fmla="*/ 5201622 w 5283576"/>
                <a:gd name="connsiteY2" fmla="*/ 397802 h 10922848"/>
                <a:gd name="connsiteX3" fmla="*/ 4207054 w 5283576"/>
                <a:gd name="connsiteY3" fmla="*/ 2389106 h 10922848"/>
                <a:gd name="connsiteX4" fmla="*/ 4207054 w 5283576"/>
                <a:gd name="connsiteY4" fmla="*/ 8533739 h 10922848"/>
                <a:gd name="connsiteX5" fmla="*/ 5201622 w 5283576"/>
                <a:gd name="connsiteY5" fmla="*/ 10525044 h 10922848"/>
                <a:gd name="connsiteX6" fmla="*/ 5201622 w 5283576"/>
                <a:gd name="connsiteY6" fmla="*/ 9196763 h 10922848"/>
                <a:gd name="connsiteX7" fmla="*/ 4207054 w 5283576"/>
                <a:gd name="connsiteY7" fmla="*/ 8533739 h 10922848"/>
                <a:gd name="connsiteX8" fmla="*/ 4070295 w 5283576"/>
                <a:gd name="connsiteY8" fmla="*/ 925229 h 10922848"/>
                <a:gd name="connsiteX9" fmla="*/ 4070313 w 5283576"/>
                <a:gd name="connsiteY9" fmla="*/ 2340611 h 10922848"/>
                <a:gd name="connsiteX10" fmla="*/ 5132841 w 5283576"/>
                <a:gd name="connsiteY10" fmla="*/ 213240 h 10922848"/>
                <a:gd name="connsiteX11" fmla="*/ 4070295 w 5283576"/>
                <a:gd name="connsiteY11" fmla="*/ 925229 h 10922848"/>
                <a:gd name="connsiteX12" fmla="*/ 4070295 w 5283576"/>
                <a:gd name="connsiteY12" fmla="*/ 9997616 h 10922848"/>
                <a:gd name="connsiteX13" fmla="*/ 5132841 w 5283576"/>
                <a:gd name="connsiteY13" fmla="*/ 10709606 h 10922848"/>
                <a:gd name="connsiteX14" fmla="*/ 4070313 w 5283576"/>
                <a:gd name="connsiteY14" fmla="*/ 8582234 h 10922848"/>
                <a:gd name="connsiteX15" fmla="*/ 4070295 w 5283576"/>
                <a:gd name="connsiteY15" fmla="*/ 9997616 h 10922848"/>
                <a:gd name="connsiteX16" fmla="*/ 2934516 w 5283576"/>
                <a:gd name="connsiteY16" fmla="*/ 71998 h 10922848"/>
                <a:gd name="connsiteX17" fmla="*/ 4012456 w 5283576"/>
                <a:gd name="connsiteY17" fmla="*/ 790647 h 10922848"/>
                <a:gd name="connsiteX18" fmla="*/ 5084941 w 5283576"/>
                <a:gd name="connsiteY18" fmla="*/ 71998 h 10922848"/>
                <a:gd name="connsiteX19" fmla="*/ 2934516 w 5283576"/>
                <a:gd name="connsiteY19" fmla="*/ 71998 h 10922848"/>
                <a:gd name="connsiteX20" fmla="*/ 2934516 w 5283576"/>
                <a:gd name="connsiteY20" fmla="*/ 10850849 h 10922848"/>
                <a:gd name="connsiteX21" fmla="*/ 5084941 w 5283576"/>
                <a:gd name="connsiteY21" fmla="*/ 10850849 h 10922848"/>
                <a:gd name="connsiteX22" fmla="*/ 4012456 w 5283576"/>
                <a:gd name="connsiteY22" fmla="*/ 10132198 h 10922848"/>
                <a:gd name="connsiteX23" fmla="*/ 2934516 w 5283576"/>
                <a:gd name="connsiteY23" fmla="*/ 10850849 h 10922848"/>
                <a:gd name="connsiteX24" fmla="*/ 2835024 w 5283576"/>
                <a:gd name="connsiteY24" fmla="*/ 5389424 h 10922848"/>
                <a:gd name="connsiteX25" fmla="*/ 4924964 w 5283576"/>
                <a:gd name="connsiteY25" fmla="*/ 5389424 h 10922848"/>
                <a:gd name="connsiteX26" fmla="*/ 3877343 w 5283576"/>
                <a:gd name="connsiteY26" fmla="*/ 4670773 h 10922848"/>
                <a:gd name="connsiteX27" fmla="*/ 2835024 w 5283576"/>
                <a:gd name="connsiteY27" fmla="*/ 5389424 h 10922848"/>
                <a:gd name="connsiteX28" fmla="*/ 2835022 w 5283576"/>
                <a:gd name="connsiteY28" fmla="*/ 5533422 h 10922848"/>
                <a:gd name="connsiteX29" fmla="*/ 3877342 w 5283576"/>
                <a:gd name="connsiteY29" fmla="*/ 6252073 h 10922848"/>
                <a:gd name="connsiteX30" fmla="*/ 4924963 w 5283576"/>
                <a:gd name="connsiteY30" fmla="*/ 5533422 h 10922848"/>
                <a:gd name="connsiteX31" fmla="*/ 2835022 w 5283576"/>
                <a:gd name="connsiteY31" fmla="*/ 5533422 h 10922848"/>
                <a:gd name="connsiteX32" fmla="*/ 2788471 w 5283576"/>
                <a:gd name="connsiteY32" fmla="*/ 5248181 h 10922848"/>
                <a:gd name="connsiteX33" fmla="*/ 3821130 w 5283576"/>
                <a:gd name="connsiteY33" fmla="*/ 4536191 h 10922848"/>
                <a:gd name="connsiteX34" fmla="*/ 3821113 w 5283576"/>
                <a:gd name="connsiteY34" fmla="*/ 3120809 h 10922848"/>
                <a:gd name="connsiteX35" fmla="*/ 2788471 w 5283576"/>
                <a:gd name="connsiteY35" fmla="*/ 5248181 h 10922848"/>
                <a:gd name="connsiteX36" fmla="*/ 2788470 w 5283576"/>
                <a:gd name="connsiteY36" fmla="*/ 5674666 h 10922848"/>
                <a:gd name="connsiteX37" fmla="*/ 3821112 w 5283576"/>
                <a:gd name="connsiteY37" fmla="*/ 7802037 h 10922848"/>
                <a:gd name="connsiteX38" fmla="*/ 3821130 w 5283576"/>
                <a:gd name="connsiteY38" fmla="*/ 6386655 h 10922848"/>
                <a:gd name="connsiteX39" fmla="*/ 2788470 w 5283576"/>
                <a:gd name="connsiteY39" fmla="*/ 5674666 h 10922848"/>
                <a:gd name="connsiteX40" fmla="*/ 2721624 w 5283576"/>
                <a:gd name="connsiteY40" fmla="*/ 5063619 h 10922848"/>
                <a:gd name="connsiteX41" fmla="*/ 3688219 w 5283576"/>
                <a:gd name="connsiteY41" fmla="*/ 3072314 h 10922848"/>
                <a:gd name="connsiteX42" fmla="*/ 2721624 w 5283576"/>
                <a:gd name="connsiteY42" fmla="*/ 3735338 h 10922848"/>
                <a:gd name="connsiteX43" fmla="*/ 2721624 w 5283576"/>
                <a:gd name="connsiteY43" fmla="*/ 5063619 h 10922848"/>
                <a:gd name="connsiteX44" fmla="*/ 2721623 w 5283576"/>
                <a:gd name="connsiteY44" fmla="*/ 7187508 h 10922848"/>
                <a:gd name="connsiteX45" fmla="*/ 3688218 w 5283576"/>
                <a:gd name="connsiteY45" fmla="*/ 7850532 h 10922848"/>
                <a:gd name="connsiteX46" fmla="*/ 2721623 w 5283576"/>
                <a:gd name="connsiteY46" fmla="*/ 5859228 h 10922848"/>
                <a:gd name="connsiteX47" fmla="*/ 2721623 w 5283576"/>
                <a:gd name="connsiteY47" fmla="*/ 7187508 h 10922848"/>
                <a:gd name="connsiteX48" fmla="*/ 1595358 w 5283576"/>
                <a:gd name="connsiteY48" fmla="*/ 7850533 h 10922848"/>
                <a:gd name="connsiteX49" fmla="*/ 2561953 w 5283576"/>
                <a:gd name="connsiteY49" fmla="*/ 7187509 h 10922848"/>
                <a:gd name="connsiteX50" fmla="*/ 2561953 w 5283576"/>
                <a:gd name="connsiteY50" fmla="*/ 5859229 h 10922848"/>
                <a:gd name="connsiteX51" fmla="*/ 1595358 w 5283576"/>
                <a:gd name="connsiteY51" fmla="*/ 7850533 h 10922848"/>
                <a:gd name="connsiteX52" fmla="*/ 1595357 w 5283576"/>
                <a:gd name="connsiteY52" fmla="*/ 3072315 h 10922848"/>
                <a:gd name="connsiteX53" fmla="*/ 2561952 w 5283576"/>
                <a:gd name="connsiteY53" fmla="*/ 5063620 h 10922848"/>
                <a:gd name="connsiteX54" fmla="*/ 2561952 w 5283576"/>
                <a:gd name="connsiteY54" fmla="*/ 3735339 h 10922848"/>
                <a:gd name="connsiteX55" fmla="*/ 1595357 w 5283576"/>
                <a:gd name="connsiteY55" fmla="*/ 3072315 h 10922848"/>
                <a:gd name="connsiteX56" fmla="*/ 1462446 w 5283576"/>
                <a:gd name="connsiteY56" fmla="*/ 4536192 h 10922848"/>
                <a:gd name="connsiteX57" fmla="*/ 2495105 w 5283576"/>
                <a:gd name="connsiteY57" fmla="*/ 5248182 h 10922848"/>
                <a:gd name="connsiteX58" fmla="*/ 1462463 w 5283576"/>
                <a:gd name="connsiteY58" fmla="*/ 3120810 h 10922848"/>
                <a:gd name="connsiteX59" fmla="*/ 1462446 w 5283576"/>
                <a:gd name="connsiteY59" fmla="*/ 4536192 h 10922848"/>
                <a:gd name="connsiteX60" fmla="*/ 1462446 w 5283576"/>
                <a:gd name="connsiteY60" fmla="*/ 6386656 h 10922848"/>
                <a:gd name="connsiteX61" fmla="*/ 1462464 w 5283576"/>
                <a:gd name="connsiteY61" fmla="*/ 7802038 h 10922848"/>
                <a:gd name="connsiteX62" fmla="*/ 2495106 w 5283576"/>
                <a:gd name="connsiteY62" fmla="*/ 5674667 h 10922848"/>
                <a:gd name="connsiteX63" fmla="*/ 1462446 w 5283576"/>
                <a:gd name="connsiteY63" fmla="*/ 6386656 h 10922848"/>
                <a:gd name="connsiteX64" fmla="*/ 1344481 w 5283576"/>
                <a:gd name="connsiteY64" fmla="*/ 8193920 h 10922848"/>
                <a:gd name="connsiteX65" fmla="*/ 1344504 w 5283576"/>
                <a:gd name="connsiteY65" fmla="*/ 10009820 h 10922848"/>
                <a:gd name="connsiteX66" fmla="*/ 2641787 w 5283576"/>
                <a:gd name="connsiteY66" fmla="*/ 10872154 h 10922848"/>
                <a:gd name="connsiteX67" fmla="*/ 3939072 w 5283576"/>
                <a:gd name="connsiteY67" fmla="*/ 10009819 h 10922848"/>
                <a:gd name="connsiteX68" fmla="*/ 3939095 w 5283576"/>
                <a:gd name="connsiteY68" fmla="*/ 8193919 h 10922848"/>
                <a:gd name="connsiteX69" fmla="*/ 2641976 w 5283576"/>
                <a:gd name="connsiteY69" fmla="*/ 7304176 h 10922848"/>
                <a:gd name="connsiteX70" fmla="*/ 2641978 w 5283576"/>
                <a:gd name="connsiteY70" fmla="*/ 3618670 h 10922848"/>
                <a:gd name="connsiteX71" fmla="*/ 3939095 w 5283576"/>
                <a:gd name="connsiteY71" fmla="*/ 2728928 h 10922848"/>
                <a:gd name="connsiteX72" fmla="*/ 3939072 w 5283576"/>
                <a:gd name="connsiteY72" fmla="*/ 913026 h 10922848"/>
                <a:gd name="connsiteX73" fmla="*/ 2641788 w 5283576"/>
                <a:gd name="connsiteY73" fmla="*/ 50694 h 10922848"/>
                <a:gd name="connsiteX74" fmla="*/ 1344504 w 5283576"/>
                <a:gd name="connsiteY74" fmla="*/ 913027 h 10922848"/>
                <a:gd name="connsiteX75" fmla="*/ 1344481 w 5283576"/>
                <a:gd name="connsiteY75" fmla="*/ 2728929 h 10922848"/>
                <a:gd name="connsiteX76" fmla="*/ 2641598 w 5283576"/>
                <a:gd name="connsiteY76" fmla="*/ 3618671 h 10922848"/>
                <a:gd name="connsiteX77" fmla="*/ 2641600 w 5283576"/>
                <a:gd name="connsiteY77" fmla="*/ 7304177 h 10922848"/>
                <a:gd name="connsiteX78" fmla="*/ 1344481 w 5283576"/>
                <a:gd name="connsiteY78" fmla="*/ 8193920 h 10922848"/>
                <a:gd name="connsiteX79" fmla="*/ 358613 w 5283576"/>
                <a:gd name="connsiteY79" fmla="*/ 5533423 h 10922848"/>
                <a:gd name="connsiteX80" fmla="*/ 1406234 w 5283576"/>
                <a:gd name="connsiteY80" fmla="*/ 6252074 h 10922848"/>
                <a:gd name="connsiteX81" fmla="*/ 2448554 w 5283576"/>
                <a:gd name="connsiteY81" fmla="*/ 5533423 h 10922848"/>
                <a:gd name="connsiteX82" fmla="*/ 358613 w 5283576"/>
                <a:gd name="connsiteY82" fmla="*/ 5533423 h 10922848"/>
                <a:gd name="connsiteX83" fmla="*/ 358612 w 5283576"/>
                <a:gd name="connsiteY83" fmla="*/ 5389425 h 10922848"/>
                <a:gd name="connsiteX84" fmla="*/ 2448552 w 5283576"/>
                <a:gd name="connsiteY84" fmla="*/ 5389425 h 10922848"/>
                <a:gd name="connsiteX85" fmla="*/ 1406233 w 5283576"/>
                <a:gd name="connsiteY85" fmla="*/ 4670774 h 10922848"/>
                <a:gd name="connsiteX86" fmla="*/ 358612 w 5283576"/>
                <a:gd name="connsiteY86" fmla="*/ 5389425 h 10922848"/>
                <a:gd name="connsiteX87" fmla="*/ 198635 w 5283576"/>
                <a:gd name="connsiteY87" fmla="*/ 71998 h 10922848"/>
                <a:gd name="connsiteX88" fmla="*/ 1271120 w 5283576"/>
                <a:gd name="connsiteY88" fmla="*/ 790648 h 10922848"/>
                <a:gd name="connsiteX89" fmla="*/ 2349060 w 5283576"/>
                <a:gd name="connsiteY89" fmla="*/ 71998 h 10922848"/>
                <a:gd name="connsiteX90" fmla="*/ 198635 w 5283576"/>
                <a:gd name="connsiteY90" fmla="*/ 71998 h 10922848"/>
                <a:gd name="connsiteX91" fmla="*/ 198635 w 5283576"/>
                <a:gd name="connsiteY91" fmla="*/ 10850850 h 10922848"/>
                <a:gd name="connsiteX92" fmla="*/ 2349060 w 5283576"/>
                <a:gd name="connsiteY92" fmla="*/ 10850850 h 10922848"/>
                <a:gd name="connsiteX93" fmla="*/ 1271120 w 5283576"/>
                <a:gd name="connsiteY93" fmla="*/ 10132199 h 10922848"/>
                <a:gd name="connsiteX94" fmla="*/ 198635 w 5283576"/>
                <a:gd name="connsiteY94" fmla="*/ 10850850 h 10922848"/>
                <a:gd name="connsiteX95" fmla="*/ 150735 w 5283576"/>
                <a:gd name="connsiteY95" fmla="*/ 213240 h 10922848"/>
                <a:gd name="connsiteX96" fmla="*/ 1213263 w 5283576"/>
                <a:gd name="connsiteY96" fmla="*/ 2340612 h 10922848"/>
                <a:gd name="connsiteX97" fmla="*/ 1213281 w 5283576"/>
                <a:gd name="connsiteY97" fmla="*/ 925230 h 10922848"/>
                <a:gd name="connsiteX98" fmla="*/ 150735 w 5283576"/>
                <a:gd name="connsiteY98" fmla="*/ 213240 h 10922848"/>
                <a:gd name="connsiteX99" fmla="*/ 150735 w 5283576"/>
                <a:gd name="connsiteY99" fmla="*/ 10709607 h 10922848"/>
                <a:gd name="connsiteX100" fmla="*/ 1213281 w 5283576"/>
                <a:gd name="connsiteY100" fmla="*/ 9997617 h 10922848"/>
                <a:gd name="connsiteX101" fmla="*/ 1213263 w 5283576"/>
                <a:gd name="connsiteY101" fmla="*/ 8582235 h 10922848"/>
                <a:gd name="connsiteX102" fmla="*/ 150735 w 5283576"/>
                <a:gd name="connsiteY102" fmla="*/ 10709607 h 10922848"/>
                <a:gd name="connsiteX103" fmla="*/ 81954 w 5283576"/>
                <a:gd name="connsiteY103" fmla="*/ 1726083 h 10922848"/>
                <a:gd name="connsiteX104" fmla="*/ 1076522 w 5283576"/>
                <a:gd name="connsiteY104" fmla="*/ 2389107 h 10922848"/>
                <a:gd name="connsiteX105" fmla="*/ 81954 w 5283576"/>
                <a:gd name="connsiteY105" fmla="*/ 397802 h 10922848"/>
                <a:gd name="connsiteX106" fmla="*/ 81954 w 5283576"/>
                <a:gd name="connsiteY106" fmla="*/ 1726083 h 10922848"/>
                <a:gd name="connsiteX107" fmla="*/ 81954 w 5283576"/>
                <a:gd name="connsiteY107" fmla="*/ 10525045 h 10922848"/>
                <a:gd name="connsiteX108" fmla="*/ 1076522 w 5283576"/>
                <a:gd name="connsiteY108" fmla="*/ 8533740 h 10922848"/>
                <a:gd name="connsiteX109" fmla="*/ 81954 w 5283576"/>
                <a:gd name="connsiteY109" fmla="*/ 9196764 h 10922848"/>
                <a:gd name="connsiteX110" fmla="*/ 81954 w 5283576"/>
                <a:gd name="connsiteY110" fmla="*/ 10525045 h 10922848"/>
                <a:gd name="connsiteX111" fmla="*/ 0 w 5283576"/>
                <a:gd name="connsiteY111" fmla="*/ 5461423 h 10922848"/>
                <a:gd name="connsiteX112" fmla="*/ 1334913 w 5283576"/>
                <a:gd name="connsiteY112" fmla="*/ 4548395 h 10922848"/>
                <a:gd name="connsiteX113" fmla="*/ 1334936 w 5283576"/>
                <a:gd name="connsiteY113" fmla="*/ 2732677 h 10922848"/>
                <a:gd name="connsiteX114" fmla="*/ 2 w 5283576"/>
                <a:gd name="connsiteY114" fmla="*/ 1842751 h 10922848"/>
                <a:gd name="connsiteX115" fmla="*/ 1 w 5283576"/>
                <a:gd name="connsiteY115" fmla="*/ 0 h 10922848"/>
                <a:gd name="connsiteX116" fmla="*/ 2565525 w 5283576"/>
                <a:gd name="connsiteY116" fmla="*/ 0 h 10922848"/>
                <a:gd name="connsiteX117" fmla="*/ 5283575 w 5283576"/>
                <a:gd name="connsiteY117" fmla="*/ 0 h 10922848"/>
                <a:gd name="connsiteX118" fmla="*/ 5283574 w 5283576"/>
                <a:gd name="connsiteY118" fmla="*/ 1842750 h 10922848"/>
                <a:gd name="connsiteX119" fmla="*/ 3948640 w 5283576"/>
                <a:gd name="connsiteY119" fmla="*/ 2732676 h 10922848"/>
                <a:gd name="connsiteX120" fmla="*/ 3948663 w 5283576"/>
                <a:gd name="connsiteY120" fmla="*/ 4548394 h 10922848"/>
                <a:gd name="connsiteX121" fmla="*/ 5283576 w 5283576"/>
                <a:gd name="connsiteY121" fmla="*/ 5461422 h 10922848"/>
                <a:gd name="connsiteX122" fmla="*/ 5283575 w 5283576"/>
                <a:gd name="connsiteY122" fmla="*/ 5461424 h 10922848"/>
                <a:gd name="connsiteX123" fmla="*/ 3948662 w 5283576"/>
                <a:gd name="connsiteY123" fmla="*/ 6374453 h 10922848"/>
                <a:gd name="connsiteX124" fmla="*/ 3948639 w 5283576"/>
                <a:gd name="connsiteY124" fmla="*/ 8190168 h 10922848"/>
                <a:gd name="connsiteX125" fmla="*/ 5283574 w 5283576"/>
                <a:gd name="connsiteY125" fmla="*/ 9080095 h 10922848"/>
                <a:gd name="connsiteX126" fmla="*/ 5283575 w 5283576"/>
                <a:gd name="connsiteY126" fmla="*/ 10922847 h 10922848"/>
                <a:gd name="connsiteX127" fmla="*/ 1 w 5283576"/>
                <a:gd name="connsiteY127" fmla="*/ 10922848 h 10922848"/>
                <a:gd name="connsiteX128" fmla="*/ 2 w 5283576"/>
                <a:gd name="connsiteY128" fmla="*/ 9080096 h 10922848"/>
                <a:gd name="connsiteX129" fmla="*/ 1334937 w 5283576"/>
                <a:gd name="connsiteY129" fmla="*/ 8190169 h 10922848"/>
                <a:gd name="connsiteX130" fmla="*/ 1334914 w 5283576"/>
                <a:gd name="connsiteY130" fmla="*/ 6374454 h 10922848"/>
                <a:gd name="connsiteX131" fmla="*/ 1 w 5283576"/>
                <a:gd name="connsiteY131" fmla="*/ 5461425 h 10922848"/>
                <a:gd name="connsiteX132" fmla="*/ 0 w 5283576"/>
                <a:gd name="connsiteY132" fmla="*/ 5461423 h 10922848"/>
                <a:gd name="connsiteX0" fmla="*/ 4207054 w 5283576"/>
                <a:gd name="connsiteY0" fmla="*/ 2389106 h 10922848"/>
                <a:gd name="connsiteX1" fmla="*/ 5201622 w 5283576"/>
                <a:gd name="connsiteY1" fmla="*/ 1726082 h 10922848"/>
                <a:gd name="connsiteX2" fmla="*/ 5201622 w 5283576"/>
                <a:gd name="connsiteY2" fmla="*/ 397802 h 10922848"/>
                <a:gd name="connsiteX3" fmla="*/ 4207054 w 5283576"/>
                <a:gd name="connsiteY3" fmla="*/ 2389106 h 10922848"/>
                <a:gd name="connsiteX4" fmla="*/ 4207054 w 5283576"/>
                <a:gd name="connsiteY4" fmla="*/ 8533739 h 10922848"/>
                <a:gd name="connsiteX5" fmla="*/ 5201622 w 5283576"/>
                <a:gd name="connsiteY5" fmla="*/ 10525044 h 10922848"/>
                <a:gd name="connsiteX6" fmla="*/ 5201622 w 5283576"/>
                <a:gd name="connsiteY6" fmla="*/ 9196763 h 10922848"/>
                <a:gd name="connsiteX7" fmla="*/ 4207054 w 5283576"/>
                <a:gd name="connsiteY7" fmla="*/ 8533739 h 10922848"/>
                <a:gd name="connsiteX8" fmla="*/ 4070295 w 5283576"/>
                <a:gd name="connsiteY8" fmla="*/ 925229 h 10922848"/>
                <a:gd name="connsiteX9" fmla="*/ 4070313 w 5283576"/>
                <a:gd name="connsiteY9" fmla="*/ 2340611 h 10922848"/>
                <a:gd name="connsiteX10" fmla="*/ 5132841 w 5283576"/>
                <a:gd name="connsiteY10" fmla="*/ 213240 h 10922848"/>
                <a:gd name="connsiteX11" fmla="*/ 4070295 w 5283576"/>
                <a:gd name="connsiteY11" fmla="*/ 925229 h 10922848"/>
                <a:gd name="connsiteX12" fmla="*/ 4070295 w 5283576"/>
                <a:gd name="connsiteY12" fmla="*/ 9997616 h 10922848"/>
                <a:gd name="connsiteX13" fmla="*/ 5132841 w 5283576"/>
                <a:gd name="connsiteY13" fmla="*/ 10709606 h 10922848"/>
                <a:gd name="connsiteX14" fmla="*/ 4070313 w 5283576"/>
                <a:gd name="connsiteY14" fmla="*/ 8582234 h 10922848"/>
                <a:gd name="connsiteX15" fmla="*/ 4070295 w 5283576"/>
                <a:gd name="connsiteY15" fmla="*/ 9997616 h 10922848"/>
                <a:gd name="connsiteX16" fmla="*/ 2934516 w 5283576"/>
                <a:gd name="connsiteY16" fmla="*/ 71998 h 10922848"/>
                <a:gd name="connsiteX17" fmla="*/ 4012456 w 5283576"/>
                <a:gd name="connsiteY17" fmla="*/ 790647 h 10922848"/>
                <a:gd name="connsiteX18" fmla="*/ 5084941 w 5283576"/>
                <a:gd name="connsiteY18" fmla="*/ 71998 h 10922848"/>
                <a:gd name="connsiteX19" fmla="*/ 2934516 w 5283576"/>
                <a:gd name="connsiteY19" fmla="*/ 71998 h 10922848"/>
                <a:gd name="connsiteX20" fmla="*/ 2934516 w 5283576"/>
                <a:gd name="connsiteY20" fmla="*/ 10850849 h 10922848"/>
                <a:gd name="connsiteX21" fmla="*/ 5084941 w 5283576"/>
                <a:gd name="connsiteY21" fmla="*/ 10850849 h 10922848"/>
                <a:gd name="connsiteX22" fmla="*/ 4012456 w 5283576"/>
                <a:gd name="connsiteY22" fmla="*/ 10132198 h 10922848"/>
                <a:gd name="connsiteX23" fmla="*/ 2934516 w 5283576"/>
                <a:gd name="connsiteY23" fmla="*/ 10850849 h 10922848"/>
                <a:gd name="connsiteX24" fmla="*/ 2835024 w 5283576"/>
                <a:gd name="connsiteY24" fmla="*/ 5389424 h 10922848"/>
                <a:gd name="connsiteX25" fmla="*/ 4924964 w 5283576"/>
                <a:gd name="connsiteY25" fmla="*/ 5389424 h 10922848"/>
                <a:gd name="connsiteX26" fmla="*/ 3877343 w 5283576"/>
                <a:gd name="connsiteY26" fmla="*/ 4670773 h 10922848"/>
                <a:gd name="connsiteX27" fmla="*/ 2835024 w 5283576"/>
                <a:gd name="connsiteY27" fmla="*/ 5389424 h 10922848"/>
                <a:gd name="connsiteX28" fmla="*/ 2835022 w 5283576"/>
                <a:gd name="connsiteY28" fmla="*/ 5533422 h 10922848"/>
                <a:gd name="connsiteX29" fmla="*/ 3877342 w 5283576"/>
                <a:gd name="connsiteY29" fmla="*/ 6252073 h 10922848"/>
                <a:gd name="connsiteX30" fmla="*/ 4924963 w 5283576"/>
                <a:gd name="connsiteY30" fmla="*/ 5533422 h 10922848"/>
                <a:gd name="connsiteX31" fmla="*/ 2835022 w 5283576"/>
                <a:gd name="connsiteY31" fmla="*/ 5533422 h 10922848"/>
                <a:gd name="connsiteX32" fmla="*/ 2788471 w 5283576"/>
                <a:gd name="connsiteY32" fmla="*/ 5248181 h 10922848"/>
                <a:gd name="connsiteX33" fmla="*/ 3821130 w 5283576"/>
                <a:gd name="connsiteY33" fmla="*/ 4536191 h 10922848"/>
                <a:gd name="connsiteX34" fmla="*/ 3821113 w 5283576"/>
                <a:gd name="connsiteY34" fmla="*/ 3120809 h 10922848"/>
                <a:gd name="connsiteX35" fmla="*/ 2788471 w 5283576"/>
                <a:gd name="connsiteY35" fmla="*/ 5248181 h 10922848"/>
                <a:gd name="connsiteX36" fmla="*/ 2788470 w 5283576"/>
                <a:gd name="connsiteY36" fmla="*/ 5674666 h 10922848"/>
                <a:gd name="connsiteX37" fmla="*/ 3821112 w 5283576"/>
                <a:gd name="connsiteY37" fmla="*/ 7802037 h 10922848"/>
                <a:gd name="connsiteX38" fmla="*/ 3821130 w 5283576"/>
                <a:gd name="connsiteY38" fmla="*/ 6386655 h 10922848"/>
                <a:gd name="connsiteX39" fmla="*/ 2788470 w 5283576"/>
                <a:gd name="connsiteY39" fmla="*/ 5674666 h 10922848"/>
                <a:gd name="connsiteX40" fmla="*/ 2721624 w 5283576"/>
                <a:gd name="connsiteY40" fmla="*/ 5063619 h 10922848"/>
                <a:gd name="connsiteX41" fmla="*/ 3688219 w 5283576"/>
                <a:gd name="connsiteY41" fmla="*/ 3072314 h 10922848"/>
                <a:gd name="connsiteX42" fmla="*/ 2721624 w 5283576"/>
                <a:gd name="connsiteY42" fmla="*/ 3735338 h 10922848"/>
                <a:gd name="connsiteX43" fmla="*/ 2721624 w 5283576"/>
                <a:gd name="connsiteY43" fmla="*/ 5063619 h 10922848"/>
                <a:gd name="connsiteX44" fmla="*/ 2721623 w 5283576"/>
                <a:gd name="connsiteY44" fmla="*/ 7187508 h 10922848"/>
                <a:gd name="connsiteX45" fmla="*/ 3688218 w 5283576"/>
                <a:gd name="connsiteY45" fmla="*/ 7850532 h 10922848"/>
                <a:gd name="connsiteX46" fmla="*/ 2721623 w 5283576"/>
                <a:gd name="connsiteY46" fmla="*/ 5859228 h 10922848"/>
                <a:gd name="connsiteX47" fmla="*/ 2721623 w 5283576"/>
                <a:gd name="connsiteY47" fmla="*/ 7187508 h 10922848"/>
                <a:gd name="connsiteX48" fmla="*/ 1595358 w 5283576"/>
                <a:gd name="connsiteY48" fmla="*/ 7850533 h 10922848"/>
                <a:gd name="connsiteX49" fmla="*/ 2561953 w 5283576"/>
                <a:gd name="connsiteY49" fmla="*/ 7187509 h 10922848"/>
                <a:gd name="connsiteX50" fmla="*/ 2561953 w 5283576"/>
                <a:gd name="connsiteY50" fmla="*/ 5859229 h 10922848"/>
                <a:gd name="connsiteX51" fmla="*/ 1595358 w 5283576"/>
                <a:gd name="connsiteY51" fmla="*/ 7850533 h 10922848"/>
                <a:gd name="connsiteX52" fmla="*/ 1595357 w 5283576"/>
                <a:gd name="connsiteY52" fmla="*/ 3072315 h 10922848"/>
                <a:gd name="connsiteX53" fmla="*/ 2561952 w 5283576"/>
                <a:gd name="connsiteY53" fmla="*/ 5063620 h 10922848"/>
                <a:gd name="connsiteX54" fmla="*/ 2561952 w 5283576"/>
                <a:gd name="connsiteY54" fmla="*/ 3735339 h 10922848"/>
                <a:gd name="connsiteX55" fmla="*/ 1595357 w 5283576"/>
                <a:gd name="connsiteY55" fmla="*/ 3072315 h 10922848"/>
                <a:gd name="connsiteX56" fmla="*/ 1462446 w 5283576"/>
                <a:gd name="connsiteY56" fmla="*/ 4536192 h 10922848"/>
                <a:gd name="connsiteX57" fmla="*/ 2495105 w 5283576"/>
                <a:gd name="connsiteY57" fmla="*/ 5248182 h 10922848"/>
                <a:gd name="connsiteX58" fmla="*/ 1462463 w 5283576"/>
                <a:gd name="connsiteY58" fmla="*/ 3120810 h 10922848"/>
                <a:gd name="connsiteX59" fmla="*/ 1462446 w 5283576"/>
                <a:gd name="connsiteY59" fmla="*/ 4536192 h 10922848"/>
                <a:gd name="connsiteX60" fmla="*/ 1462446 w 5283576"/>
                <a:gd name="connsiteY60" fmla="*/ 6386656 h 10922848"/>
                <a:gd name="connsiteX61" fmla="*/ 1462464 w 5283576"/>
                <a:gd name="connsiteY61" fmla="*/ 7802038 h 10922848"/>
                <a:gd name="connsiteX62" fmla="*/ 2495106 w 5283576"/>
                <a:gd name="connsiteY62" fmla="*/ 5674667 h 10922848"/>
                <a:gd name="connsiteX63" fmla="*/ 1462446 w 5283576"/>
                <a:gd name="connsiteY63" fmla="*/ 6386656 h 10922848"/>
                <a:gd name="connsiteX64" fmla="*/ 1344481 w 5283576"/>
                <a:gd name="connsiteY64" fmla="*/ 8193920 h 10922848"/>
                <a:gd name="connsiteX65" fmla="*/ 1344504 w 5283576"/>
                <a:gd name="connsiteY65" fmla="*/ 10009820 h 10922848"/>
                <a:gd name="connsiteX66" fmla="*/ 2641787 w 5283576"/>
                <a:gd name="connsiteY66" fmla="*/ 10872154 h 10922848"/>
                <a:gd name="connsiteX67" fmla="*/ 3939072 w 5283576"/>
                <a:gd name="connsiteY67" fmla="*/ 10009819 h 10922848"/>
                <a:gd name="connsiteX68" fmla="*/ 3939095 w 5283576"/>
                <a:gd name="connsiteY68" fmla="*/ 8193919 h 10922848"/>
                <a:gd name="connsiteX69" fmla="*/ 2641976 w 5283576"/>
                <a:gd name="connsiteY69" fmla="*/ 7304176 h 10922848"/>
                <a:gd name="connsiteX70" fmla="*/ 2641978 w 5283576"/>
                <a:gd name="connsiteY70" fmla="*/ 3618670 h 10922848"/>
                <a:gd name="connsiteX71" fmla="*/ 3939095 w 5283576"/>
                <a:gd name="connsiteY71" fmla="*/ 2728928 h 10922848"/>
                <a:gd name="connsiteX72" fmla="*/ 3939072 w 5283576"/>
                <a:gd name="connsiteY72" fmla="*/ 913026 h 10922848"/>
                <a:gd name="connsiteX73" fmla="*/ 2641788 w 5283576"/>
                <a:gd name="connsiteY73" fmla="*/ 50694 h 10922848"/>
                <a:gd name="connsiteX74" fmla="*/ 1344504 w 5283576"/>
                <a:gd name="connsiteY74" fmla="*/ 913027 h 10922848"/>
                <a:gd name="connsiteX75" fmla="*/ 1344481 w 5283576"/>
                <a:gd name="connsiteY75" fmla="*/ 2728929 h 10922848"/>
                <a:gd name="connsiteX76" fmla="*/ 2641598 w 5283576"/>
                <a:gd name="connsiteY76" fmla="*/ 3618671 h 10922848"/>
                <a:gd name="connsiteX77" fmla="*/ 2641600 w 5283576"/>
                <a:gd name="connsiteY77" fmla="*/ 7304177 h 10922848"/>
                <a:gd name="connsiteX78" fmla="*/ 1344481 w 5283576"/>
                <a:gd name="connsiteY78" fmla="*/ 8193920 h 10922848"/>
                <a:gd name="connsiteX79" fmla="*/ 358613 w 5283576"/>
                <a:gd name="connsiteY79" fmla="*/ 5533423 h 10922848"/>
                <a:gd name="connsiteX80" fmla="*/ 1406234 w 5283576"/>
                <a:gd name="connsiteY80" fmla="*/ 6252074 h 10922848"/>
                <a:gd name="connsiteX81" fmla="*/ 2448554 w 5283576"/>
                <a:gd name="connsiteY81" fmla="*/ 5533423 h 10922848"/>
                <a:gd name="connsiteX82" fmla="*/ 358613 w 5283576"/>
                <a:gd name="connsiteY82" fmla="*/ 5533423 h 10922848"/>
                <a:gd name="connsiteX83" fmla="*/ 358612 w 5283576"/>
                <a:gd name="connsiteY83" fmla="*/ 5389425 h 10922848"/>
                <a:gd name="connsiteX84" fmla="*/ 2448552 w 5283576"/>
                <a:gd name="connsiteY84" fmla="*/ 5389425 h 10922848"/>
                <a:gd name="connsiteX85" fmla="*/ 1406233 w 5283576"/>
                <a:gd name="connsiteY85" fmla="*/ 4670774 h 10922848"/>
                <a:gd name="connsiteX86" fmla="*/ 358612 w 5283576"/>
                <a:gd name="connsiteY86" fmla="*/ 5389425 h 10922848"/>
                <a:gd name="connsiteX87" fmla="*/ 198635 w 5283576"/>
                <a:gd name="connsiteY87" fmla="*/ 71998 h 10922848"/>
                <a:gd name="connsiteX88" fmla="*/ 1271120 w 5283576"/>
                <a:gd name="connsiteY88" fmla="*/ 790648 h 10922848"/>
                <a:gd name="connsiteX89" fmla="*/ 2349060 w 5283576"/>
                <a:gd name="connsiteY89" fmla="*/ 71998 h 10922848"/>
                <a:gd name="connsiteX90" fmla="*/ 198635 w 5283576"/>
                <a:gd name="connsiteY90" fmla="*/ 71998 h 10922848"/>
                <a:gd name="connsiteX91" fmla="*/ 198635 w 5283576"/>
                <a:gd name="connsiteY91" fmla="*/ 10850850 h 10922848"/>
                <a:gd name="connsiteX92" fmla="*/ 2349060 w 5283576"/>
                <a:gd name="connsiteY92" fmla="*/ 10850850 h 10922848"/>
                <a:gd name="connsiteX93" fmla="*/ 1271120 w 5283576"/>
                <a:gd name="connsiteY93" fmla="*/ 10132199 h 10922848"/>
                <a:gd name="connsiteX94" fmla="*/ 198635 w 5283576"/>
                <a:gd name="connsiteY94" fmla="*/ 10850850 h 10922848"/>
                <a:gd name="connsiteX95" fmla="*/ 150735 w 5283576"/>
                <a:gd name="connsiteY95" fmla="*/ 213240 h 10922848"/>
                <a:gd name="connsiteX96" fmla="*/ 1213263 w 5283576"/>
                <a:gd name="connsiteY96" fmla="*/ 2340612 h 10922848"/>
                <a:gd name="connsiteX97" fmla="*/ 1213281 w 5283576"/>
                <a:gd name="connsiteY97" fmla="*/ 925230 h 10922848"/>
                <a:gd name="connsiteX98" fmla="*/ 150735 w 5283576"/>
                <a:gd name="connsiteY98" fmla="*/ 213240 h 10922848"/>
                <a:gd name="connsiteX99" fmla="*/ 150735 w 5283576"/>
                <a:gd name="connsiteY99" fmla="*/ 10709607 h 10922848"/>
                <a:gd name="connsiteX100" fmla="*/ 1213281 w 5283576"/>
                <a:gd name="connsiteY100" fmla="*/ 9997617 h 10922848"/>
                <a:gd name="connsiteX101" fmla="*/ 1213263 w 5283576"/>
                <a:gd name="connsiteY101" fmla="*/ 8582235 h 10922848"/>
                <a:gd name="connsiteX102" fmla="*/ 150735 w 5283576"/>
                <a:gd name="connsiteY102" fmla="*/ 10709607 h 10922848"/>
                <a:gd name="connsiteX103" fmla="*/ 81954 w 5283576"/>
                <a:gd name="connsiteY103" fmla="*/ 1726083 h 10922848"/>
                <a:gd name="connsiteX104" fmla="*/ 1076522 w 5283576"/>
                <a:gd name="connsiteY104" fmla="*/ 2389107 h 10922848"/>
                <a:gd name="connsiteX105" fmla="*/ 81954 w 5283576"/>
                <a:gd name="connsiteY105" fmla="*/ 397802 h 10922848"/>
                <a:gd name="connsiteX106" fmla="*/ 81954 w 5283576"/>
                <a:gd name="connsiteY106" fmla="*/ 1726083 h 10922848"/>
                <a:gd name="connsiteX107" fmla="*/ 81954 w 5283576"/>
                <a:gd name="connsiteY107" fmla="*/ 10525045 h 10922848"/>
                <a:gd name="connsiteX108" fmla="*/ 1076522 w 5283576"/>
                <a:gd name="connsiteY108" fmla="*/ 8533740 h 10922848"/>
                <a:gd name="connsiteX109" fmla="*/ 81954 w 5283576"/>
                <a:gd name="connsiteY109" fmla="*/ 9196764 h 10922848"/>
                <a:gd name="connsiteX110" fmla="*/ 81954 w 5283576"/>
                <a:gd name="connsiteY110" fmla="*/ 10525045 h 10922848"/>
                <a:gd name="connsiteX111" fmla="*/ 0 w 5283576"/>
                <a:gd name="connsiteY111" fmla="*/ 5461423 h 10922848"/>
                <a:gd name="connsiteX112" fmla="*/ 1334913 w 5283576"/>
                <a:gd name="connsiteY112" fmla="*/ 4548395 h 10922848"/>
                <a:gd name="connsiteX113" fmla="*/ 1334936 w 5283576"/>
                <a:gd name="connsiteY113" fmla="*/ 2732677 h 10922848"/>
                <a:gd name="connsiteX114" fmla="*/ 2 w 5283576"/>
                <a:gd name="connsiteY114" fmla="*/ 1842751 h 10922848"/>
                <a:gd name="connsiteX115" fmla="*/ 1 w 5283576"/>
                <a:gd name="connsiteY115" fmla="*/ 0 h 10922848"/>
                <a:gd name="connsiteX116" fmla="*/ 5283575 w 5283576"/>
                <a:gd name="connsiteY116" fmla="*/ 0 h 10922848"/>
                <a:gd name="connsiteX117" fmla="*/ 5283574 w 5283576"/>
                <a:gd name="connsiteY117" fmla="*/ 1842750 h 10922848"/>
                <a:gd name="connsiteX118" fmla="*/ 3948640 w 5283576"/>
                <a:gd name="connsiteY118" fmla="*/ 2732676 h 10922848"/>
                <a:gd name="connsiteX119" fmla="*/ 3948663 w 5283576"/>
                <a:gd name="connsiteY119" fmla="*/ 4548394 h 10922848"/>
                <a:gd name="connsiteX120" fmla="*/ 5283576 w 5283576"/>
                <a:gd name="connsiteY120" fmla="*/ 5461422 h 10922848"/>
                <a:gd name="connsiteX121" fmla="*/ 5283575 w 5283576"/>
                <a:gd name="connsiteY121" fmla="*/ 5461424 h 10922848"/>
                <a:gd name="connsiteX122" fmla="*/ 3948662 w 5283576"/>
                <a:gd name="connsiteY122" fmla="*/ 6374453 h 10922848"/>
                <a:gd name="connsiteX123" fmla="*/ 3948639 w 5283576"/>
                <a:gd name="connsiteY123" fmla="*/ 8190168 h 10922848"/>
                <a:gd name="connsiteX124" fmla="*/ 5283574 w 5283576"/>
                <a:gd name="connsiteY124" fmla="*/ 9080095 h 10922848"/>
                <a:gd name="connsiteX125" fmla="*/ 5283575 w 5283576"/>
                <a:gd name="connsiteY125" fmla="*/ 10922847 h 10922848"/>
                <a:gd name="connsiteX126" fmla="*/ 1 w 5283576"/>
                <a:gd name="connsiteY126" fmla="*/ 10922848 h 10922848"/>
                <a:gd name="connsiteX127" fmla="*/ 2 w 5283576"/>
                <a:gd name="connsiteY127" fmla="*/ 9080096 h 10922848"/>
                <a:gd name="connsiteX128" fmla="*/ 1334937 w 5283576"/>
                <a:gd name="connsiteY128" fmla="*/ 8190169 h 10922848"/>
                <a:gd name="connsiteX129" fmla="*/ 1334914 w 5283576"/>
                <a:gd name="connsiteY129" fmla="*/ 6374454 h 10922848"/>
                <a:gd name="connsiteX130" fmla="*/ 1 w 5283576"/>
                <a:gd name="connsiteY130" fmla="*/ 5461425 h 10922848"/>
                <a:gd name="connsiteX131" fmla="*/ 0 w 5283576"/>
                <a:gd name="connsiteY131" fmla="*/ 5461423 h 10922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</a:cxnLst>
              <a:rect l="l" t="t" r="r" b="b"/>
              <a:pathLst>
                <a:path w="5283576" h="10922848">
                  <a:moveTo>
                    <a:pt x="4207054" y="2389106"/>
                  </a:moveTo>
                  <a:lnTo>
                    <a:pt x="5201622" y="1726082"/>
                  </a:lnTo>
                  <a:lnTo>
                    <a:pt x="5201622" y="397802"/>
                  </a:lnTo>
                  <a:lnTo>
                    <a:pt x="4207054" y="2389106"/>
                  </a:lnTo>
                  <a:close/>
                  <a:moveTo>
                    <a:pt x="4207054" y="8533739"/>
                  </a:moveTo>
                  <a:lnTo>
                    <a:pt x="5201622" y="10525044"/>
                  </a:lnTo>
                  <a:lnTo>
                    <a:pt x="5201622" y="9196763"/>
                  </a:lnTo>
                  <a:lnTo>
                    <a:pt x="4207054" y="8533739"/>
                  </a:lnTo>
                  <a:close/>
                  <a:moveTo>
                    <a:pt x="4070295" y="925229"/>
                  </a:moveTo>
                  <a:lnTo>
                    <a:pt x="4070313" y="2340611"/>
                  </a:lnTo>
                  <a:lnTo>
                    <a:pt x="5132841" y="213240"/>
                  </a:lnTo>
                  <a:lnTo>
                    <a:pt x="4070295" y="925229"/>
                  </a:lnTo>
                  <a:close/>
                  <a:moveTo>
                    <a:pt x="4070295" y="9997616"/>
                  </a:moveTo>
                  <a:lnTo>
                    <a:pt x="5132841" y="10709606"/>
                  </a:lnTo>
                  <a:lnTo>
                    <a:pt x="4070313" y="8582234"/>
                  </a:lnTo>
                  <a:lnTo>
                    <a:pt x="4070295" y="9997616"/>
                  </a:lnTo>
                  <a:close/>
                  <a:moveTo>
                    <a:pt x="2934516" y="71998"/>
                  </a:moveTo>
                  <a:lnTo>
                    <a:pt x="4012456" y="790647"/>
                  </a:lnTo>
                  <a:lnTo>
                    <a:pt x="5084941" y="71998"/>
                  </a:lnTo>
                  <a:lnTo>
                    <a:pt x="2934516" y="71998"/>
                  </a:lnTo>
                  <a:close/>
                  <a:moveTo>
                    <a:pt x="2934516" y="10850849"/>
                  </a:moveTo>
                  <a:lnTo>
                    <a:pt x="5084941" y="10850849"/>
                  </a:lnTo>
                  <a:lnTo>
                    <a:pt x="4012456" y="10132198"/>
                  </a:lnTo>
                  <a:lnTo>
                    <a:pt x="2934516" y="10850849"/>
                  </a:lnTo>
                  <a:close/>
                  <a:moveTo>
                    <a:pt x="2835024" y="5389424"/>
                  </a:moveTo>
                  <a:lnTo>
                    <a:pt x="4924964" y="5389424"/>
                  </a:lnTo>
                  <a:lnTo>
                    <a:pt x="3877343" y="4670773"/>
                  </a:lnTo>
                  <a:lnTo>
                    <a:pt x="2835024" y="5389424"/>
                  </a:lnTo>
                  <a:close/>
                  <a:moveTo>
                    <a:pt x="2835022" y="5533422"/>
                  </a:moveTo>
                  <a:lnTo>
                    <a:pt x="3877342" y="6252073"/>
                  </a:lnTo>
                  <a:lnTo>
                    <a:pt x="4924963" y="5533422"/>
                  </a:lnTo>
                  <a:lnTo>
                    <a:pt x="2835022" y="5533422"/>
                  </a:lnTo>
                  <a:close/>
                  <a:moveTo>
                    <a:pt x="2788471" y="5248181"/>
                  </a:moveTo>
                  <a:lnTo>
                    <a:pt x="3821130" y="4536191"/>
                  </a:lnTo>
                  <a:cubicBezTo>
                    <a:pt x="3821124" y="4064397"/>
                    <a:pt x="3821119" y="3592603"/>
                    <a:pt x="3821113" y="3120809"/>
                  </a:cubicBezTo>
                  <a:lnTo>
                    <a:pt x="2788471" y="5248181"/>
                  </a:lnTo>
                  <a:close/>
                  <a:moveTo>
                    <a:pt x="2788470" y="5674666"/>
                  </a:moveTo>
                  <a:lnTo>
                    <a:pt x="3821112" y="7802037"/>
                  </a:lnTo>
                  <a:lnTo>
                    <a:pt x="3821130" y="6386655"/>
                  </a:lnTo>
                  <a:lnTo>
                    <a:pt x="2788470" y="5674666"/>
                  </a:lnTo>
                  <a:close/>
                  <a:moveTo>
                    <a:pt x="2721624" y="5063619"/>
                  </a:moveTo>
                  <a:lnTo>
                    <a:pt x="3688219" y="3072314"/>
                  </a:lnTo>
                  <a:lnTo>
                    <a:pt x="2721624" y="3735338"/>
                  </a:lnTo>
                  <a:lnTo>
                    <a:pt x="2721624" y="5063619"/>
                  </a:lnTo>
                  <a:close/>
                  <a:moveTo>
                    <a:pt x="2721623" y="7187508"/>
                  </a:moveTo>
                  <a:lnTo>
                    <a:pt x="3688218" y="7850532"/>
                  </a:lnTo>
                  <a:lnTo>
                    <a:pt x="2721623" y="5859228"/>
                  </a:lnTo>
                  <a:lnTo>
                    <a:pt x="2721623" y="7187508"/>
                  </a:lnTo>
                  <a:close/>
                  <a:moveTo>
                    <a:pt x="1595358" y="7850533"/>
                  </a:moveTo>
                  <a:lnTo>
                    <a:pt x="2561953" y="7187509"/>
                  </a:lnTo>
                  <a:lnTo>
                    <a:pt x="2561953" y="5859229"/>
                  </a:lnTo>
                  <a:lnTo>
                    <a:pt x="1595358" y="7850533"/>
                  </a:lnTo>
                  <a:close/>
                  <a:moveTo>
                    <a:pt x="1595357" y="3072315"/>
                  </a:moveTo>
                  <a:lnTo>
                    <a:pt x="2561952" y="5063620"/>
                  </a:lnTo>
                  <a:lnTo>
                    <a:pt x="2561952" y="3735339"/>
                  </a:lnTo>
                  <a:lnTo>
                    <a:pt x="1595357" y="3072315"/>
                  </a:lnTo>
                  <a:close/>
                  <a:moveTo>
                    <a:pt x="1462446" y="4536192"/>
                  </a:moveTo>
                  <a:lnTo>
                    <a:pt x="2495105" y="5248182"/>
                  </a:lnTo>
                  <a:lnTo>
                    <a:pt x="1462463" y="3120810"/>
                  </a:lnTo>
                  <a:cubicBezTo>
                    <a:pt x="1462457" y="3592604"/>
                    <a:pt x="1462452" y="4064398"/>
                    <a:pt x="1462446" y="4536192"/>
                  </a:cubicBezTo>
                  <a:close/>
                  <a:moveTo>
                    <a:pt x="1462446" y="6386656"/>
                  </a:moveTo>
                  <a:lnTo>
                    <a:pt x="1462464" y="7802038"/>
                  </a:lnTo>
                  <a:lnTo>
                    <a:pt x="2495106" y="5674667"/>
                  </a:lnTo>
                  <a:lnTo>
                    <a:pt x="1462446" y="6386656"/>
                  </a:lnTo>
                  <a:close/>
                  <a:moveTo>
                    <a:pt x="1344481" y="8193920"/>
                  </a:moveTo>
                  <a:cubicBezTo>
                    <a:pt x="1344489" y="8799220"/>
                    <a:pt x="1344496" y="9404520"/>
                    <a:pt x="1344504" y="10009820"/>
                  </a:cubicBezTo>
                  <a:lnTo>
                    <a:pt x="2641787" y="10872154"/>
                  </a:lnTo>
                  <a:lnTo>
                    <a:pt x="3939072" y="10009819"/>
                  </a:lnTo>
                  <a:cubicBezTo>
                    <a:pt x="3939080" y="9404519"/>
                    <a:pt x="3939087" y="8799219"/>
                    <a:pt x="3939095" y="8193919"/>
                  </a:cubicBezTo>
                  <a:lnTo>
                    <a:pt x="2641976" y="7304176"/>
                  </a:lnTo>
                  <a:cubicBezTo>
                    <a:pt x="2641977" y="6075674"/>
                    <a:pt x="2641977" y="4847172"/>
                    <a:pt x="2641978" y="3618670"/>
                  </a:cubicBezTo>
                  <a:lnTo>
                    <a:pt x="3939095" y="2728928"/>
                  </a:lnTo>
                  <a:cubicBezTo>
                    <a:pt x="3939087" y="2123627"/>
                    <a:pt x="3939080" y="1518327"/>
                    <a:pt x="3939072" y="913026"/>
                  </a:cubicBezTo>
                  <a:lnTo>
                    <a:pt x="2641788" y="50694"/>
                  </a:lnTo>
                  <a:lnTo>
                    <a:pt x="1344504" y="913027"/>
                  </a:lnTo>
                  <a:cubicBezTo>
                    <a:pt x="1344496" y="1518328"/>
                    <a:pt x="1344489" y="2123628"/>
                    <a:pt x="1344481" y="2728929"/>
                  </a:cubicBezTo>
                  <a:lnTo>
                    <a:pt x="2641598" y="3618671"/>
                  </a:lnTo>
                  <a:cubicBezTo>
                    <a:pt x="2641599" y="4847173"/>
                    <a:pt x="2641599" y="6075675"/>
                    <a:pt x="2641600" y="7304177"/>
                  </a:cubicBezTo>
                  <a:lnTo>
                    <a:pt x="1344481" y="8193920"/>
                  </a:lnTo>
                  <a:close/>
                  <a:moveTo>
                    <a:pt x="358613" y="5533423"/>
                  </a:moveTo>
                  <a:lnTo>
                    <a:pt x="1406234" y="6252074"/>
                  </a:lnTo>
                  <a:lnTo>
                    <a:pt x="2448554" y="5533423"/>
                  </a:lnTo>
                  <a:lnTo>
                    <a:pt x="358613" y="5533423"/>
                  </a:lnTo>
                  <a:close/>
                  <a:moveTo>
                    <a:pt x="358612" y="5389425"/>
                  </a:moveTo>
                  <a:lnTo>
                    <a:pt x="2448552" y="5389425"/>
                  </a:lnTo>
                  <a:lnTo>
                    <a:pt x="1406233" y="4670774"/>
                  </a:lnTo>
                  <a:lnTo>
                    <a:pt x="358612" y="5389425"/>
                  </a:lnTo>
                  <a:close/>
                  <a:moveTo>
                    <a:pt x="198635" y="71998"/>
                  </a:moveTo>
                  <a:lnTo>
                    <a:pt x="1271120" y="790648"/>
                  </a:lnTo>
                  <a:lnTo>
                    <a:pt x="2349060" y="71998"/>
                  </a:lnTo>
                  <a:lnTo>
                    <a:pt x="198635" y="71998"/>
                  </a:lnTo>
                  <a:close/>
                  <a:moveTo>
                    <a:pt x="198635" y="10850850"/>
                  </a:moveTo>
                  <a:lnTo>
                    <a:pt x="2349060" y="10850850"/>
                  </a:lnTo>
                  <a:lnTo>
                    <a:pt x="1271120" y="10132199"/>
                  </a:lnTo>
                  <a:lnTo>
                    <a:pt x="198635" y="10850850"/>
                  </a:lnTo>
                  <a:close/>
                  <a:moveTo>
                    <a:pt x="150735" y="213240"/>
                  </a:moveTo>
                  <a:lnTo>
                    <a:pt x="1213263" y="2340612"/>
                  </a:lnTo>
                  <a:lnTo>
                    <a:pt x="1213281" y="925230"/>
                  </a:lnTo>
                  <a:lnTo>
                    <a:pt x="150735" y="213240"/>
                  </a:lnTo>
                  <a:close/>
                  <a:moveTo>
                    <a:pt x="150735" y="10709607"/>
                  </a:moveTo>
                  <a:lnTo>
                    <a:pt x="1213281" y="9997617"/>
                  </a:lnTo>
                  <a:lnTo>
                    <a:pt x="1213263" y="8582235"/>
                  </a:lnTo>
                  <a:lnTo>
                    <a:pt x="150735" y="10709607"/>
                  </a:lnTo>
                  <a:close/>
                  <a:moveTo>
                    <a:pt x="81954" y="1726083"/>
                  </a:moveTo>
                  <a:lnTo>
                    <a:pt x="1076522" y="2389107"/>
                  </a:lnTo>
                  <a:lnTo>
                    <a:pt x="81954" y="397802"/>
                  </a:lnTo>
                  <a:lnTo>
                    <a:pt x="81954" y="1726083"/>
                  </a:lnTo>
                  <a:close/>
                  <a:moveTo>
                    <a:pt x="81954" y="10525045"/>
                  </a:moveTo>
                  <a:lnTo>
                    <a:pt x="1076522" y="8533740"/>
                  </a:lnTo>
                  <a:lnTo>
                    <a:pt x="81954" y="9196764"/>
                  </a:lnTo>
                  <a:lnTo>
                    <a:pt x="81954" y="10525045"/>
                  </a:lnTo>
                  <a:close/>
                  <a:moveTo>
                    <a:pt x="0" y="5461423"/>
                  </a:moveTo>
                  <a:lnTo>
                    <a:pt x="1334913" y="4548395"/>
                  </a:lnTo>
                  <a:cubicBezTo>
                    <a:pt x="1334921" y="3943156"/>
                    <a:pt x="1334928" y="3337916"/>
                    <a:pt x="1334936" y="2732677"/>
                  </a:cubicBezTo>
                  <a:lnTo>
                    <a:pt x="2" y="1842751"/>
                  </a:lnTo>
                  <a:cubicBezTo>
                    <a:pt x="2" y="1228500"/>
                    <a:pt x="1" y="614250"/>
                    <a:pt x="1" y="0"/>
                  </a:cubicBezTo>
                  <a:lnTo>
                    <a:pt x="5283575" y="0"/>
                  </a:lnTo>
                  <a:cubicBezTo>
                    <a:pt x="5283575" y="614249"/>
                    <a:pt x="5283574" y="1228499"/>
                    <a:pt x="5283574" y="1842750"/>
                  </a:cubicBezTo>
                  <a:lnTo>
                    <a:pt x="3948640" y="2732676"/>
                  </a:lnTo>
                  <a:cubicBezTo>
                    <a:pt x="3948648" y="3337915"/>
                    <a:pt x="3948655" y="3943155"/>
                    <a:pt x="3948663" y="4548394"/>
                  </a:cubicBezTo>
                  <a:lnTo>
                    <a:pt x="5283576" y="5461422"/>
                  </a:lnTo>
                  <a:cubicBezTo>
                    <a:pt x="5283576" y="5461423"/>
                    <a:pt x="5283575" y="5461423"/>
                    <a:pt x="5283575" y="5461424"/>
                  </a:cubicBezTo>
                  <a:lnTo>
                    <a:pt x="3948662" y="6374453"/>
                  </a:lnTo>
                  <a:cubicBezTo>
                    <a:pt x="3948654" y="6979691"/>
                    <a:pt x="3948647" y="7584930"/>
                    <a:pt x="3948639" y="8190168"/>
                  </a:cubicBezTo>
                  <a:lnTo>
                    <a:pt x="5283574" y="9080095"/>
                  </a:lnTo>
                  <a:cubicBezTo>
                    <a:pt x="5283574" y="9694346"/>
                    <a:pt x="5283575" y="10308596"/>
                    <a:pt x="5283575" y="10922847"/>
                  </a:cubicBezTo>
                  <a:lnTo>
                    <a:pt x="1" y="10922848"/>
                  </a:lnTo>
                  <a:cubicBezTo>
                    <a:pt x="1" y="10308597"/>
                    <a:pt x="2" y="9694347"/>
                    <a:pt x="2" y="9080096"/>
                  </a:cubicBezTo>
                  <a:lnTo>
                    <a:pt x="1334937" y="8190169"/>
                  </a:lnTo>
                  <a:cubicBezTo>
                    <a:pt x="1334929" y="7584931"/>
                    <a:pt x="1334922" y="6979692"/>
                    <a:pt x="1334914" y="6374454"/>
                  </a:cubicBezTo>
                  <a:lnTo>
                    <a:pt x="1" y="5461425"/>
                  </a:lnTo>
                  <a:cubicBezTo>
                    <a:pt x="1" y="5461424"/>
                    <a:pt x="0" y="5461424"/>
                    <a:pt x="0" y="5461423"/>
                  </a:cubicBezTo>
                  <a:close/>
                </a:path>
              </a:pathLst>
            </a:cu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16" name="グループ化 115">
            <a:extLst>
              <a:ext uri="{FF2B5EF4-FFF2-40B4-BE49-F238E27FC236}">
                <a16:creationId xmlns:a16="http://schemas.microsoft.com/office/drawing/2014/main" id="{913FC621-B097-474D-9A98-39A7EA3A2A2F}"/>
              </a:ext>
            </a:extLst>
          </p:cNvPr>
          <p:cNvGrpSpPr/>
          <p:nvPr/>
        </p:nvGrpSpPr>
        <p:grpSpPr>
          <a:xfrm>
            <a:off x="5053489" y="3746500"/>
            <a:ext cx="1999773" cy="960785"/>
            <a:chOff x="5053489" y="825500"/>
            <a:chExt cx="1999773" cy="960785"/>
          </a:xfrm>
        </p:grpSpPr>
        <p:sp>
          <p:nvSpPr>
            <p:cNvPr id="117" name="正方形/長方形 116">
              <a:extLst>
                <a:ext uri="{FF2B5EF4-FFF2-40B4-BE49-F238E27FC236}">
                  <a16:creationId xmlns:a16="http://schemas.microsoft.com/office/drawing/2014/main" id="{DB3B63D4-D5A1-42ED-9C3C-3BDE8B9819EC}"/>
                </a:ext>
              </a:extLst>
            </p:cNvPr>
            <p:cNvSpPr/>
            <p:nvPr/>
          </p:nvSpPr>
          <p:spPr>
            <a:xfrm>
              <a:off x="5053489" y="825500"/>
              <a:ext cx="1998822" cy="960785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426EC7FE-3C27-4B08-9289-3294426FA79D}"/>
                </a:ext>
              </a:extLst>
            </p:cNvPr>
            <p:cNvSpPr/>
            <p:nvPr/>
          </p:nvSpPr>
          <p:spPr>
            <a:xfrm rot="5400000">
              <a:off x="5573562" y="306240"/>
              <a:ext cx="959760" cy="1999641"/>
            </a:xfrm>
            <a:custGeom>
              <a:avLst/>
              <a:gdLst>
                <a:gd name="connsiteX0" fmla="*/ 4207054 w 5283576"/>
                <a:gd name="connsiteY0" fmla="*/ 2389106 h 10922848"/>
                <a:gd name="connsiteX1" fmla="*/ 5201622 w 5283576"/>
                <a:gd name="connsiteY1" fmla="*/ 1726082 h 10922848"/>
                <a:gd name="connsiteX2" fmla="*/ 5201622 w 5283576"/>
                <a:gd name="connsiteY2" fmla="*/ 397802 h 10922848"/>
                <a:gd name="connsiteX3" fmla="*/ 4207054 w 5283576"/>
                <a:gd name="connsiteY3" fmla="*/ 8533739 h 10922848"/>
                <a:gd name="connsiteX4" fmla="*/ 5201622 w 5283576"/>
                <a:gd name="connsiteY4" fmla="*/ 10525044 h 10922848"/>
                <a:gd name="connsiteX5" fmla="*/ 5201622 w 5283576"/>
                <a:gd name="connsiteY5" fmla="*/ 9196763 h 10922848"/>
                <a:gd name="connsiteX6" fmla="*/ 4070295 w 5283576"/>
                <a:gd name="connsiteY6" fmla="*/ 925229 h 10922848"/>
                <a:gd name="connsiteX7" fmla="*/ 4070313 w 5283576"/>
                <a:gd name="connsiteY7" fmla="*/ 2340611 h 10922848"/>
                <a:gd name="connsiteX8" fmla="*/ 5132841 w 5283576"/>
                <a:gd name="connsiteY8" fmla="*/ 213240 h 10922848"/>
                <a:gd name="connsiteX9" fmla="*/ 4070295 w 5283576"/>
                <a:gd name="connsiteY9" fmla="*/ 9997616 h 10922848"/>
                <a:gd name="connsiteX10" fmla="*/ 5132841 w 5283576"/>
                <a:gd name="connsiteY10" fmla="*/ 10709606 h 10922848"/>
                <a:gd name="connsiteX11" fmla="*/ 4070313 w 5283576"/>
                <a:gd name="connsiteY11" fmla="*/ 8582234 h 10922848"/>
                <a:gd name="connsiteX12" fmla="*/ 2934516 w 5283576"/>
                <a:gd name="connsiteY12" fmla="*/ 71998 h 10922848"/>
                <a:gd name="connsiteX13" fmla="*/ 4012456 w 5283576"/>
                <a:gd name="connsiteY13" fmla="*/ 790647 h 10922848"/>
                <a:gd name="connsiteX14" fmla="*/ 5084941 w 5283576"/>
                <a:gd name="connsiteY14" fmla="*/ 71998 h 10922848"/>
                <a:gd name="connsiteX15" fmla="*/ 2934516 w 5283576"/>
                <a:gd name="connsiteY15" fmla="*/ 10850849 h 10922848"/>
                <a:gd name="connsiteX16" fmla="*/ 5084941 w 5283576"/>
                <a:gd name="connsiteY16" fmla="*/ 10850849 h 10922848"/>
                <a:gd name="connsiteX17" fmla="*/ 4012456 w 5283576"/>
                <a:gd name="connsiteY17" fmla="*/ 10132198 h 10922848"/>
                <a:gd name="connsiteX18" fmla="*/ 2835024 w 5283576"/>
                <a:gd name="connsiteY18" fmla="*/ 5389424 h 10922848"/>
                <a:gd name="connsiteX19" fmla="*/ 4924964 w 5283576"/>
                <a:gd name="connsiteY19" fmla="*/ 5389424 h 10922848"/>
                <a:gd name="connsiteX20" fmla="*/ 3877343 w 5283576"/>
                <a:gd name="connsiteY20" fmla="*/ 4670773 h 10922848"/>
                <a:gd name="connsiteX21" fmla="*/ 2835022 w 5283576"/>
                <a:gd name="connsiteY21" fmla="*/ 5533422 h 10922848"/>
                <a:gd name="connsiteX22" fmla="*/ 3877342 w 5283576"/>
                <a:gd name="connsiteY22" fmla="*/ 6252073 h 10922848"/>
                <a:gd name="connsiteX23" fmla="*/ 4924963 w 5283576"/>
                <a:gd name="connsiteY23" fmla="*/ 5533422 h 10922848"/>
                <a:gd name="connsiteX24" fmla="*/ 2788471 w 5283576"/>
                <a:gd name="connsiteY24" fmla="*/ 5248181 h 10922848"/>
                <a:gd name="connsiteX25" fmla="*/ 3821130 w 5283576"/>
                <a:gd name="connsiteY25" fmla="*/ 4536191 h 10922848"/>
                <a:gd name="connsiteX26" fmla="*/ 3821113 w 5283576"/>
                <a:gd name="connsiteY26" fmla="*/ 3120809 h 10922848"/>
                <a:gd name="connsiteX27" fmla="*/ 2788470 w 5283576"/>
                <a:gd name="connsiteY27" fmla="*/ 5674666 h 10922848"/>
                <a:gd name="connsiteX28" fmla="*/ 3821112 w 5283576"/>
                <a:gd name="connsiteY28" fmla="*/ 7802037 h 10922848"/>
                <a:gd name="connsiteX29" fmla="*/ 3821130 w 5283576"/>
                <a:gd name="connsiteY29" fmla="*/ 6386655 h 10922848"/>
                <a:gd name="connsiteX30" fmla="*/ 2721624 w 5283576"/>
                <a:gd name="connsiteY30" fmla="*/ 5063619 h 10922848"/>
                <a:gd name="connsiteX31" fmla="*/ 3688219 w 5283576"/>
                <a:gd name="connsiteY31" fmla="*/ 3072314 h 10922848"/>
                <a:gd name="connsiteX32" fmla="*/ 2721624 w 5283576"/>
                <a:gd name="connsiteY32" fmla="*/ 3735338 h 10922848"/>
                <a:gd name="connsiteX33" fmla="*/ 2721623 w 5283576"/>
                <a:gd name="connsiteY33" fmla="*/ 7187508 h 10922848"/>
                <a:gd name="connsiteX34" fmla="*/ 3688218 w 5283576"/>
                <a:gd name="connsiteY34" fmla="*/ 7850532 h 10922848"/>
                <a:gd name="connsiteX35" fmla="*/ 2721623 w 5283576"/>
                <a:gd name="connsiteY35" fmla="*/ 5859228 h 10922848"/>
                <a:gd name="connsiteX36" fmla="*/ 1595358 w 5283576"/>
                <a:gd name="connsiteY36" fmla="*/ 7850533 h 10922848"/>
                <a:gd name="connsiteX37" fmla="*/ 2561953 w 5283576"/>
                <a:gd name="connsiteY37" fmla="*/ 7187509 h 10922848"/>
                <a:gd name="connsiteX38" fmla="*/ 2561953 w 5283576"/>
                <a:gd name="connsiteY38" fmla="*/ 5859229 h 10922848"/>
                <a:gd name="connsiteX39" fmla="*/ 1595357 w 5283576"/>
                <a:gd name="connsiteY39" fmla="*/ 3072315 h 10922848"/>
                <a:gd name="connsiteX40" fmla="*/ 2561952 w 5283576"/>
                <a:gd name="connsiteY40" fmla="*/ 5063620 h 10922848"/>
                <a:gd name="connsiteX41" fmla="*/ 2561952 w 5283576"/>
                <a:gd name="connsiteY41" fmla="*/ 3735339 h 10922848"/>
                <a:gd name="connsiteX42" fmla="*/ 1462446 w 5283576"/>
                <a:gd name="connsiteY42" fmla="*/ 4536192 h 10922848"/>
                <a:gd name="connsiteX43" fmla="*/ 2495105 w 5283576"/>
                <a:gd name="connsiteY43" fmla="*/ 5248182 h 10922848"/>
                <a:gd name="connsiteX44" fmla="*/ 1462463 w 5283576"/>
                <a:gd name="connsiteY44" fmla="*/ 3120810 h 10922848"/>
                <a:gd name="connsiteX45" fmla="*/ 1462446 w 5283576"/>
                <a:gd name="connsiteY45" fmla="*/ 6386656 h 10922848"/>
                <a:gd name="connsiteX46" fmla="*/ 1462464 w 5283576"/>
                <a:gd name="connsiteY46" fmla="*/ 7802038 h 10922848"/>
                <a:gd name="connsiteX47" fmla="*/ 2495106 w 5283576"/>
                <a:gd name="connsiteY47" fmla="*/ 5674667 h 10922848"/>
                <a:gd name="connsiteX48" fmla="*/ 1344481 w 5283576"/>
                <a:gd name="connsiteY48" fmla="*/ 8193920 h 10922848"/>
                <a:gd name="connsiteX49" fmla="*/ 1344504 w 5283576"/>
                <a:gd name="connsiteY49" fmla="*/ 10009820 h 10922848"/>
                <a:gd name="connsiteX50" fmla="*/ 2641787 w 5283576"/>
                <a:gd name="connsiteY50" fmla="*/ 10872154 h 10922848"/>
                <a:gd name="connsiteX51" fmla="*/ 3939072 w 5283576"/>
                <a:gd name="connsiteY51" fmla="*/ 10009819 h 10922848"/>
                <a:gd name="connsiteX52" fmla="*/ 3939095 w 5283576"/>
                <a:gd name="connsiteY52" fmla="*/ 8193919 h 10922848"/>
                <a:gd name="connsiteX53" fmla="*/ 2641976 w 5283576"/>
                <a:gd name="connsiteY53" fmla="*/ 7304176 h 10922848"/>
                <a:gd name="connsiteX54" fmla="*/ 2641978 w 5283576"/>
                <a:gd name="connsiteY54" fmla="*/ 3618670 h 10922848"/>
                <a:gd name="connsiteX55" fmla="*/ 3939095 w 5283576"/>
                <a:gd name="connsiteY55" fmla="*/ 2728928 h 10922848"/>
                <a:gd name="connsiteX56" fmla="*/ 3939072 w 5283576"/>
                <a:gd name="connsiteY56" fmla="*/ 913026 h 10922848"/>
                <a:gd name="connsiteX57" fmla="*/ 2641788 w 5283576"/>
                <a:gd name="connsiteY57" fmla="*/ 50694 h 10922848"/>
                <a:gd name="connsiteX58" fmla="*/ 1344504 w 5283576"/>
                <a:gd name="connsiteY58" fmla="*/ 913027 h 10922848"/>
                <a:gd name="connsiteX59" fmla="*/ 1344481 w 5283576"/>
                <a:gd name="connsiteY59" fmla="*/ 2728929 h 10922848"/>
                <a:gd name="connsiteX60" fmla="*/ 2641598 w 5283576"/>
                <a:gd name="connsiteY60" fmla="*/ 3618671 h 10922848"/>
                <a:gd name="connsiteX61" fmla="*/ 2641600 w 5283576"/>
                <a:gd name="connsiteY61" fmla="*/ 7304177 h 10922848"/>
                <a:gd name="connsiteX62" fmla="*/ 358613 w 5283576"/>
                <a:gd name="connsiteY62" fmla="*/ 5533423 h 10922848"/>
                <a:gd name="connsiteX63" fmla="*/ 1406234 w 5283576"/>
                <a:gd name="connsiteY63" fmla="*/ 6252074 h 10922848"/>
                <a:gd name="connsiteX64" fmla="*/ 2448554 w 5283576"/>
                <a:gd name="connsiteY64" fmla="*/ 5533423 h 10922848"/>
                <a:gd name="connsiteX65" fmla="*/ 358612 w 5283576"/>
                <a:gd name="connsiteY65" fmla="*/ 5389425 h 10922848"/>
                <a:gd name="connsiteX66" fmla="*/ 2448552 w 5283576"/>
                <a:gd name="connsiteY66" fmla="*/ 5389425 h 10922848"/>
                <a:gd name="connsiteX67" fmla="*/ 1406233 w 5283576"/>
                <a:gd name="connsiteY67" fmla="*/ 4670774 h 10922848"/>
                <a:gd name="connsiteX68" fmla="*/ 198635 w 5283576"/>
                <a:gd name="connsiteY68" fmla="*/ 71998 h 10922848"/>
                <a:gd name="connsiteX69" fmla="*/ 1271120 w 5283576"/>
                <a:gd name="connsiteY69" fmla="*/ 790648 h 10922848"/>
                <a:gd name="connsiteX70" fmla="*/ 2349060 w 5283576"/>
                <a:gd name="connsiteY70" fmla="*/ 71998 h 10922848"/>
                <a:gd name="connsiteX71" fmla="*/ 198635 w 5283576"/>
                <a:gd name="connsiteY71" fmla="*/ 10850850 h 10922848"/>
                <a:gd name="connsiteX72" fmla="*/ 2349060 w 5283576"/>
                <a:gd name="connsiteY72" fmla="*/ 10850850 h 10922848"/>
                <a:gd name="connsiteX73" fmla="*/ 1271120 w 5283576"/>
                <a:gd name="connsiteY73" fmla="*/ 10132199 h 10922848"/>
                <a:gd name="connsiteX74" fmla="*/ 150735 w 5283576"/>
                <a:gd name="connsiteY74" fmla="*/ 213240 h 10922848"/>
                <a:gd name="connsiteX75" fmla="*/ 1213263 w 5283576"/>
                <a:gd name="connsiteY75" fmla="*/ 2340612 h 10922848"/>
                <a:gd name="connsiteX76" fmla="*/ 1213281 w 5283576"/>
                <a:gd name="connsiteY76" fmla="*/ 925230 h 10922848"/>
                <a:gd name="connsiteX77" fmla="*/ 150735 w 5283576"/>
                <a:gd name="connsiteY77" fmla="*/ 10709607 h 10922848"/>
                <a:gd name="connsiteX78" fmla="*/ 1213281 w 5283576"/>
                <a:gd name="connsiteY78" fmla="*/ 9997617 h 10922848"/>
                <a:gd name="connsiteX79" fmla="*/ 1213263 w 5283576"/>
                <a:gd name="connsiteY79" fmla="*/ 8582235 h 10922848"/>
                <a:gd name="connsiteX80" fmla="*/ 81954 w 5283576"/>
                <a:gd name="connsiteY80" fmla="*/ 1726083 h 10922848"/>
                <a:gd name="connsiteX81" fmla="*/ 1076522 w 5283576"/>
                <a:gd name="connsiteY81" fmla="*/ 2389107 h 10922848"/>
                <a:gd name="connsiteX82" fmla="*/ 81954 w 5283576"/>
                <a:gd name="connsiteY82" fmla="*/ 397802 h 10922848"/>
                <a:gd name="connsiteX83" fmla="*/ 81954 w 5283576"/>
                <a:gd name="connsiteY83" fmla="*/ 10525045 h 10922848"/>
                <a:gd name="connsiteX84" fmla="*/ 1076522 w 5283576"/>
                <a:gd name="connsiteY84" fmla="*/ 8533740 h 10922848"/>
                <a:gd name="connsiteX85" fmla="*/ 81954 w 5283576"/>
                <a:gd name="connsiteY85" fmla="*/ 9196764 h 10922848"/>
                <a:gd name="connsiteX86" fmla="*/ 0 w 5283576"/>
                <a:gd name="connsiteY86" fmla="*/ 5461423 h 10922848"/>
                <a:gd name="connsiteX87" fmla="*/ 1334913 w 5283576"/>
                <a:gd name="connsiteY87" fmla="*/ 4548395 h 10922848"/>
                <a:gd name="connsiteX88" fmla="*/ 1334936 w 5283576"/>
                <a:gd name="connsiteY88" fmla="*/ 2732677 h 10922848"/>
                <a:gd name="connsiteX89" fmla="*/ 2 w 5283576"/>
                <a:gd name="connsiteY89" fmla="*/ 1842751 h 10922848"/>
                <a:gd name="connsiteX90" fmla="*/ 1 w 5283576"/>
                <a:gd name="connsiteY90" fmla="*/ 0 h 10922848"/>
                <a:gd name="connsiteX91" fmla="*/ 2565525 w 5283576"/>
                <a:gd name="connsiteY91" fmla="*/ 0 h 10922848"/>
                <a:gd name="connsiteX92" fmla="*/ 2718051 w 5283576"/>
                <a:gd name="connsiteY92" fmla="*/ 0 h 10922848"/>
                <a:gd name="connsiteX93" fmla="*/ 5283575 w 5283576"/>
                <a:gd name="connsiteY93" fmla="*/ 0 h 10922848"/>
                <a:gd name="connsiteX94" fmla="*/ 5283574 w 5283576"/>
                <a:gd name="connsiteY94" fmla="*/ 1842750 h 10922848"/>
                <a:gd name="connsiteX95" fmla="*/ 3948640 w 5283576"/>
                <a:gd name="connsiteY95" fmla="*/ 2732676 h 10922848"/>
                <a:gd name="connsiteX96" fmla="*/ 3948663 w 5283576"/>
                <a:gd name="connsiteY96" fmla="*/ 4548394 h 10922848"/>
                <a:gd name="connsiteX97" fmla="*/ 5283576 w 5283576"/>
                <a:gd name="connsiteY97" fmla="*/ 5461422 h 10922848"/>
                <a:gd name="connsiteX98" fmla="*/ 5283575 w 5283576"/>
                <a:gd name="connsiteY98" fmla="*/ 5461424 h 10922848"/>
                <a:gd name="connsiteX99" fmla="*/ 3948662 w 5283576"/>
                <a:gd name="connsiteY99" fmla="*/ 6374453 h 10922848"/>
                <a:gd name="connsiteX100" fmla="*/ 3948639 w 5283576"/>
                <a:gd name="connsiteY100" fmla="*/ 8190168 h 10922848"/>
                <a:gd name="connsiteX101" fmla="*/ 5283574 w 5283576"/>
                <a:gd name="connsiteY101" fmla="*/ 9080095 h 10922848"/>
                <a:gd name="connsiteX102" fmla="*/ 5283575 w 5283576"/>
                <a:gd name="connsiteY102" fmla="*/ 10922847 h 10922848"/>
                <a:gd name="connsiteX103" fmla="*/ 2718049 w 5283576"/>
                <a:gd name="connsiteY103" fmla="*/ 10922847 h 10922848"/>
                <a:gd name="connsiteX104" fmla="*/ 2718051 w 5283576"/>
                <a:gd name="connsiteY104" fmla="*/ 10922848 h 10922848"/>
                <a:gd name="connsiteX105" fmla="*/ 1 w 5283576"/>
                <a:gd name="connsiteY105" fmla="*/ 10922848 h 10922848"/>
                <a:gd name="connsiteX106" fmla="*/ 2 w 5283576"/>
                <a:gd name="connsiteY106" fmla="*/ 9080096 h 10922848"/>
                <a:gd name="connsiteX107" fmla="*/ 1334937 w 5283576"/>
                <a:gd name="connsiteY107" fmla="*/ 8190169 h 10922848"/>
                <a:gd name="connsiteX108" fmla="*/ 1334914 w 5283576"/>
                <a:gd name="connsiteY108" fmla="*/ 6374454 h 10922848"/>
                <a:gd name="connsiteX109" fmla="*/ 1 w 5283576"/>
                <a:gd name="connsiteY109" fmla="*/ 5461425 h 10922848"/>
                <a:gd name="connsiteX110" fmla="*/ 0 w 5283576"/>
                <a:gd name="connsiteY110" fmla="*/ 5461423 h 10922848"/>
                <a:gd name="connsiteX0" fmla="*/ 4207054 w 5283576"/>
                <a:gd name="connsiteY0" fmla="*/ 2389106 h 11059347"/>
                <a:gd name="connsiteX1" fmla="*/ 5201622 w 5283576"/>
                <a:gd name="connsiteY1" fmla="*/ 1726082 h 11059347"/>
                <a:gd name="connsiteX2" fmla="*/ 5201622 w 5283576"/>
                <a:gd name="connsiteY2" fmla="*/ 397802 h 11059347"/>
                <a:gd name="connsiteX3" fmla="*/ 4207054 w 5283576"/>
                <a:gd name="connsiteY3" fmla="*/ 2389106 h 11059347"/>
                <a:gd name="connsiteX4" fmla="*/ 4207054 w 5283576"/>
                <a:gd name="connsiteY4" fmla="*/ 8533739 h 11059347"/>
                <a:gd name="connsiteX5" fmla="*/ 5201622 w 5283576"/>
                <a:gd name="connsiteY5" fmla="*/ 10525044 h 11059347"/>
                <a:gd name="connsiteX6" fmla="*/ 5201622 w 5283576"/>
                <a:gd name="connsiteY6" fmla="*/ 9196763 h 11059347"/>
                <a:gd name="connsiteX7" fmla="*/ 4207054 w 5283576"/>
                <a:gd name="connsiteY7" fmla="*/ 8533739 h 11059347"/>
                <a:gd name="connsiteX8" fmla="*/ 4070295 w 5283576"/>
                <a:gd name="connsiteY8" fmla="*/ 925229 h 11059347"/>
                <a:gd name="connsiteX9" fmla="*/ 4070313 w 5283576"/>
                <a:gd name="connsiteY9" fmla="*/ 2340611 h 11059347"/>
                <a:gd name="connsiteX10" fmla="*/ 5132841 w 5283576"/>
                <a:gd name="connsiteY10" fmla="*/ 213240 h 11059347"/>
                <a:gd name="connsiteX11" fmla="*/ 4070295 w 5283576"/>
                <a:gd name="connsiteY11" fmla="*/ 925229 h 11059347"/>
                <a:gd name="connsiteX12" fmla="*/ 4070295 w 5283576"/>
                <a:gd name="connsiteY12" fmla="*/ 9997616 h 11059347"/>
                <a:gd name="connsiteX13" fmla="*/ 5132841 w 5283576"/>
                <a:gd name="connsiteY13" fmla="*/ 10709606 h 11059347"/>
                <a:gd name="connsiteX14" fmla="*/ 4070313 w 5283576"/>
                <a:gd name="connsiteY14" fmla="*/ 8582234 h 11059347"/>
                <a:gd name="connsiteX15" fmla="*/ 4070295 w 5283576"/>
                <a:gd name="connsiteY15" fmla="*/ 9997616 h 11059347"/>
                <a:gd name="connsiteX16" fmla="*/ 2934516 w 5283576"/>
                <a:gd name="connsiteY16" fmla="*/ 71998 h 11059347"/>
                <a:gd name="connsiteX17" fmla="*/ 4012456 w 5283576"/>
                <a:gd name="connsiteY17" fmla="*/ 790647 h 11059347"/>
                <a:gd name="connsiteX18" fmla="*/ 5084941 w 5283576"/>
                <a:gd name="connsiteY18" fmla="*/ 71998 h 11059347"/>
                <a:gd name="connsiteX19" fmla="*/ 2934516 w 5283576"/>
                <a:gd name="connsiteY19" fmla="*/ 71998 h 11059347"/>
                <a:gd name="connsiteX20" fmla="*/ 2934516 w 5283576"/>
                <a:gd name="connsiteY20" fmla="*/ 10850849 h 11059347"/>
                <a:gd name="connsiteX21" fmla="*/ 5084941 w 5283576"/>
                <a:gd name="connsiteY21" fmla="*/ 10850849 h 11059347"/>
                <a:gd name="connsiteX22" fmla="*/ 4012456 w 5283576"/>
                <a:gd name="connsiteY22" fmla="*/ 10132198 h 11059347"/>
                <a:gd name="connsiteX23" fmla="*/ 2934516 w 5283576"/>
                <a:gd name="connsiteY23" fmla="*/ 10850849 h 11059347"/>
                <a:gd name="connsiteX24" fmla="*/ 2835024 w 5283576"/>
                <a:gd name="connsiteY24" fmla="*/ 5389424 h 11059347"/>
                <a:gd name="connsiteX25" fmla="*/ 4924964 w 5283576"/>
                <a:gd name="connsiteY25" fmla="*/ 5389424 h 11059347"/>
                <a:gd name="connsiteX26" fmla="*/ 3877343 w 5283576"/>
                <a:gd name="connsiteY26" fmla="*/ 4670773 h 11059347"/>
                <a:gd name="connsiteX27" fmla="*/ 2835024 w 5283576"/>
                <a:gd name="connsiteY27" fmla="*/ 5389424 h 11059347"/>
                <a:gd name="connsiteX28" fmla="*/ 2835022 w 5283576"/>
                <a:gd name="connsiteY28" fmla="*/ 5533422 h 11059347"/>
                <a:gd name="connsiteX29" fmla="*/ 3877342 w 5283576"/>
                <a:gd name="connsiteY29" fmla="*/ 6252073 h 11059347"/>
                <a:gd name="connsiteX30" fmla="*/ 4924963 w 5283576"/>
                <a:gd name="connsiteY30" fmla="*/ 5533422 h 11059347"/>
                <a:gd name="connsiteX31" fmla="*/ 2835022 w 5283576"/>
                <a:gd name="connsiteY31" fmla="*/ 5533422 h 11059347"/>
                <a:gd name="connsiteX32" fmla="*/ 2788471 w 5283576"/>
                <a:gd name="connsiteY32" fmla="*/ 5248181 h 11059347"/>
                <a:gd name="connsiteX33" fmla="*/ 3821130 w 5283576"/>
                <a:gd name="connsiteY33" fmla="*/ 4536191 h 11059347"/>
                <a:gd name="connsiteX34" fmla="*/ 3821113 w 5283576"/>
                <a:gd name="connsiteY34" fmla="*/ 3120809 h 11059347"/>
                <a:gd name="connsiteX35" fmla="*/ 2788471 w 5283576"/>
                <a:gd name="connsiteY35" fmla="*/ 5248181 h 11059347"/>
                <a:gd name="connsiteX36" fmla="*/ 2788470 w 5283576"/>
                <a:gd name="connsiteY36" fmla="*/ 5674666 h 11059347"/>
                <a:gd name="connsiteX37" fmla="*/ 3821112 w 5283576"/>
                <a:gd name="connsiteY37" fmla="*/ 7802037 h 11059347"/>
                <a:gd name="connsiteX38" fmla="*/ 3821130 w 5283576"/>
                <a:gd name="connsiteY38" fmla="*/ 6386655 h 11059347"/>
                <a:gd name="connsiteX39" fmla="*/ 2788470 w 5283576"/>
                <a:gd name="connsiteY39" fmla="*/ 5674666 h 11059347"/>
                <a:gd name="connsiteX40" fmla="*/ 2721624 w 5283576"/>
                <a:gd name="connsiteY40" fmla="*/ 5063619 h 11059347"/>
                <a:gd name="connsiteX41" fmla="*/ 3688219 w 5283576"/>
                <a:gd name="connsiteY41" fmla="*/ 3072314 h 11059347"/>
                <a:gd name="connsiteX42" fmla="*/ 2721624 w 5283576"/>
                <a:gd name="connsiteY42" fmla="*/ 3735338 h 11059347"/>
                <a:gd name="connsiteX43" fmla="*/ 2721624 w 5283576"/>
                <a:gd name="connsiteY43" fmla="*/ 5063619 h 11059347"/>
                <a:gd name="connsiteX44" fmla="*/ 2721623 w 5283576"/>
                <a:gd name="connsiteY44" fmla="*/ 7187508 h 11059347"/>
                <a:gd name="connsiteX45" fmla="*/ 3688218 w 5283576"/>
                <a:gd name="connsiteY45" fmla="*/ 7850532 h 11059347"/>
                <a:gd name="connsiteX46" fmla="*/ 2721623 w 5283576"/>
                <a:gd name="connsiteY46" fmla="*/ 5859228 h 11059347"/>
                <a:gd name="connsiteX47" fmla="*/ 2721623 w 5283576"/>
                <a:gd name="connsiteY47" fmla="*/ 7187508 h 11059347"/>
                <a:gd name="connsiteX48" fmla="*/ 1595358 w 5283576"/>
                <a:gd name="connsiteY48" fmla="*/ 7850533 h 11059347"/>
                <a:gd name="connsiteX49" fmla="*/ 2561953 w 5283576"/>
                <a:gd name="connsiteY49" fmla="*/ 7187509 h 11059347"/>
                <a:gd name="connsiteX50" fmla="*/ 2561953 w 5283576"/>
                <a:gd name="connsiteY50" fmla="*/ 5859229 h 11059347"/>
                <a:gd name="connsiteX51" fmla="*/ 1595358 w 5283576"/>
                <a:gd name="connsiteY51" fmla="*/ 7850533 h 11059347"/>
                <a:gd name="connsiteX52" fmla="*/ 1595357 w 5283576"/>
                <a:gd name="connsiteY52" fmla="*/ 3072315 h 11059347"/>
                <a:gd name="connsiteX53" fmla="*/ 2561952 w 5283576"/>
                <a:gd name="connsiteY53" fmla="*/ 5063620 h 11059347"/>
                <a:gd name="connsiteX54" fmla="*/ 2561952 w 5283576"/>
                <a:gd name="connsiteY54" fmla="*/ 3735339 h 11059347"/>
                <a:gd name="connsiteX55" fmla="*/ 1595357 w 5283576"/>
                <a:gd name="connsiteY55" fmla="*/ 3072315 h 11059347"/>
                <a:gd name="connsiteX56" fmla="*/ 1462446 w 5283576"/>
                <a:gd name="connsiteY56" fmla="*/ 4536192 h 11059347"/>
                <a:gd name="connsiteX57" fmla="*/ 2495105 w 5283576"/>
                <a:gd name="connsiteY57" fmla="*/ 5248182 h 11059347"/>
                <a:gd name="connsiteX58" fmla="*/ 1462463 w 5283576"/>
                <a:gd name="connsiteY58" fmla="*/ 3120810 h 11059347"/>
                <a:gd name="connsiteX59" fmla="*/ 1462446 w 5283576"/>
                <a:gd name="connsiteY59" fmla="*/ 4536192 h 11059347"/>
                <a:gd name="connsiteX60" fmla="*/ 1462446 w 5283576"/>
                <a:gd name="connsiteY60" fmla="*/ 6386656 h 11059347"/>
                <a:gd name="connsiteX61" fmla="*/ 1462464 w 5283576"/>
                <a:gd name="connsiteY61" fmla="*/ 7802038 h 11059347"/>
                <a:gd name="connsiteX62" fmla="*/ 2495106 w 5283576"/>
                <a:gd name="connsiteY62" fmla="*/ 5674667 h 11059347"/>
                <a:gd name="connsiteX63" fmla="*/ 1462446 w 5283576"/>
                <a:gd name="connsiteY63" fmla="*/ 6386656 h 11059347"/>
                <a:gd name="connsiteX64" fmla="*/ 1344481 w 5283576"/>
                <a:gd name="connsiteY64" fmla="*/ 8193920 h 11059347"/>
                <a:gd name="connsiteX65" fmla="*/ 1344504 w 5283576"/>
                <a:gd name="connsiteY65" fmla="*/ 10009820 h 11059347"/>
                <a:gd name="connsiteX66" fmla="*/ 2641787 w 5283576"/>
                <a:gd name="connsiteY66" fmla="*/ 10872154 h 11059347"/>
                <a:gd name="connsiteX67" fmla="*/ 3939072 w 5283576"/>
                <a:gd name="connsiteY67" fmla="*/ 10009819 h 11059347"/>
                <a:gd name="connsiteX68" fmla="*/ 3939095 w 5283576"/>
                <a:gd name="connsiteY68" fmla="*/ 8193919 h 11059347"/>
                <a:gd name="connsiteX69" fmla="*/ 2641976 w 5283576"/>
                <a:gd name="connsiteY69" fmla="*/ 7304176 h 11059347"/>
                <a:gd name="connsiteX70" fmla="*/ 2641978 w 5283576"/>
                <a:gd name="connsiteY70" fmla="*/ 3618670 h 11059347"/>
                <a:gd name="connsiteX71" fmla="*/ 3939095 w 5283576"/>
                <a:gd name="connsiteY71" fmla="*/ 2728928 h 11059347"/>
                <a:gd name="connsiteX72" fmla="*/ 3939072 w 5283576"/>
                <a:gd name="connsiteY72" fmla="*/ 913026 h 11059347"/>
                <a:gd name="connsiteX73" fmla="*/ 2641788 w 5283576"/>
                <a:gd name="connsiteY73" fmla="*/ 50694 h 11059347"/>
                <a:gd name="connsiteX74" fmla="*/ 1344504 w 5283576"/>
                <a:gd name="connsiteY74" fmla="*/ 913027 h 11059347"/>
                <a:gd name="connsiteX75" fmla="*/ 1344481 w 5283576"/>
                <a:gd name="connsiteY75" fmla="*/ 2728929 h 11059347"/>
                <a:gd name="connsiteX76" fmla="*/ 2641598 w 5283576"/>
                <a:gd name="connsiteY76" fmla="*/ 3618671 h 11059347"/>
                <a:gd name="connsiteX77" fmla="*/ 2641600 w 5283576"/>
                <a:gd name="connsiteY77" fmla="*/ 7304177 h 11059347"/>
                <a:gd name="connsiteX78" fmla="*/ 1344481 w 5283576"/>
                <a:gd name="connsiteY78" fmla="*/ 8193920 h 11059347"/>
                <a:gd name="connsiteX79" fmla="*/ 358613 w 5283576"/>
                <a:gd name="connsiteY79" fmla="*/ 5533423 h 11059347"/>
                <a:gd name="connsiteX80" fmla="*/ 1406234 w 5283576"/>
                <a:gd name="connsiteY80" fmla="*/ 6252074 h 11059347"/>
                <a:gd name="connsiteX81" fmla="*/ 2448554 w 5283576"/>
                <a:gd name="connsiteY81" fmla="*/ 5533423 h 11059347"/>
                <a:gd name="connsiteX82" fmla="*/ 358613 w 5283576"/>
                <a:gd name="connsiteY82" fmla="*/ 5533423 h 11059347"/>
                <a:gd name="connsiteX83" fmla="*/ 358612 w 5283576"/>
                <a:gd name="connsiteY83" fmla="*/ 5389425 h 11059347"/>
                <a:gd name="connsiteX84" fmla="*/ 2448552 w 5283576"/>
                <a:gd name="connsiteY84" fmla="*/ 5389425 h 11059347"/>
                <a:gd name="connsiteX85" fmla="*/ 1406233 w 5283576"/>
                <a:gd name="connsiteY85" fmla="*/ 4670774 h 11059347"/>
                <a:gd name="connsiteX86" fmla="*/ 358612 w 5283576"/>
                <a:gd name="connsiteY86" fmla="*/ 5389425 h 11059347"/>
                <a:gd name="connsiteX87" fmla="*/ 198635 w 5283576"/>
                <a:gd name="connsiteY87" fmla="*/ 71998 h 11059347"/>
                <a:gd name="connsiteX88" fmla="*/ 1271120 w 5283576"/>
                <a:gd name="connsiteY88" fmla="*/ 790648 h 11059347"/>
                <a:gd name="connsiteX89" fmla="*/ 2349060 w 5283576"/>
                <a:gd name="connsiteY89" fmla="*/ 71998 h 11059347"/>
                <a:gd name="connsiteX90" fmla="*/ 198635 w 5283576"/>
                <a:gd name="connsiteY90" fmla="*/ 71998 h 11059347"/>
                <a:gd name="connsiteX91" fmla="*/ 198635 w 5283576"/>
                <a:gd name="connsiteY91" fmla="*/ 10850850 h 11059347"/>
                <a:gd name="connsiteX92" fmla="*/ 2349060 w 5283576"/>
                <a:gd name="connsiteY92" fmla="*/ 10850850 h 11059347"/>
                <a:gd name="connsiteX93" fmla="*/ 1271120 w 5283576"/>
                <a:gd name="connsiteY93" fmla="*/ 10132199 h 11059347"/>
                <a:gd name="connsiteX94" fmla="*/ 198635 w 5283576"/>
                <a:gd name="connsiteY94" fmla="*/ 10850850 h 11059347"/>
                <a:gd name="connsiteX95" fmla="*/ 150735 w 5283576"/>
                <a:gd name="connsiteY95" fmla="*/ 213240 h 11059347"/>
                <a:gd name="connsiteX96" fmla="*/ 1213263 w 5283576"/>
                <a:gd name="connsiteY96" fmla="*/ 2340612 h 11059347"/>
                <a:gd name="connsiteX97" fmla="*/ 1213281 w 5283576"/>
                <a:gd name="connsiteY97" fmla="*/ 925230 h 11059347"/>
                <a:gd name="connsiteX98" fmla="*/ 150735 w 5283576"/>
                <a:gd name="connsiteY98" fmla="*/ 213240 h 11059347"/>
                <a:gd name="connsiteX99" fmla="*/ 150735 w 5283576"/>
                <a:gd name="connsiteY99" fmla="*/ 10709607 h 11059347"/>
                <a:gd name="connsiteX100" fmla="*/ 1213281 w 5283576"/>
                <a:gd name="connsiteY100" fmla="*/ 9997617 h 11059347"/>
                <a:gd name="connsiteX101" fmla="*/ 1213263 w 5283576"/>
                <a:gd name="connsiteY101" fmla="*/ 8582235 h 11059347"/>
                <a:gd name="connsiteX102" fmla="*/ 150735 w 5283576"/>
                <a:gd name="connsiteY102" fmla="*/ 10709607 h 11059347"/>
                <a:gd name="connsiteX103" fmla="*/ 81954 w 5283576"/>
                <a:gd name="connsiteY103" fmla="*/ 1726083 h 11059347"/>
                <a:gd name="connsiteX104" fmla="*/ 1076522 w 5283576"/>
                <a:gd name="connsiteY104" fmla="*/ 2389107 h 11059347"/>
                <a:gd name="connsiteX105" fmla="*/ 81954 w 5283576"/>
                <a:gd name="connsiteY105" fmla="*/ 397802 h 11059347"/>
                <a:gd name="connsiteX106" fmla="*/ 81954 w 5283576"/>
                <a:gd name="connsiteY106" fmla="*/ 1726083 h 11059347"/>
                <a:gd name="connsiteX107" fmla="*/ 81954 w 5283576"/>
                <a:gd name="connsiteY107" fmla="*/ 10525045 h 11059347"/>
                <a:gd name="connsiteX108" fmla="*/ 1076522 w 5283576"/>
                <a:gd name="connsiteY108" fmla="*/ 8533740 h 11059347"/>
                <a:gd name="connsiteX109" fmla="*/ 81954 w 5283576"/>
                <a:gd name="connsiteY109" fmla="*/ 9196764 h 11059347"/>
                <a:gd name="connsiteX110" fmla="*/ 81954 w 5283576"/>
                <a:gd name="connsiteY110" fmla="*/ 10525045 h 11059347"/>
                <a:gd name="connsiteX111" fmla="*/ 0 w 5283576"/>
                <a:gd name="connsiteY111" fmla="*/ 5461423 h 11059347"/>
                <a:gd name="connsiteX112" fmla="*/ 1334913 w 5283576"/>
                <a:gd name="connsiteY112" fmla="*/ 4548395 h 11059347"/>
                <a:gd name="connsiteX113" fmla="*/ 1334936 w 5283576"/>
                <a:gd name="connsiteY113" fmla="*/ 2732677 h 11059347"/>
                <a:gd name="connsiteX114" fmla="*/ 2 w 5283576"/>
                <a:gd name="connsiteY114" fmla="*/ 1842751 h 11059347"/>
                <a:gd name="connsiteX115" fmla="*/ 1 w 5283576"/>
                <a:gd name="connsiteY115" fmla="*/ 0 h 11059347"/>
                <a:gd name="connsiteX116" fmla="*/ 2565525 w 5283576"/>
                <a:gd name="connsiteY116" fmla="*/ 0 h 11059347"/>
                <a:gd name="connsiteX117" fmla="*/ 2718051 w 5283576"/>
                <a:gd name="connsiteY117" fmla="*/ 0 h 11059347"/>
                <a:gd name="connsiteX118" fmla="*/ 5283575 w 5283576"/>
                <a:gd name="connsiteY118" fmla="*/ 0 h 11059347"/>
                <a:gd name="connsiteX119" fmla="*/ 5283574 w 5283576"/>
                <a:gd name="connsiteY119" fmla="*/ 1842750 h 11059347"/>
                <a:gd name="connsiteX120" fmla="*/ 3948640 w 5283576"/>
                <a:gd name="connsiteY120" fmla="*/ 2732676 h 11059347"/>
                <a:gd name="connsiteX121" fmla="*/ 3948663 w 5283576"/>
                <a:gd name="connsiteY121" fmla="*/ 4548394 h 11059347"/>
                <a:gd name="connsiteX122" fmla="*/ 5283576 w 5283576"/>
                <a:gd name="connsiteY122" fmla="*/ 5461422 h 11059347"/>
                <a:gd name="connsiteX123" fmla="*/ 5283575 w 5283576"/>
                <a:gd name="connsiteY123" fmla="*/ 5461424 h 11059347"/>
                <a:gd name="connsiteX124" fmla="*/ 3948662 w 5283576"/>
                <a:gd name="connsiteY124" fmla="*/ 6374453 h 11059347"/>
                <a:gd name="connsiteX125" fmla="*/ 3948639 w 5283576"/>
                <a:gd name="connsiteY125" fmla="*/ 8190168 h 11059347"/>
                <a:gd name="connsiteX126" fmla="*/ 5283574 w 5283576"/>
                <a:gd name="connsiteY126" fmla="*/ 9080095 h 11059347"/>
                <a:gd name="connsiteX127" fmla="*/ 5283575 w 5283576"/>
                <a:gd name="connsiteY127" fmla="*/ 10922847 h 11059347"/>
                <a:gd name="connsiteX128" fmla="*/ 2718049 w 5283576"/>
                <a:gd name="connsiteY128" fmla="*/ 10922847 h 11059347"/>
                <a:gd name="connsiteX129" fmla="*/ 1 w 5283576"/>
                <a:gd name="connsiteY129" fmla="*/ 10922848 h 11059347"/>
                <a:gd name="connsiteX130" fmla="*/ 2 w 5283576"/>
                <a:gd name="connsiteY130" fmla="*/ 9080096 h 11059347"/>
                <a:gd name="connsiteX131" fmla="*/ 1334937 w 5283576"/>
                <a:gd name="connsiteY131" fmla="*/ 8190169 h 11059347"/>
                <a:gd name="connsiteX132" fmla="*/ 1334914 w 5283576"/>
                <a:gd name="connsiteY132" fmla="*/ 6374454 h 11059347"/>
                <a:gd name="connsiteX133" fmla="*/ 1 w 5283576"/>
                <a:gd name="connsiteY133" fmla="*/ 5461425 h 11059347"/>
                <a:gd name="connsiteX134" fmla="*/ 0 w 5283576"/>
                <a:gd name="connsiteY134" fmla="*/ 5461423 h 11059347"/>
                <a:gd name="connsiteX0" fmla="*/ 4207054 w 5283576"/>
                <a:gd name="connsiteY0" fmla="*/ 2389106 h 10922848"/>
                <a:gd name="connsiteX1" fmla="*/ 5201622 w 5283576"/>
                <a:gd name="connsiteY1" fmla="*/ 1726082 h 10922848"/>
                <a:gd name="connsiteX2" fmla="*/ 5201622 w 5283576"/>
                <a:gd name="connsiteY2" fmla="*/ 397802 h 10922848"/>
                <a:gd name="connsiteX3" fmla="*/ 4207054 w 5283576"/>
                <a:gd name="connsiteY3" fmla="*/ 2389106 h 10922848"/>
                <a:gd name="connsiteX4" fmla="*/ 4207054 w 5283576"/>
                <a:gd name="connsiteY4" fmla="*/ 8533739 h 10922848"/>
                <a:gd name="connsiteX5" fmla="*/ 5201622 w 5283576"/>
                <a:gd name="connsiteY5" fmla="*/ 10525044 h 10922848"/>
                <a:gd name="connsiteX6" fmla="*/ 5201622 w 5283576"/>
                <a:gd name="connsiteY6" fmla="*/ 9196763 h 10922848"/>
                <a:gd name="connsiteX7" fmla="*/ 4207054 w 5283576"/>
                <a:gd name="connsiteY7" fmla="*/ 8533739 h 10922848"/>
                <a:gd name="connsiteX8" fmla="*/ 4070295 w 5283576"/>
                <a:gd name="connsiteY8" fmla="*/ 925229 h 10922848"/>
                <a:gd name="connsiteX9" fmla="*/ 4070313 w 5283576"/>
                <a:gd name="connsiteY9" fmla="*/ 2340611 h 10922848"/>
                <a:gd name="connsiteX10" fmla="*/ 5132841 w 5283576"/>
                <a:gd name="connsiteY10" fmla="*/ 213240 h 10922848"/>
                <a:gd name="connsiteX11" fmla="*/ 4070295 w 5283576"/>
                <a:gd name="connsiteY11" fmla="*/ 925229 h 10922848"/>
                <a:gd name="connsiteX12" fmla="*/ 4070295 w 5283576"/>
                <a:gd name="connsiteY12" fmla="*/ 9997616 h 10922848"/>
                <a:gd name="connsiteX13" fmla="*/ 5132841 w 5283576"/>
                <a:gd name="connsiteY13" fmla="*/ 10709606 h 10922848"/>
                <a:gd name="connsiteX14" fmla="*/ 4070313 w 5283576"/>
                <a:gd name="connsiteY14" fmla="*/ 8582234 h 10922848"/>
                <a:gd name="connsiteX15" fmla="*/ 4070295 w 5283576"/>
                <a:gd name="connsiteY15" fmla="*/ 9997616 h 10922848"/>
                <a:gd name="connsiteX16" fmla="*/ 2934516 w 5283576"/>
                <a:gd name="connsiteY16" fmla="*/ 71998 h 10922848"/>
                <a:gd name="connsiteX17" fmla="*/ 4012456 w 5283576"/>
                <a:gd name="connsiteY17" fmla="*/ 790647 h 10922848"/>
                <a:gd name="connsiteX18" fmla="*/ 5084941 w 5283576"/>
                <a:gd name="connsiteY18" fmla="*/ 71998 h 10922848"/>
                <a:gd name="connsiteX19" fmla="*/ 2934516 w 5283576"/>
                <a:gd name="connsiteY19" fmla="*/ 71998 h 10922848"/>
                <a:gd name="connsiteX20" fmla="*/ 2934516 w 5283576"/>
                <a:gd name="connsiteY20" fmla="*/ 10850849 h 10922848"/>
                <a:gd name="connsiteX21" fmla="*/ 5084941 w 5283576"/>
                <a:gd name="connsiteY21" fmla="*/ 10850849 h 10922848"/>
                <a:gd name="connsiteX22" fmla="*/ 4012456 w 5283576"/>
                <a:gd name="connsiteY22" fmla="*/ 10132198 h 10922848"/>
                <a:gd name="connsiteX23" fmla="*/ 2934516 w 5283576"/>
                <a:gd name="connsiteY23" fmla="*/ 10850849 h 10922848"/>
                <a:gd name="connsiteX24" fmla="*/ 2835024 w 5283576"/>
                <a:gd name="connsiteY24" fmla="*/ 5389424 h 10922848"/>
                <a:gd name="connsiteX25" fmla="*/ 4924964 w 5283576"/>
                <a:gd name="connsiteY25" fmla="*/ 5389424 h 10922848"/>
                <a:gd name="connsiteX26" fmla="*/ 3877343 w 5283576"/>
                <a:gd name="connsiteY26" fmla="*/ 4670773 h 10922848"/>
                <a:gd name="connsiteX27" fmla="*/ 2835024 w 5283576"/>
                <a:gd name="connsiteY27" fmla="*/ 5389424 h 10922848"/>
                <a:gd name="connsiteX28" fmla="*/ 2835022 w 5283576"/>
                <a:gd name="connsiteY28" fmla="*/ 5533422 h 10922848"/>
                <a:gd name="connsiteX29" fmla="*/ 3877342 w 5283576"/>
                <a:gd name="connsiteY29" fmla="*/ 6252073 h 10922848"/>
                <a:gd name="connsiteX30" fmla="*/ 4924963 w 5283576"/>
                <a:gd name="connsiteY30" fmla="*/ 5533422 h 10922848"/>
                <a:gd name="connsiteX31" fmla="*/ 2835022 w 5283576"/>
                <a:gd name="connsiteY31" fmla="*/ 5533422 h 10922848"/>
                <a:gd name="connsiteX32" fmla="*/ 2788471 w 5283576"/>
                <a:gd name="connsiteY32" fmla="*/ 5248181 h 10922848"/>
                <a:gd name="connsiteX33" fmla="*/ 3821130 w 5283576"/>
                <a:gd name="connsiteY33" fmla="*/ 4536191 h 10922848"/>
                <a:gd name="connsiteX34" fmla="*/ 3821113 w 5283576"/>
                <a:gd name="connsiteY34" fmla="*/ 3120809 h 10922848"/>
                <a:gd name="connsiteX35" fmla="*/ 2788471 w 5283576"/>
                <a:gd name="connsiteY35" fmla="*/ 5248181 h 10922848"/>
                <a:gd name="connsiteX36" fmla="*/ 2788470 w 5283576"/>
                <a:gd name="connsiteY36" fmla="*/ 5674666 h 10922848"/>
                <a:gd name="connsiteX37" fmla="*/ 3821112 w 5283576"/>
                <a:gd name="connsiteY37" fmla="*/ 7802037 h 10922848"/>
                <a:gd name="connsiteX38" fmla="*/ 3821130 w 5283576"/>
                <a:gd name="connsiteY38" fmla="*/ 6386655 h 10922848"/>
                <a:gd name="connsiteX39" fmla="*/ 2788470 w 5283576"/>
                <a:gd name="connsiteY39" fmla="*/ 5674666 h 10922848"/>
                <a:gd name="connsiteX40" fmla="*/ 2721624 w 5283576"/>
                <a:gd name="connsiteY40" fmla="*/ 5063619 h 10922848"/>
                <a:gd name="connsiteX41" fmla="*/ 3688219 w 5283576"/>
                <a:gd name="connsiteY41" fmla="*/ 3072314 h 10922848"/>
                <a:gd name="connsiteX42" fmla="*/ 2721624 w 5283576"/>
                <a:gd name="connsiteY42" fmla="*/ 3735338 h 10922848"/>
                <a:gd name="connsiteX43" fmla="*/ 2721624 w 5283576"/>
                <a:gd name="connsiteY43" fmla="*/ 5063619 h 10922848"/>
                <a:gd name="connsiteX44" fmla="*/ 2721623 w 5283576"/>
                <a:gd name="connsiteY44" fmla="*/ 7187508 h 10922848"/>
                <a:gd name="connsiteX45" fmla="*/ 3688218 w 5283576"/>
                <a:gd name="connsiteY45" fmla="*/ 7850532 h 10922848"/>
                <a:gd name="connsiteX46" fmla="*/ 2721623 w 5283576"/>
                <a:gd name="connsiteY46" fmla="*/ 5859228 h 10922848"/>
                <a:gd name="connsiteX47" fmla="*/ 2721623 w 5283576"/>
                <a:gd name="connsiteY47" fmla="*/ 7187508 h 10922848"/>
                <a:gd name="connsiteX48" fmla="*/ 1595358 w 5283576"/>
                <a:gd name="connsiteY48" fmla="*/ 7850533 h 10922848"/>
                <a:gd name="connsiteX49" fmla="*/ 2561953 w 5283576"/>
                <a:gd name="connsiteY49" fmla="*/ 7187509 h 10922848"/>
                <a:gd name="connsiteX50" fmla="*/ 2561953 w 5283576"/>
                <a:gd name="connsiteY50" fmla="*/ 5859229 h 10922848"/>
                <a:gd name="connsiteX51" fmla="*/ 1595358 w 5283576"/>
                <a:gd name="connsiteY51" fmla="*/ 7850533 h 10922848"/>
                <a:gd name="connsiteX52" fmla="*/ 1595357 w 5283576"/>
                <a:gd name="connsiteY52" fmla="*/ 3072315 h 10922848"/>
                <a:gd name="connsiteX53" fmla="*/ 2561952 w 5283576"/>
                <a:gd name="connsiteY53" fmla="*/ 5063620 h 10922848"/>
                <a:gd name="connsiteX54" fmla="*/ 2561952 w 5283576"/>
                <a:gd name="connsiteY54" fmla="*/ 3735339 h 10922848"/>
                <a:gd name="connsiteX55" fmla="*/ 1595357 w 5283576"/>
                <a:gd name="connsiteY55" fmla="*/ 3072315 h 10922848"/>
                <a:gd name="connsiteX56" fmla="*/ 1462446 w 5283576"/>
                <a:gd name="connsiteY56" fmla="*/ 4536192 h 10922848"/>
                <a:gd name="connsiteX57" fmla="*/ 2495105 w 5283576"/>
                <a:gd name="connsiteY57" fmla="*/ 5248182 h 10922848"/>
                <a:gd name="connsiteX58" fmla="*/ 1462463 w 5283576"/>
                <a:gd name="connsiteY58" fmla="*/ 3120810 h 10922848"/>
                <a:gd name="connsiteX59" fmla="*/ 1462446 w 5283576"/>
                <a:gd name="connsiteY59" fmla="*/ 4536192 h 10922848"/>
                <a:gd name="connsiteX60" fmla="*/ 1462446 w 5283576"/>
                <a:gd name="connsiteY60" fmla="*/ 6386656 h 10922848"/>
                <a:gd name="connsiteX61" fmla="*/ 1462464 w 5283576"/>
                <a:gd name="connsiteY61" fmla="*/ 7802038 h 10922848"/>
                <a:gd name="connsiteX62" fmla="*/ 2495106 w 5283576"/>
                <a:gd name="connsiteY62" fmla="*/ 5674667 h 10922848"/>
                <a:gd name="connsiteX63" fmla="*/ 1462446 w 5283576"/>
                <a:gd name="connsiteY63" fmla="*/ 6386656 h 10922848"/>
                <a:gd name="connsiteX64" fmla="*/ 1344481 w 5283576"/>
                <a:gd name="connsiteY64" fmla="*/ 8193920 h 10922848"/>
                <a:gd name="connsiteX65" fmla="*/ 1344504 w 5283576"/>
                <a:gd name="connsiteY65" fmla="*/ 10009820 h 10922848"/>
                <a:gd name="connsiteX66" fmla="*/ 2641787 w 5283576"/>
                <a:gd name="connsiteY66" fmla="*/ 10872154 h 10922848"/>
                <a:gd name="connsiteX67" fmla="*/ 3939072 w 5283576"/>
                <a:gd name="connsiteY67" fmla="*/ 10009819 h 10922848"/>
                <a:gd name="connsiteX68" fmla="*/ 3939095 w 5283576"/>
                <a:gd name="connsiteY68" fmla="*/ 8193919 h 10922848"/>
                <a:gd name="connsiteX69" fmla="*/ 2641976 w 5283576"/>
                <a:gd name="connsiteY69" fmla="*/ 7304176 h 10922848"/>
                <a:gd name="connsiteX70" fmla="*/ 2641978 w 5283576"/>
                <a:gd name="connsiteY70" fmla="*/ 3618670 h 10922848"/>
                <a:gd name="connsiteX71" fmla="*/ 3939095 w 5283576"/>
                <a:gd name="connsiteY71" fmla="*/ 2728928 h 10922848"/>
                <a:gd name="connsiteX72" fmla="*/ 3939072 w 5283576"/>
                <a:gd name="connsiteY72" fmla="*/ 913026 h 10922848"/>
                <a:gd name="connsiteX73" fmla="*/ 2641788 w 5283576"/>
                <a:gd name="connsiteY73" fmla="*/ 50694 h 10922848"/>
                <a:gd name="connsiteX74" fmla="*/ 1344504 w 5283576"/>
                <a:gd name="connsiteY74" fmla="*/ 913027 h 10922848"/>
                <a:gd name="connsiteX75" fmla="*/ 1344481 w 5283576"/>
                <a:gd name="connsiteY75" fmla="*/ 2728929 h 10922848"/>
                <a:gd name="connsiteX76" fmla="*/ 2641598 w 5283576"/>
                <a:gd name="connsiteY76" fmla="*/ 3618671 h 10922848"/>
                <a:gd name="connsiteX77" fmla="*/ 2641600 w 5283576"/>
                <a:gd name="connsiteY77" fmla="*/ 7304177 h 10922848"/>
                <a:gd name="connsiteX78" fmla="*/ 1344481 w 5283576"/>
                <a:gd name="connsiteY78" fmla="*/ 8193920 h 10922848"/>
                <a:gd name="connsiteX79" fmla="*/ 358613 w 5283576"/>
                <a:gd name="connsiteY79" fmla="*/ 5533423 h 10922848"/>
                <a:gd name="connsiteX80" fmla="*/ 1406234 w 5283576"/>
                <a:gd name="connsiteY80" fmla="*/ 6252074 h 10922848"/>
                <a:gd name="connsiteX81" fmla="*/ 2448554 w 5283576"/>
                <a:gd name="connsiteY81" fmla="*/ 5533423 h 10922848"/>
                <a:gd name="connsiteX82" fmla="*/ 358613 w 5283576"/>
                <a:gd name="connsiteY82" fmla="*/ 5533423 h 10922848"/>
                <a:gd name="connsiteX83" fmla="*/ 358612 w 5283576"/>
                <a:gd name="connsiteY83" fmla="*/ 5389425 h 10922848"/>
                <a:gd name="connsiteX84" fmla="*/ 2448552 w 5283576"/>
                <a:gd name="connsiteY84" fmla="*/ 5389425 h 10922848"/>
                <a:gd name="connsiteX85" fmla="*/ 1406233 w 5283576"/>
                <a:gd name="connsiteY85" fmla="*/ 4670774 h 10922848"/>
                <a:gd name="connsiteX86" fmla="*/ 358612 w 5283576"/>
                <a:gd name="connsiteY86" fmla="*/ 5389425 h 10922848"/>
                <a:gd name="connsiteX87" fmla="*/ 198635 w 5283576"/>
                <a:gd name="connsiteY87" fmla="*/ 71998 h 10922848"/>
                <a:gd name="connsiteX88" fmla="*/ 1271120 w 5283576"/>
                <a:gd name="connsiteY88" fmla="*/ 790648 h 10922848"/>
                <a:gd name="connsiteX89" fmla="*/ 2349060 w 5283576"/>
                <a:gd name="connsiteY89" fmla="*/ 71998 h 10922848"/>
                <a:gd name="connsiteX90" fmla="*/ 198635 w 5283576"/>
                <a:gd name="connsiteY90" fmla="*/ 71998 h 10922848"/>
                <a:gd name="connsiteX91" fmla="*/ 198635 w 5283576"/>
                <a:gd name="connsiteY91" fmla="*/ 10850850 h 10922848"/>
                <a:gd name="connsiteX92" fmla="*/ 2349060 w 5283576"/>
                <a:gd name="connsiteY92" fmla="*/ 10850850 h 10922848"/>
                <a:gd name="connsiteX93" fmla="*/ 1271120 w 5283576"/>
                <a:gd name="connsiteY93" fmla="*/ 10132199 h 10922848"/>
                <a:gd name="connsiteX94" fmla="*/ 198635 w 5283576"/>
                <a:gd name="connsiteY94" fmla="*/ 10850850 h 10922848"/>
                <a:gd name="connsiteX95" fmla="*/ 150735 w 5283576"/>
                <a:gd name="connsiteY95" fmla="*/ 213240 h 10922848"/>
                <a:gd name="connsiteX96" fmla="*/ 1213263 w 5283576"/>
                <a:gd name="connsiteY96" fmla="*/ 2340612 h 10922848"/>
                <a:gd name="connsiteX97" fmla="*/ 1213281 w 5283576"/>
                <a:gd name="connsiteY97" fmla="*/ 925230 h 10922848"/>
                <a:gd name="connsiteX98" fmla="*/ 150735 w 5283576"/>
                <a:gd name="connsiteY98" fmla="*/ 213240 h 10922848"/>
                <a:gd name="connsiteX99" fmla="*/ 150735 w 5283576"/>
                <a:gd name="connsiteY99" fmla="*/ 10709607 h 10922848"/>
                <a:gd name="connsiteX100" fmla="*/ 1213281 w 5283576"/>
                <a:gd name="connsiteY100" fmla="*/ 9997617 h 10922848"/>
                <a:gd name="connsiteX101" fmla="*/ 1213263 w 5283576"/>
                <a:gd name="connsiteY101" fmla="*/ 8582235 h 10922848"/>
                <a:gd name="connsiteX102" fmla="*/ 150735 w 5283576"/>
                <a:gd name="connsiteY102" fmla="*/ 10709607 h 10922848"/>
                <a:gd name="connsiteX103" fmla="*/ 81954 w 5283576"/>
                <a:gd name="connsiteY103" fmla="*/ 1726083 h 10922848"/>
                <a:gd name="connsiteX104" fmla="*/ 1076522 w 5283576"/>
                <a:gd name="connsiteY104" fmla="*/ 2389107 h 10922848"/>
                <a:gd name="connsiteX105" fmla="*/ 81954 w 5283576"/>
                <a:gd name="connsiteY105" fmla="*/ 397802 h 10922848"/>
                <a:gd name="connsiteX106" fmla="*/ 81954 w 5283576"/>
                <a:gd name="connsiteY106" fmla="*/ 1726083 h 10922848"/>
                <a:gd name="connsiteX107" fmla="*/ 81954 w 5283576"/>
                <a:gd name="connsiteY107" fmla="*/ 10525045 h 10922848"/>
                <a:gd name="connsiteX108" fmla="*/ 1076522 w 5283576"/>
                <a:gd name="connsiteY108" fmla="*/ 8533740 h 10922848"/>
                <a:gd name="connsiteX109" fmla="*/ 81954 w 5283576"/>
                <a:gd name="connsiteY109" fmla="*/ 9196764 h 10922848"/>
                <a:gd name="connsiteX110" fmla="*/ 81954 w 5283576"/>
                <a:gd name="connsiteY110" fmla="*/ 10525045 h 10922848"/>
                <a:gd name="connsiteX111" fmla="*/ 0 w 5283576"/>
                <a:gd name="connsiteY111" fmla="*/ 5461423 h 10922848"/>
                <a:gd name="connsiteX112" fmla="*/ 1334913 w 5283576"/>
                <a:gd name="connsiteY112" fmla="*/ 4548395 h 10922848"/>
                <a:gd name="connsiteX113" fmla="*/ 1334936 w 5283576"/>
                <a:gd name="connsiteY113" fmla="*/ 2732677 h 10922848"/>
                <a:gd name="connsiteX114" fmla="*/ 2 w 5283576"/>
                <a:gd name="connsiteY114" fmla="*/ 1842751 h 10922848"/>
                <a:gd name="connsiteX115" fmla="*/ 1 w 5283576"/>
                <a:gd name="connsiteY115" fmla="*/ 0 h 10922848"/>
                <a:gd name="connsiteX116" fmla="*/ 2565525 w 5283576"/>
                <a:gd name="connsiteY116" fmla="*/ 0 h 10922848"/>
                <a:gd name="connsiteX117" fmla="*/ 2718051 w 5283576"/>
                <a:gd name="connsiteY117" fmla="*/ 0 h 10922848"/>
                <a:gd name="connsiteX118" fmla="*/ 5283575 w 5283576"/>
                <a:gd name="connsiteY118" fmla="*/ 0 h 10922848"/>
                <a:gd name="connsiteX119" fmla="*/ 5283574 w 5283576"/>
                <a:gd name="connsiteY119" fmla="*/ 1842750 h 10922848"/>
                <a:gd name="connsiteX120" fmla="*/ 3948640 w 5283576"/>
                <a:gd name="connsiteY120" fmla="*/ 2732676 h 10922848"/>
                <a:gd name="connsiteX121" fmla="*/ 3948663 w 5283576"/>
                <a:gd name="connsiteY121" fmla="*/ 4548394 h 10922848"/>
                <a:gd name="connsiteX122" fmla="*/ 5283576 w 5283576"/>
                <a:gd name="connsiteY122" fmla="*/ 5461422 h 10922848"/>
                <a:gd name="connsiteX123" fmla="*/ 5283575 w 5283576"/>
                <a:gd name="connsiteY123" fmla="*/ 5461424 h 10922848"/>
                <a:gd name="connsiteX124" fmla="*/ 3948662 w 5283576"/>
                <a:gd name="connsiteY124" fmla="*/ 6374453 h 10922848"/>
                <a:gd name="connsiteX125" fmla="*/ 3948639 w 5283576"/>
                <a:gd name="connsiteY125" fmla="*/ 8190168 h 10922848"/>
                <a:gd name="connsiteX126" fmla="*/ 5283574 w 5283576"/>
                <a:gd name="connsiteY126" fmla="*/ 9080095 h 10922848"/>
                <a:gd name="connsiteX127" fmla="*/ 5283575 w 5283576"/>
                <a:gd name="connsiteY127" fmla="*/ 10922847 h 10922848"/>
                <a:gd name="connsiteX128" fmla="*/ 1 w 5283576"/>
                <a:gd name="connsiteY128" fmla="*/ 10922848 h 10922848"/>
                <a:gd name="connsiteX129" fmla="*/ 2 w 5283576"/>
                <a:gd name="connsiteY129" fmla="*/ 9080096 h 10922848"/>
                <a:gd name="connsiteX130" fmla="*/ 1334937 w 5283576"/>
                <a:gd name="connsiteY130" fmla="*/ 8190169 h 10922848"/>
                <a:gd name="connsiteX131" fmla="*/ 1334914 w 5283576"/>
                <a:gd name="connsiteY131" fmla="*/ 6374454 h 10922848"/>
                <a:gd name="connsiteX132" fmla="*/ 1 w 5283576"/>
                <a:gd name="connsiteY132" fmla="*/ 5461425 h 10922848"/>
                <a:gd name="connsiteX133" fmla="*/ 0 w 5283576"/>
                <a:gd name="connsiteY133" fmla="*/ 5461423 h 10922848"/>
                <a:gd name="connsiteX0" fmla="*/ 4207054 w 5283576"/>
                <a:gd name="connsiteY0" fmla="*/ 2389106 h 10922848"/>
                <a:gd name="connsiteX1" fmla="*/ 5201622 w 5283576"/>
                <a:gd name="connsiteY1" fmla="*/ 1726082 h 10922848"/>
                <a:gd name="connsiteX2" fmla="*/ 5201622 w 5283576"/>
                <a:gd name="connsiteY2" fmla="*/ 397802 h 10922848"/>
                <a:gd name="connsiteX3" fmla="*/ 4207054 w 5283576"/>
                <a:gd name="connsiteY3" fmla="*/ 2389106 h 10922848"/>
                <a:gd name="connsiteX4" fmla="*/ 4207054 w 5283576"/>
                <a:gd name="connsiteY4" fmla="*/ 8533739 h 10922848"/>
                <a:gd name="connsiteX5" fmla="*/ 5201622 w 5283576"/>
                <a:gd name="connsiteY5" fmla="*/ 10525044 h 10922848"/>
                <a:gd name="connsiteX6" fmla="*/ 5201622 w 5283576"/>
                <a:gd name="connsiteY6" fmla="*/ 9196763 h 10922848"/>
                <a:gd name="connsiteX7" fmla="*/ 4207054 w 5283576"/>
                <a:gd name="connsiteY7" fmla="*/ 8533739 h 10922848"/>
                <a:gd name="connsiteX8" fmla="*/ 4070295 w 5283576"/>
                <a:gd name="connsiteY8" fmla="*/ 925229 h 10922848"/>
                <a:gd name="connsiteX9" fmla="*/ 4070313 w 5283576"/>
                <a:gd name="connsiteY9" fmla="*/ 2340611 h 10922848"/>
                <a:gd name="connsiteX10" fmla="*/ 5132841 w 5283576"/>
                <a:gd name="connsiteY10" fmla="*/ 213240 h 10922848"/>
                <a:gd name="connsiteX11" fmla="*/ 4070295 w 5283576"/>
                <a:gd name="connsiteY11" fmla="*/ 925229 h 10922848"/>
                <a:gd name="connsiteX12" fmla="*/ 4070295 w 5283576"/>
                <a:gd name="connsiteY12" fmla="*/ 9997616 h 10922848"/>
                <a:gd name="connsiteX13" fmla="*/ 5132841 w 5283576"/>
                <a:gd name="connsiteY13" fmla="*/ 10709606 h 10922848"/>
                <a:gd name="connsiteX14" fmla="*/ 4070313 w 5283576"/>
                <a:gd name="connsiteY14" fmla="*/ 8582234 h 10922848"/>
                <a:gd name="connsiteX15" fmla="*/ 4070295 w 5283576"/>
                <a:gd name="connsiteY15" fmla="*/ 9997616 h 10922848"/>
                <a:gd name="connsiteX16" fmla="*/ 2934516 w 5283576"/>
                <a:gd name="connsiteY16" fmla="*/ 71998 h 10922848"/>
                <a:gd name="connsiteX17" fmla="*/ 4012456 w 5283576"/>
                <a:gd name="connsiteY17" fmla="*/ 790647 h 10922848"/>
                <a:gd name="connsiteX18" fmla="*/ 5084941 w 5283576"/>
                <a:gd name="connsiteY18" fmla="*/ 71998 h 10922848"/>
                <a:gd name="connsiteX19" fmla="*/ 2934516 w 5283576"/>
                <a:gd name="connsiteY19" fmla="*/ 71998 h 10922848"/>
                <a:gd name="connsiteX20" fmla="*/ 2934516 w 5283576"/>
                <a:gd name="connsiteY20" fmla="*/ 10850849 h 10922848"/>
                <a:gd name="connsiteX21" fmla="*/ 5084941 w 5283576"/>
                <a:gd name="connsiteY21" fmla="*/ 10850849 h 10922848"/>
                <a:gd name="connsiteX22" fmla="*/ 4012456 w 5283576"/>
                <a:gd name="connsiteY22" fmla="*/ 10132198 h 10922848"/>
                <a:gd name="connsiteX23" fmla="*/ 2934516 w 5283576"/>
                <a:gd name="connsiteY23" fmla="*/ 10850849 h 10922848"/>
                <a:gd name="connsiteX24" fmla="*/ 2835024 w 5283576"/>
                <a:gd name="connsiteY24" fmla="*/ 5389424 h 10922848"/>
                <a:gd name="connsiteX25" fmla="*/ 4924964 w 5283576"/>
                <a:gd name="connsiteY25" fmla="*/ 5389424 h 10922848"/>
                <a:gd name="connsiteX26" fmla="*/ 3877343 w 5283576"/>
                <a:gd name="connsiteY26" fmla="*/ 4670773 h 10922848"/>
                <a:gd name="connsiteX27" fmla="*/ 2835024 w 5283576"/>
                <a:gd name="connsiteY27" fmla="*/ 5389424 h 10922848"/>
                <a:gd name="connsiteX28" fmla="*/ 2835022 w 5283576"/>
                <a:gd name="connsiteY28" fmla="*/ 5533422 h 10922848"/>
                <a:gd name="connsiteX29" fmla="*/ 3877342 w 5283576"/>
                <a:gd name="connsiteY29" fmla="*/ 6252073 h 10922848"/>
                <a:gd name="connsiteX30" fmla="*/ 4924963 w 5283576"/>
                <a:gd name="connsiteY30" fmla="*/ 5533422 h 10922848"/>
                <a:gd name="connsiteX31" fmla="*/ 2835022 w 5283576"/>
                <a:gd name="connsiteY31" fmla="*/ 5533422 h 10922848"/>
                <a:gd name="connsiteX32" fmla="*/ 2788471 w 5283576"/>
                <a:gd name="connsiteY32" fmla="*/ 5248181 h 10922848"/>
                <a:gd name="connsiteX33" fmla="*/ 3821130 w 5283576"/>
                <a:gd name="connsiteY33" fmla="*/ 4536191 h 10922848"/>
                <a:gd name="connsiteX34" fmla="*/ 3821113 w 5283576"/>
                <a:gd name="connsiteY34" fmla="*/ 3120809 h 10922848"/>
                <a:gd name="connsiteX35" fmla="*/ 2788471 w 5283576"/>
                <a:gd name="connsiteY35" fmla="*/ 5248181 h 10922848"/>
                <a:gd name="connsiteX36" fmla="*/ 2788470 w 5283576"/>
                <a:gd name="connsiteY36" fmla="*/ 5674666 h 10922848"/>
                <a:gd name="connsiteX37" fmla="*/ 3821112 w 5283576"/>
                <a:gd name="connsiteY37" fmla="*/ 7802037 h 10922848"/>
                <a:gd name="connsiteX38" fmla="*/ 3821130 w 5283576"/>
                <a:gd name="connsiteY38" fmla="*/ 6386655 h 10922848"/>
                <a:gd name="connsiteX39" fmla="*/ 2788470 w 5283576"/>
                <a:gd name="connsiteY39" fmla="*/ 5674666 h 10922848"/>
                <a:gd name="connsiteX40" fmla="*/ 2721624 w 5283576"/>
                <a:gd name="connsiteY40" fmla="*/ 5063619 h 10922848"/>
                <a:gd name="connsiteX41" fmla="*/ 3688219 w 5283576"/>
                <a:gd name="connsiteY41" fmla="*/ 3072314 h 10922848"/>
                <a:gd name="connsiteX42" fmla="*/ 2721624 w 5283576"/>
                <a:gd name="connsiteY42" fmla="*/ 3735338 h 10922848"/>
                <a:gd name="connsiteX43" fmla="*/ 2721624 w 5283576"/>
                <a:gd name="connsiteY43" fmla="*/ 5063619 h 10922848"/>
                <a:gd name="connsiteX44" fmla="*/ 2721623 w 5283576"/>
                <a:gd name="connsiteY44" fmla="*/ 7187508 h 10922848"/>
                <a:gd name="connsiteX45" fmla="*/ 3688218 w 5283576"/>
                <a:gd name="connsiteY45" fmla="*/ 7850532 h 10922848"/>
                <a:gd name="connsiteX46" fmla="*/ 2721623 w 5283576"/>
                <a:gd name="connsiteY46" fmla="*/ 5859228 h 10922848"/>
                <a:gd name="connsiteX47" fmla="*/ 2721623 w 5283576"/>
                <a:gd name="connsiteY47" fmla="*/ 7187508 h 10922848"/>
                <a:gd name="connsiteX48" fmla="*/ 1595358 w 5283576"/>
                <a:gd name="connsiteY48" fmla="*/ 7850533 h 10922848"/>
                <a:gd name="connsiteX49" fmla="*/ 2561953 w 5283576"/>
                <a:gd name="connsiteY49" fmla="*/ 7187509 h 10922848"/>
                <a:gd name="connsiteX50" fmla="*/ 2561953 w 5283576"/>
                <a:gd name="connsiteY50" fmla="*/ 5859229 h 10922848"/>
                <a:gd name="connsiteX51" fmla="*/ 1595358 w 5283576"/>
                <a:gd name="connsiteY51" fmla="*/ 7850533 h 10922848"/>
                <a:gd name="connsiteX52" fmla="*/ 1595357 w 5283576"/>
                <a:gd name="connsiteY52" fmla="*/ 3072315 h 10922848"/>
                <a:gd name="connsiteX53" fmla="*/ 2561952 w 5283576"/>
                <a:gd name="connsiteY53" fmla="*/ 5063620 h 10922848"/>
                <a:gd name="connsiteX54" fmla="*/ 2561952 w 5283576"/>
                <a:gd name="connsiteY54" fmla="*/ 3735339 h 10922848"/>
                <a:gd name="connsiteX55" fmla="*/ 1595357 w 5283576"/>
                <a:gd name="connsiteY55" fmla="*/ 3072315 h 10922848"/>
                <a:gd name="connsiteX56" fmla="*/ 1462446 w 5283576"/>
                <a:gd name="connsiteY56" fmla="*/ 4536192 h 10922848"/>
                <a:gd name="connsiteX57" fmla="*/ 2495105 w 5283576"/>
                <a:gd name="connsiteY57" fmla="*/ 5248182 h 10922848"/>
                <a:gd name="connsiteX58" fmla="*/ 1462463 w 5283576"/>
                <a:gd name="connsiteY58" fmla="*/ 3120810 h 10922848"/>
                <a:gd name="connsiteX59" fmla="*/ 1462446 w 5283576"/>
                <a:gd name="connsiteY59" fmla="*/ 4536192 h 10922848"/>
                <a:gd name="connsiteX60" fmla="*/ 1462446 w 5283576"/>
                <a:gd name="connsiteY60" fmla="*/ 6386656 h 10922848"/>
                <a:gd name="connsiteX61" fmla="*/ 1462464 w 5283576"/>
                <a:gd name="connsiteY61" fmla="*/ 7802038 h 10922848"/>
                <a:gd name="connsiteX62" fmla="*/ 2495106 w 5283576"/>
                <a:gd name="connsiteY62" fmla="*/ 5674667 h 10922848"/>
                <a:gd name="connsiteX63" fmla="*/ 1462446 w 5283576"/>
                <a:gd name="connsiteY63" fmla="*/ 6386656 h 10922848"/>
                <a:gd name="connsiteX64" fmla="*/ 1344481 w 5283576"/>
                <a:gd name="connsiteY64" fmla="*/ 8193920 h 10922848"/>
                <a:gd name="connsiteX65" fmla="*/ 1344504 w 5283576"/>
                <a:gd name="connsiteY65" fmla="*/ 10009820 h 10922848"/>
                <a:gd name="connsiteX66" fmla="*/ 2641787 w 5283576"/>
                <a:gd name="connsiteY66" fmla="*/ 10872154 h 10922848"/>
                <a:gd name="connsiteX67" fmla="*/ 3939072 w 5283576"/>
                <a:gd name="connsiteY67" fmla="*/ 10009819 h 10922848"/>
                <a:gd name="connsiteX68" fmla="*/ 3939095 w 5283576"/>
                <a:gd name="connsiteY68" fmla="*/ 8193919 h 10922848"/>
                <a:gd name="connsiteX69" fmla="*/ 2641976 w 5283576"/>
                <a:gd name="connsiteY69" fmla="*/ 7304176 h 10922848"/>
                <a:gd name="connsiteX70" fmla="*/ 2641978 w 5283576"/>
                <a:gd name="connsiteY70" fmla="*/ 3618670 h 10922848"/>
                <a:gd name="connsiteX71" fmla="*/ 3939095 w 5283576"/>
                <a:gd name="connsiteY71" fmla="*/ 2728928 h 10922848"/>
                <a:gd name="connsiteX72" fmla="*/ 3939072 w 5283576"/>
                <a:gd name="connsiteY72" fmla="*/ 913026 h 10922848"/>
                <a:gd name="connsiteX73" fmla="*/ 2641788 w 5283576"/>
                <a:gd name="connsiteY73" fmla="*/ 50694 h 10922848"/>
                <a:gd name="connsiteX74" fmla="*/ 1344504 w 5283576"/>
                <a:gd name="connsiteY74" fmla="*/ 913027 h 10922848"/>
                <a:gd name="connsiteX75" fmla="*/ 1344481 w 5283576"/>
                <a:gd name="connsiteY75" fmla="*/ 2728929 h 10922848"/>
                <a:gd name="connsiteX76" fmla="*/ 2641598 w 5283576"/>
                <a:gd name="connsiteY76" fmla="*/ 3618671 h 10922848"/>
                <a:gd name="connsiteX77" fmla="*/ 2641600 w 5283576"/>
                <a:gd name="connsiteY77" fmla="*/ 7304177 h 10922848"/>
                <a:gd name="connsiteX78" fmla="*/ 1344481 w 5283576"/>
                <a:gd name="connsiteY78" fmla="*/ 8193920 h 10922848"/>
                <a:gd name="connsiteX79" fmla="*/ 358613 w 5283576"/>
                <a:gd name="connsiteY79" fmla="*/ 5533423 h 10922848"/>
                <a:gd name="connsiteX80" fmla="*/ 1406234 w 5283576"/>
                <a:gd name="connsiteY80" fmla="*/ 6252074 h 10922848"/>
                <a:gd name="connsiteX81" fmla="*/ 2448554 w 5283576"/>
                <a:gd name="connsiteY81" fmla="*/ 5533423 h 10922848"/>
                <a:gd name="connsiteX82" fmla="*/ 358613 w 5283576"/>
                <a:gd name="connsiteY82" fmla="*/ 5533423 h 10922848"/>
                <a:gd name="connsiteX83" fmla="*/ 358612 w 5283576"/>
                <a:gd name="connsiteY83" fmla="*/ 5389425 h 10922848"/>
                <a:gd name="connsiteX84" fmla="*/ 2448552 w 5283576"/>
                <a:gd name="connsiteY84" fmla="*/ 5389425 h 10922848"/>
                <a:gd name="connsiteX85" fmla="*/ 1406233 w 5283576"/>
                <a:gd name="connsiteY85" fmla="*/ 4670774 h 10922848"/>
                <a:gd name="connsiteX86" fmla="*/ 358612 w 5283576"/>
                <a:gd name="connsiteY86" fmla="*/ 5389425 h 10922848"/>
                <a:gd name="connsiteX87" fmla="*/ 198635 w 5283576"/>
                <a:gd name="connsiteY87" fmla="*/ 71998 h 10922848"/>
                <a:gd name="connsiteX88" fmla="*/ 1271120 w 5283576"/>
                <a:gd name="connsiteY88" fmla="*/ 790648 h 10922848"/>
                <a:gd name="connsiteX89" fmla="*/ 2349060 w 5283576"/>
                <a:gd name="connsiteY89" fmla="*/ 71998 h 10922848"/>
                <a:gd name="connsiteX90" fmla="*/ 198635 w 5283576"/>
                <a:gd name="connsiteY90" fmla="*/ 71998 h 10922848"/>
                <a:gd name="connsiteX91" fmla="*/ 198635 w 5283576"/>
                <a:gd name="connsiteY91" fmla="*/ 10850850 h 10922848"/>
                <a:gd name="connsiteX92" fmla="*/ 2349060 w 5283576"/>
                <a:gd name="connsiteY92" fmla="*/ 10850850 h 10922848"/>
                <a:gd name="connsiteX93" fmla="*/ 1271120 w 5283576"/>
                <a:gd name="connsiteY93" fmla="*/ 10132199 h 10922848"/>
                <a:gd name="connsiteX94" fmla="*/ 198635 w 5283576"/>
                <a:gd name="connsiteY94" fmla="*/ 10850850 h 10922848"/>
                <a:gd name="connsiteX95" fmla="*/ 150735 w 5283576"/>
                <a:gd name="connsiteY95" fmla="*/ 213240 h 10922848"/>
                <a:gd name="connsiteX96" fmla="*/ 1213263 w 5283576"/>
                <a:gd name="connsiteY96" fmla="*/ 2340612 h 10922848"/>
                <a:gd name="connsiteX97" fmla="*/ 1213281 w 5283576"/>
                <a:gd name="connsiteY97" fmla="*/ 925230 h 10922848"/>
                <a:gd name="connsiteX98" fmla="*/ 150735 w 5283576"/>
                <a:gd name="connsiteY98" fmla="*/ 213240 h 10922848"/>
                <a:gd name="connsiteX99" fmla="*/ 150735 w 5283576"/>
                <a:gd name="connsiteY99" fmla="*/ 10709607 h 10922848"/>
                <a:gd name="connsiteX100" fmla="*/ 1213281 w 5283576"/>
                <a:gd name="connsiteY100" fmla="*/ 9997617 h 10922848"/>
                <a:gd name="connsiteX101" fmla="*/ 1213263 w 5283576"/>
                <a:gd name="connsiteY101" fmla="*/ 8582235 h 10922848"/>
                <a:gd name="connsiteX102" fmla="*/ 150735 w 5283576"/>
                <a:gd name="connsiteY102" fmla="*/ 10709607 h 10922848"/>
                <a:gd name="connsiteX103" fmla="*/ 81954 w 5283576"/>
                <a:gd name="connsiteY103" fmla="*/ 1726083 h 10922848"/>
                <a:gd name="connsiteX104" fmla="*/ 1076522 w 5283576"/>
                <a:gd name="connsiteY104" fmla="*/ 2389107 h 10922848"/>
                <a:gd name="connsiteX105" fmla="*/ 81954 w 5283576"/>
                <a:gd name="connsiteY105" fmla="*/ 397802 h 10922848"/>
                <a:gd name="connsiteX106" fmla="*/ 81954 w 5283576"/>
                <a:gd name="connsiteY106" fmla="*/ 1726083 h 10922848"/>
                <a:gd name="connsiteX107" fmla="*/ 81954 w 5283576"/>
                <a:gd name="connsiteY107" fmla="*/ 10525045 h 10922848"/>
                <a:gd name="connsiteX108" fmla="*/ 1076522 w 5283576"/>
                <a:gd name="connsiteY108" fmla="*/ 8533740 h 10922848"/>
                <a:gd name="connsiteX109" fmla="*/ 81954 w 5283576"/>
                <a:gd name="connsiteY109" fmla="*/ 9196764 h 10922848"/>
                <a:gd name="connsiteX110" fmla="*/ 81954 w 5283576"/>
                <a:gd name="connsiteY110" fmla="*/ 10525045 h 10922848"/>
                <a:gd name="connsiteX111" fmla="*/ 0 w 5283576"/>
                <a:gd name="connsiteY111" fmla="*/ 5461423 h 10922848"/>
                <a:gd name="connsiteX112" fmla="*/ 1334913 w 5283576"/>
                <a:gd name="connsiteY112" fmla="*/ 4548395 h 10922848"/>
                <a:gd name="connsiteX113" fmla="*/ 1334936 w 5283576"/>
                <a:gd name="connsiteY113" fmla="*/ 2732677 h 10922848"/>
                <a:gd name="connsiteX114" fmla="*/ 2 w 5283576"/>
                <a:gd name="connsiteY114" fmla="*/ 1842751 h 10922848"/>
                <a:gd name="connsiteX115" fmla="*/ 1 w 5283576"/>
                <a:gd name="connsiteY115" fmla="*/ 0 h 10922848"/>
                <a:gd name="connsiteX116" fmla="*/ 2565525 w 5283576"/>
                <a:gd name="connsiteY116" fmla="*/ 0 h 10922848"/>
                <a:gd name="connsiteX117" fmla="*/ 5283575 w 5283576"/>
                <a:gd name="connsiteY117" fmla="*/ 0 h 10922848"/>
                <a:gd name="connsiteX118" fmla="*/ 5283574 w 5283576"/>
                <a:gd name="connsiteY118" fmla="*/ 1842750 h 10922848"/>
                <a:gd name="connsiteX119" fmla="*/ 3948640 w 5283576"/>
                <a:gd name="connsiteY119" fmla="*/ 2732676 h 10922848"/>
                <a:gd name="connsiteX120" fmla="*/ 3948663 w 5283576"/>
                <a:gd name="connsiteY120" fmla="*/ 4548394 h 10922848"/>
                <a:gd name="connsiteX121" fmla="*/ 5283576 w 5283576"/>
                <a:gd name="connsiteY121" fmla="*/ 5461422 h 10922848"/>
                <a:gd name="connsiteX122" fmla="*/ 5283575 w 5283576"/>
                <a:gd name="connsiteY122" fmla="*/ 5461424 h 10922848"/>
                <a:gd name="connsiteX123" fmla="*/ 3948662 w 5283576"/>
                <a:gd name="connsiteY123" fmla="*/ 6374453 h 10922848"/>
                <a:gd name="connsiteX124" fmla="*/ 3948639 w 5283576"/>
                <a:gd name="connsiteY124" fmla="*/ 8190168 h 10922848"/>
                <a:gd name="connsiteX125" fmla="*/ 5283574 w 5283576"/>
                <a:gd name="connsiteY125" fmla="*/ 9080095 h 10922848"/>
                <a:gd name="connsiteX126" fmla="*/ 5283575 w 5283576"/>
                <a:gd name="connsiteY126" fmla="*/ 10922847 h 10922848"/>
                <a:gd name="connsiteX127" fmla="*/ 1 w 5283576"/>
                <a:gd name="connsiteY127" fmla="*/ 10922848 h 10922848"/>
                <a:gd name="connsiteX128" fmla="*/ 2 w 5283576"/>
                <a:gd name="connsiteY128" fmla="*/ 9080096 h 10922848"/>
                <a:gd name="connsiteX129" fmla="*/ 1334937 w 5283576"/>
                <a:gd name="connsiteY129" fmla="*/ 8190169 h 10922848"/>
                <a:gd name="connsiteX130" fmla="*/ 1334914 w 5283576"/>
                <a:gd name="connsiteY130" fmla="*/ 6374454 h 10922848"/>
                <a:gd name="connsiteX131" fmla="*/ 1 w 5283576"/>
                <a:gd name="connsiteY131" fmla="*/ 5461425 h 10922848"/>
                <a:gd name="connsiteX132" fmla="*/ 0 w 5283576"/>
                <a:gd name="connsiteY132" fmla="*/ 5461423 h 10922848"/>
                <a:gd name="connsiteX0" fmla="*/ 4207054 w 5283576"/>
                <a:gd name="connsiteY0" fmla="*/ 2389106 h 10922848"/>
                <a:gd name="connsiteX1" fmla="*/ 5201622 w 5283576"/>
                <a:gd name="connsiteY1" fmla="*/ 1726082 h 10922848"/>
                <a:gd name="connsiteX2" fmla="*/ 5201622 w 5283576"/>
                <a:gd name="connsiteY2" fmla="*/ 397802 h 10922848"/>
                <a:gd name="connsiteX3" fmla="*/ 4207054 w 5283576"/>
                <a:gd name="connsiteY3" fmla="*/ 2389106 h 10922848"/>
                <a:gd name="connsiteX4" fmla="*/ 4207054 w 5283576"/>
                <a:gd name="connsiteY4" fmla="*/ 8533739 h 10922848"/>
                <a:gd name="connsiteX5" fmla="*/ 5201622 w 5283576"/>
                <a:gd name="connsiteY5" fmla="*/ 10525044 h 10922848"/>
                <a:gd name="connsiteX6" fmla="*/ 5201622 w 5283576"/>
                <a:gd name="connsiteY6" fmla="*/ 9196763 h 10922848"/>
                <a:gd name="connsiteX7" fmla="*/ 4207054 w 5283576"/>
                <a:gd name="connsiteY7" fmla="*/ 8533739 h 10922848"/>
                <a:gd name="connsiteX8" fmla="*/ 4070295 w 5283576"/>
                <a:gd name="connsiteY8" fmla="*/ 925229 h 10922848"/>
                <a:gd name="connsiteX9" fmla="*/ 4070313 w 5283576"/>
                <a:gd name="connsiteY9" fmla="*/ 2340611 h 10922848"/>
                <a:gd name="connsiteX10" fmla="*/ 5132841 w 5283576"/>
                <a:gd name="connsiteY10" fmla="*/ 213240 h 10922848"/>
                <a:gd name="connsiteX11" fmla="*/ 4070295 w 5283576"/>
                <a:gd name="connsiteY11" fmla="*/ 925229 h 10922848"/>
                <a:gd name="connsiteX12" fmla="*/ 4070295 w 5283576"/>
                <a:gd name="connsiteY12" fmla="*/ 9997616 h 10922848"/>
                <a:gd name="connsiteX13" fmla="*/ 5132841 w 5283576"/>
                <a:gd name="connsiteY13" fmla="*/ 10709606 h 10922848"/>
                <a:gd name="connsiteX14" fmla="*/ 4070313 w 5283576"/>
                <a:gd name="connsiteY14" fmla="*/ 8582234 h 10922848"/>
                <a:gd name="connsiteX15" fmla="*/ 4070295 w 5283576"/>
                <a:gd name="connsiteY15" fmla="*/ 9997616 h 10922848"/>
                <a:gd name="connsiteX16" fmla="*/ 2934516 w 5283576"/>
                <a:gd name="connsiteY16" fmla="*/ 71998 h 10922848"/>
                <a:gd name="connsiteX17" fmla="*/ 4012456 w 5283576"/>
                <a:gd name="connsiteY17" fmla="*/ 790647 h 10922848"/>
                <a:gd name="connsiteX18" fmla="*/ 5084941 w 5283576"/>
                <a:gd name="connsiteY18" fmla="*/ 71998 h 10922848"/>
                <a:gd name="connsiteX19" fmla="*/ 2934516 w 5283576"/>
                <a:gd name="connsiteY19" fmla="*/ 71998 h 10922848"/>
                <a:gd name="connsiteX20" fmla="*/ 2934516 w 5283576"/>
                <a:gd name="connsiteY20" fmla="*/ 10850849 h 10922848"/>
                <a:gd name="connsiteX21" fmla="*/ 5084941 w 5283576"/>
                <a:gd name="connsiteY21" fmla="*/ 10850849 h 10922848"/>
                <a:gd name="connsiteX22" fmla="*/ 4012456 w 5283576"/>
                <a:gd name="connsiteY22" fmla="*/ 10132198 h 10922848"/>
                <a:gd name="connsiteX23" fmla="*/ 2934516 w 5283576"/>
                <a:gd name="connsiteY23" fmla="*/ 10850849 h 10922848"/>
                <a:gd name="connsiteX24" fmla="*/ 2835024 w 5283576"/>
                <a:gd name="connsiteY24" fmla="*/ 5389424 h 10922848"/>
                <a:gd name="connsiteX25" fmla="*/ 4924964 w 5283576"/>
                <a:gd name="connsiteY25" fmla="*/ 5389424 h 10922848"/>
                <a:gd name="connsiteX26" fmla="*/ 3877343 w 5283576"/>
                <a:gd name="connsiteY26" fmla="*/ 4670773 h 10922848"/>
                <a:gd name="connsiteX27" fmla="*/ 2835024 w 5283576"/>
                <a:gd name="connsiteY27" fmla="*/ 5389424 h 10922848"/>
                <a:gd name="connsiteX28" fmla="*/ 2835022 w 5283576"/>
                <a:gd name="connsiteY28" fmla="*/ 5533422 h 10922848"/>
                <a:gd name="connsiteX29" fmla="*/ 3877342 w 5283576"/>
                <a:gd name="connsiteY29" fmla="*/ 6252073 h 10922848"/>
                <a:gd name="connsiteX30" fmla="*/ 4924963 w 5283576"/>
                <a:gd name="connsiteY30" fmla="*/ 5533422 h 10922848"/>
                <a:gd name="connsiteX31" fmla="*/ 2835022 w 5283576"/>
                <a:gd name="connsiteY31" fmla="*/ 5533422 h 10922848"/>
                <a:gd name="connsiteX32" fmla="*/ 2788471 w 5283576"/>
                <a:gd name="connsiteY32" fmla="*/ 5248181 h 10922848"/>
                <a:gd name="connsiteX33" fmla="*/ 3821130 w 5283576"/>
                <a:gd name="connsiteY33" fmla="*/ 4536191 h 10922848"/>
                <a:gd name="connsiteX34" fmla="*/ 3821113 w 5283576"/>
                <a:gd name="connsiteY34" fmla="*/ 3120809 h 10922848"/>
                <a:gd name="connsiteX35" fmla="*/ 2788471 w 5283576"/>
                <a:gd name="connsiteY35" fmla="*/ 5248181 h 10922848"/>
                <a:gd name="connsiteX36" fmla="*/ 2788470 w 5283576"/>
                <a:gd name="connsiteY36" fmla="*/ 5674666 h 10922848"/>
                <a:gd name="connsiteX37" fmla="*/ 3821112 w 5283576"/>
                <a:gd name="connsiteY37" fmla="*/ 7802037 h 10922848"/>
                <a:gd name="connsiteX38" fmla="*/ 3821130 w 5283576"/>
                <a:gd name="connsiteY38" fmla="*/ 6386655 h 10922848"/>
                <a:gd name="connsiteX39" fmla="*/ 2788470 w 5283576"/>
                <a:gd name="connsiteY39" fmla="*/ 5674666 h 10922848"/>
                <a:gd name="connsiteX40" fmla="*/ 2721624 w 5283576"/>
                <a:gd name="connsiteY40" fmla="*/ 5063619 h 10922848"/>
                <a:gd name="connsiteX41" fmla="*/ 3688219 w 5283576"/>
                <a:gd name="connsiteY41" fmla="*/ 3072314 h 10922848"/>
                <a:gd name="connsiteX42" fmla="*/ 2721624 w 5283576"/>
                <a:gd name="connsiteY42" fmla="*/ 3735338 h 10922848"/>
                <a:gd name="connsiteX43" fmla="*/ 2721624 w 5283576"/>
                <a:gd name="connsiteY43" fmla="*/ 5063619 h 10922848"/>
                <a:gd name="connsiteX44" fmla="*/ 2721623 w 5283576"/>
                <a:gd name="connsiteY44" fmla="*/ 7187508 h 10922848"/>
                <a:gd name="connsiteX45" fmla="*/ 3688218 w 5283576"/>
                <a:gd name="connsiteY45" fmla="*/ 7850532 h 10922848"/>
                <a:gd name="connsiteX46" fmla="*/ 2721623 w 5283576"/>
                <a:gd name="connsiteY46" fmla="*/ 5859228 h 10922848"/>
                <a:gd name="connsiteX47" fmla="*/ 2721623 w 5283576"/>
                <a:gd name="connsiteY47" fmla="*/ 7187508 h 10922848"/>
                <a:gd name="connsiteX48" fmla="*/ 1595358 w 5283576"/>
                <a:gd name="connsiteY48" fmla="*/ 7850533 h 10922848"/>
                <a:gd name="connsiteX49" fmla="*/ 2561953 w 5283576"/>
                <a:gd name="connsiteY49" fmla="*/ 7187509 h 10922848"/>
                <a:gd name="connsiteX50" fmla="*/ 2561953 w 5283576"/>
                <a:gd name="connsiteY50" fmla="*/ 5859229 h 10922848"/>
                <a:gd name="connsiteX51" fmla="*/ 1595358 w 5283576"/>
                <a:gd name="connsiteY51" fmla="*/ 7850533 h 10922848"/>
                <a:gd name="connsiteX52" fmla="*/ 1595357 w 5283576"/>
                <a:gd name="connsiteY52" fmla="*/ 3072315 h 10922848"/>
                <a:gd name="connsiteX53" fmla="*/ 2561952 w 5283576"/>
                <a:gd name="connsiteY53" fmla="*/ 5063620 h 10922848"/>
                <a:gd name="connsiteX54" fmla="*/ 2561952 w 5283576"/>
                <a:gd name="connsiteY54" fmla="*/ 3735339 h 10922848"/>
                <a:gd name="connsiteX55" fmla="*/ 1595357 w 5283576"/>
                <a:gd name="connsiteY55" fmla="*/ 3072315 h 10922848"/>
                <a:gd name="connsiteX56" fmla="*/ 1462446 w 5283576"/>
                <a:gd name="connsiteY56" fmla="*/ 4536192 h 10922848"/>
                <a:gd name="connsiteX57" fmla="*/ 2495105 w 5283576"/>
                <a:gd name="connsiteY57" fmla="*/ 5248182 h 10922848"/>
                <a:gd name="connsiteX58" fmla="*/ 1462463 w 5283576"/>
                <a:gd name="connsiteY58" fmla="*/ 3120810 h 10922848"/>
                <a:gd name="connsiteX59" fmla="*/ 1462446 w 5283576"/>
                <a:gd name="connsiteY59" fmla="*/ 4536192 h 10922848"/>
                <a:gd name="connsiteX60" fmla="*/ 1462446 w 5283576"/>
                <a:gd name="connsiteY60" fmla="*/ 6386656 h 10922848"/>
                <a:gd name="connsiteX61" fmla="*/ 1462464 w 5283576"/>
                <a:gd name="connsiteY61" fmla="*/ 7802038 h 10922848"/>
                <a:gd name="connsiteX62" fmla="*/ 2495106 w 5283576"/>
                <a:gd name="connsiteY62" fmla="*/ 5674667 h 10922848"/>
                <a:gd name="connsiteX63" fmla="*/ 1462446 w 5283576"/>
                <a:gd name="connsiteY63" fmla="*/ 6386656 h 10922848"/>
                <a:gd name="connsiteX64" fmla="*/ 1344481 w 5283576"/>
                <a:gd name="connsiteY64" fmla="*/ 8193920 h 10922848"/>
                <a:gd name="connsiteX65" fmla="*/ 1344504 w 5283576"/>
                <a:gd name="connsiteY65" fmla="*/ 10009820 h 10922848"/>
                <a:gd name="connsiteX66" fmla="*/ 2641787 w 5283576"/>
                <a:gd name="connsiteY66" fmla="*/ 10872154 h 10922848"/>
                <a:gd name="connsiteX67" fmla="*/ 3939072 w 5283576"/>
                <a:gd name="connsiteY67" fmla="*/ 10009819 h 10922848"/>
                <a:gd name="connsiteX68" fmla="*/ 3939095 w 5283576"/>
                <a:gd name="connsiteY68" fmla="*/ 8193919 h 10922848"/>
                <a:gd name="connsiteX69" fmla="*/ 2641976 w 5283576"/>
                <a:gd name="connsiteY69" fmla="*/ 7304176 h 10922848"/>
                <a:gd name="connsiteX70" fmla="*/ 2641978 w 5283576"/>
                <a:gd name="connsiteY70" fmla="*/ 3618670 h 10922848"/>
                <a:gd name="connsiteX71" fmla="*/ 3939095 w 5283576"/>
                <a:gd name="connsiteY71" fmla="*/ 2728928 h 10922848"/>
                <a:gd name="connsiteX72" fmla="*/ 3939072 w 5283576"/>
                <a:gd name="connsiteY72" fmla="*/ 913026 h 10922848"/>
                <a:gd name="connsiteX73" fmla="*/ 2641788 w 5283576"/>
                <a:gd name="connsiteY73" fmla="*/ 50694 h 10922848"/>
                <a:gd name="connsiteX74" fmla="*/ 1344504 w 5283576"/>
                <a:gd name="connsiteY74" fmla="*/ 913027 h 10922848"/>
                <a:gd name="connsiteX75" fmla="*/ 1344481 w 5283576"/>
                <a:gd name="connsiteY75" fmla="*/ 2728929 h 10922848"/>
                <a:gd name="connsiteX76" fmla="*/ 2641598 w 5283576"/>
                <a:gd name="connsiteY76" fmla="*/ 3618671 h 10922848"/>
                <a:gd name="connsiteX77" fmla="*/ 2641600 w 5283576"/>
                <a:gd name="connsiteY77" fmla="*/ 7304177 h 10922848"/>
                <a:gd name="connsiteX78" fmla="*/ 1344481 w 5283576"/>
                <a:gd name="connsiteY78" fmla="*/ 8193920 h 10922848"/>
                <a:gd name="connsiteX79" fmla="*/ 358613 w 5283576"/>
                <a:gd name="connsiteY79" fmla="*/ 5533423 h 10922848"/>
                <a:gd name="connsiteX80" fmla="*/ 1406234 w 5283576"/>
                <a:gd name="connsiteY80" fmla="*/ 6252074 h 10922848"/>
                <a:gd name="connsiteX81" fmla="*/ 2448554 w 5283576"/>
                <a:gd name="connsiteY81" fmla="*/ 5533423 h 10922848"/>
                <a:gd name="connsiteX82" fmla="*/ 358613 w 5283576"/>
                <a:gd name="connsiteY82" fmla="*/ 5533423 h 10922848"/>
                <a:gd name="connsiteX83" fmla="*/ 358612 w 5283576"/>
                <a:gd name="connsiteY83" fmla="*/ 5389425 h 10922848"/>
                <a:gd name="connsiteX84" fmla="*/ 2448552 w 5283576"/>
                <a:gd name="connsiteY84" fmla="*/ 5389425 h 10922848"/>
                <a:gd name="connsiteX85" fmla="*/ 1406233 w 5283576"/>
                <a:gd name="connsiteY85" fmla="*/ 4670774 h 10922848"/>
                <a:gd name="connsiteX86" fmla="*/ 358612 w 5283576"/>
                <a:gd name="connsiteY86" fmla="*/ 5389425 h 10922848"/>
                <a:gd name="connsiteX87" fmla="*/ 198635 w 5283576"/>
                <a:gd name="connsiteY87" fmla="*/ 71998 h 10922848"/>
                <a:gd name="connsiteX88" fmla="*/ 1271120 w 5283576"/>
                <a:gd name="connsiteY88" fmla="*/ 790648 h 10922848"/>
                <a:gd name="connsiteX89" fmla="*/ 2349060 w 5283576"/>
                <a:gd name="connsiteY89" fmla="*/ 71998 h 10922848"/>
                <a:gd name="connsiteX90" fmla="*/ 198635 w 5283576"/>
                <a:gd name="connsiteY90" fmla="*/ 71998 h 10922848"/>
                <a:gd name="connsiteX91" fmla="*/ 198635 w 5283576"/>
                <a:gd name="connsiteY91" fmla="*/ 10850850 h 10922848"/>
                <a:gd name="connsiteX92" fmla="*/ 2349060 w 5283576"/>
                <a:gd name="connsiteY92" fmla="*/ 10850850 h 10922848"/>
                <a:gd name="connsiteX93" fmla="*/ 1271120 w 5283576"/>
                <a:gd name="connsiteY93" fmla="*/ 10132199 h 10922848"/>
                <a:gd name="connsiteX94" fmla="*/ 198635 w 5283576"/>
                <a:gd name="connsiteY94" fmla="*/ 10850850 h 10922848"/>
                <a:gd name="connsiteX95" fmla="*/ 150735 w 5283576"/>
                <a:gd name="connsiteY95" fmla="*/ 213240 h 10922848"/>
                <a:gd name="connsiteX96" fmla="*/ 1213263 w 5283576"/>
                <a:gd name="connsiteY96" fmla="*/ 2340612 h 10922848"/>
                <a:gd name="connsiteX97" fmla="*/ 1213281 w 5283576"/>
                <a:gd name="connsiteY97" fmla="*/ 925230 h 10922848"/>
                <a:gd name="connsiteX98" fmla="*/ 150735 w 5283576"/>
                <a:gd name="connsiteY98" fmla="*/ 213240 h 10922848"/>
                <a:gd name="connsiteX99" fmla="*/ 150735 w 5283576"/>
                <a:gd name="connsiteY99" fmla="*/ 10709607 h 10922848"/>
                <a:gd name="connsiteX100" fmla="*/ 1213281 w 5283576"/>
                <a:gd name="connsiteY100" fmla="*/ 9997617 h 10922848"/>
                <a:gd name="connsiteX101" fmla="*/ 1213263 w 5283576"/>
                <a:gd name="connsiteY101" fmla="*/ 8582235 h 10922848"/>
                <a:gd name="connsiteX102" fmla="*/ 150735 w 5283576"/>
                <a:gd name="connsiteY102" fmla="*/ 10709607 h 10922848"/>
                <a:gd name="connsiteX103" fmla="*/ 81954 w 5283576"/>
                <a:gd name="connsiteY103" fmla="*/ 1726083 h 10922848"/>
                <a:gd name="connsiteX104" fmla="*/ 1076522 w 5283576"/>
                <a:gd name="connsiteY104" fmla="*/ 2389107 h 10922848"/>
                <a:gd name="connsiteX105" fmla="*/ 81954 w 5283576"/>
                <a:gd name="connsiteY105" fmla="*/ 397802 h 10922848"/>
                <a:gd name="connsiteX106" fmla="*/ 81954 w 5283576"/>
                <a:gd name="connsiteY106" fmla="*/ 1726083 h 10922848"/>
                <a:gd name="connsiteX107" fmla="*/ 81954 w 5283576"/>
                <a:gd name="connsiteY107" fmla="*/ 10525045 h 10922848"/>
                <a:gd name="connsiteX108" fmla="*/ 1076522 w 5283576"/>
                <a:gd name="connsiteY108" fmla="*/ 8533740 h 10922848"/>
                <a:gd name="connsiteX109" fmla="*/ 81954 w 5283576"/>
                <a:gd name="connsiteY109" fmla="*/ 9196764 h 10922848"/>
                <a:gd name="connsiteX110" fmla="*/ 81954 w 5283576"/>
                <a:gd name="connsiteY110" fmla="*/ 10525045 h 10922848"/>
                <a:gd name="connsiteX111" fmla="*/ 0 w 5283576"/>
                <a:gd name="connsiteY111" fmla="*/ 5461423 h 10922848"/>
                <a:gd name="connsiteX112" fmla="*/ 1334913 w 5283576"/>
                <a:gd name="connsiteY112" fmla="*/ 4548395 h 10922848"/>
                <a:gd name="connsiteX113" fmla="*/ 1334936 w 5283576"/>
                <a:gd name="connsiteY113" fmla="*/ 2732677 h 10922848"/>
                <a:gd name="connsiteX114" fmla="*/ 2 w 5283576"/>
                <a:gd name="connsiteY114" fmla="*/ 1842751 h 10922848"/>
                <a:gd name="connsiteX115" fmla="*/ 1 w 5283576"/>
                <a:gd name="connsiteY115" fmla="*/ 0 h 10922848"/>
                <a:gd name="connsiteX116" fmla="*/ 5283575 w 5283576"/>
                <a:gd name="connsiteY116" fmla="*/ 0 h 10922848"/>
                <a:gd name="connsiteX117" fmla="*/ 5283574 w 5283576"/>
                <a:gd name="connsiteY117" fmla="*/ 1842750 h 10922848"/>
                <a:gd name="connsiteX118" fmla="*/ 3948640 w 5283576"/>
                <a:gd name="connsiteY118" fmla="*/ 2732676 h 10922848"/>
                <a:gd name="connsiteX119" fmla="*/ 3948663 w 5283576"/>
                <a:gd name="connsiteY119" fmla="*/ 4548394 h 10922848"/>
                <a:gd name="connsiteX120" fmla="*/ 5283576 w 5283576"/>
                <a:gd name="connsiteY120" fmla="*/ 5461422 h 10922848"/>
                <a:gd name="connsiteX121" fmla="*/ 5283575 w 5283576"/>
                <a:gd name="connsiteY121" fmla="*/ 5461424 h 10922848"/>
                <a:gd name="connsiteX122" fmla="*/ 3948662 w 5283576"/>
                <a:gd name="connsiteY122" fmla="*/ 6374453 h 10922848"/>
                <a:gd name="connsiteX123" fmla="*/ 3948639 w 5283576"/>
                <a:gd name="connsiteY123" fmla="*/ 8190168 h 10922848"/>
                <a:gd name="connsiteX124" fmla="*/ 5283574 w 5283576"/>
                <a:gd name="connsiteY124" fmla="*/ 9080095 h 10922848"/>
                <a:gd name="connsiteX125" fmla="*/ 5283575 w 5283576"/>
                <a:gd name="connsiteY125" fmla="*/ 10922847 h 10922848"/>
                <a:gd name="connsiteX126" fmla="*/ 1 w 5283576"/>
                <a:gd name="connsiteY126" fmla="*/ 10922848 h 10922848"/>
                <a:gd name="connsiteX127" fmla="*/ 2 w 5283576"/>
                <a:gd name="connsiteY127" fmla="*/ 9080096 h 10922848"/>
                <a:gd name="connsiteX128" fmla="*/ 1334937 w 5283576"/>
                <a:gd name="connsiteY128" fmla="*/ 8190169 h 10922848"/>
                <a:gd name="connsiteX129" fmla="*/ 1334914 w 5283576"/>
                <a:gd name="connsiteY129" fmla="*/ 6374454 h 10922848"/>
                <a:gd name="connsiteX130" fmla="*/ 1 w 5283576"/>
                <a:gd name="connsiteY130" fmla="*/ 5461425 h 10922848"/>
                <a:gd name="connsiteX131" fmla="*/ 0 w 5283576"/>
                <a:gd name="connsiteY131" fmla="*/ 5461423 h 10922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</a:cxnLst>
              <a:rect l="l" t="t" r="r" b="b"/>
              <a:pathLst>
                <a:path w="5283576" h="10922848">
                  <a:moveTo>
                    <a:pt x="4207054" y="2389106"/>
                  </a:moveTo>
                  <a:lnTo>
                    <a:pt x="5201622" y="1726082"/>
                  </a:lnTo>
                  <a:lnTo>
                    <a:pt x="5201622" y="397802"/>
                  </a:lnTo>
                  <a:lnTo>
                    <a:pt x="4207054" y="2389106"/>
                  </a:lnTo>
                  <a:close/>
                  <a:moveTo>
                    <a:pt x="4207054" y="8533739"/>
                  </a:moveTo>
                  <a:lnTo>
                    <a:pt x="5201622" y="10525044"/>
                  </a:lnTo>
                  <a:lnTo>
                    <a:pt x="5201622" y="9196763"/>
                  </a:lnTo>
                  <a:lnTo>
                    <a:pt x="4207054" y="8533739"/>
                  </a:lnTo>
                  <a:close/>
                  <a:moveTo>
                    <a:pt x="4070295" y="925229"/>
                  </a:moveTo>
                  <a:lnTo>
                    <a:pt x="4070313" y="2340611"/>
                  </a:lnTo>
                  <a:lnTo>
                    <a:pt x="5132841" y="213240"/>
                  </a:lnTo>
                  <a:lnTo>
                    <a:pt x="4070295" y="925229"/>
                  </a:lnTo>
                  <a:close/>
                  <a:moveTo>
                    <a:pt x="4070295" y="9997616"/>
                  </a:moveTo>
                  <a:lnTo>
                    <a:pt x="5132841" y="10709606"/>
                  </a:lnTo>
                  <a:lnTo>
                    <a:pt x="4070313" y="8582234"/>
                  </a:lnTo>
                  <a:lnTo>
                    <a:pt x="4070295" y="9997616"/>
                  </a:lnTo>
                  <a:close/>
                  <a:moveTo>
                    <a:pt x="2934516" y="71998"/>
                  </a:moveTo>
                  <a:lnTo>
                    <a:pt x="4012456" y="790647"/>
                  </a:lnTo>
                  <a:lnTo>
                    <a:pt x="5084941" y="71998"/>
                  </a:lnTo>
                  <a:lnTo>
                    <a:pt x="2934516" y="71998"/>
                  </a:lnTo>
                  <a:close/>
                  <a:moveTo>
                    <a:pt x="2934516" y="10850849"/>
                  </a:moveTo>
                  <a:lnTo>
                    <a:pt x="5084941" y="10850849"/>
                  </a:lnTo>
                  <a:lnTo>
                    <a:pt x="4012456" y="10132198"/>
                  </a:lnTo>
                  <a:lnTo>
                    <a:pt x="2934516" y="10850849"/>
                  </a:lnTo>
                  <a:close/>
                  <a:moveTo>
                    <a:pt x="2835024" y="5389424"/>
                  </a:moveTo>
                  <a:lnTo>
                    <a:pt x="4924964" y="5389424"/>
                  </a:lnTo>
                  <a:lnTo>
                    <a:pt x="3877343" y="4670773"/>
                  </a:lnTo>
                  <a:lnTo>
                    <a:pt x="2835024" y="5389424"/>
                  </a:lnTo>
                  <a:close/>
                  <a:moveTo>
                    <a:pt x="2835022" y="5533422"/>
                  </a:moveTo>
                  <a:lnTo>
                    <a:pt x="3877342" y="6252073"/>
                  </a:lnTo>
                  <a:lnTo>
                    <a:pt x="4924963" y="5533422"/>
                  </a:lnTo>
                  <a:lnTo>
                    <a:pt x="2835022" y="5533422"/>
                  </a:lnTo>
                  <a:close/>
                  <a:moveTo>
                    <a:pt x="2788471" y="5248181"/>
                  </a:moveTo>
                  <a:lnTo>
                    <a:pt x="3821130" y="4536191"/>
                  </a:lnTo>
                  <a:cubicBezTo>
                    <a:pt x="3821124" y="4064397"/>
                    <a:pt x="3821119" y="3592603"/>
                    <a:pt x="3821113" y="3120809"/>
                  </a:cubicBezTo>
                  <a:lnTo>
                    <a:pt x="2788471" y="5248181"/>
                  </a:lnTo>
                  <a:close/>
                  <a:moveTo>
                    <a:pt x="2788470" y="5674666"/>
                  </a:moveTo>
                  <a:lnTo>
                    <a:pt x="3821112" y="7802037"/>
                  </a:lnTo>
                  <a:lnTo>
                    <a:pt x="3821130" y="6386655"/>
                  </a:lnTo>
                  <a:lnTo>
                    <a:pt x="2788470" y="5674666"/>
                  </a:lnTo>
                  <a:close/>
                  <a:moveTo>
                    <a:pt x="2721624" y="5063619"/>
                  </a:moveTo>
                  <a:lnTo>
                    <a:pt x="3688219" y="3072314"/>
                  </a:lnTo>
                  <a:lnTo>
                    <a:pt x="2721624" y="3735338"/>
                  </a:lnTo>
                  <a:lnTo>
                    <a:pt x="2721624" y="5063619"/>
                  </a:lnTo>
                  <a:close/>
                  <a:moveTo>
                    <a:pt x="2721623" y="7187508"/>
                  </a:moveTo>
                  <a:lnTo>
                    <a:pt x="3688218" y="7850532"/>
                  </a:lnTo>
                  <a:lnTo>
                    <a:pt x="2721623" y="5859228"/>
                  </a:lnTo>
                  <a:lnTo>
                    <a:pt x="2721623" y="7187508"/>
                  </a:lnTo>
                  <a:close/>
                  <a:moveTo>
                    <a:pt x="1595358" y="7850533"/>
                  </a:moveTo>
                  <a:lnTo>
                    <a:pt x="2561953" y="7187509"/>
                  </a:lnTo>
                  <a:lnTo>
                    <a:pt x="2561953" y="5859229"/>
                  </a:lnTo>
                  <a:lnTo>
                    <a:pt x="1595358" y="7850533"/>
                  </a:lnTo>
                  <a:close/>
                  <a:moveTo>
                    <a:pt x="1595357" y="3072315"/>
                  </a:moveTo>
                  <a:lnTo>
                    <a:pt x="2561952" y="5063620"/>
                  </a:lnTo>
                  <a:lnTo>
                    <a:pt x="2561952" y="3735339"/>
                  </a:lnTo>
                  <a:lnTo>
                    <a:pt x="1595357" y="3072315"/>
                  </a:lnTo>
                  <a:close/>
                  <a:moveTo>
                    <a:pt x="1462446" y="4536192"/>
                  </a:moveTo>
                  <a:lnTo>
                    <a:pt x="2495105" y="5248182"/>
                  </a:lnTo>
                  <a:lnTo>
                    <a:pt x="1462463" y="3120810"/>
                  </a:lnTo>
                  <a:cubicBezTo>
                    <a:pt x="1462457" y="3592604"/>
                    <a:pt x="1462452" y="4064398"/>
                    <a:pt x="1462446" y="4536192"/>
                  </a:cubicBezTo>
                  <a:close/>
                  <a:moveTo>
                    <a:pt x="1462446" y="6386656"/>
                  </a:moveTo>
                  <a:lnTo>
                    <a:pt x="1462464" y="7802038"/>
                  </a:lnTo>
                  <a:lnTo>
                    <a:pt x="2495106" y="5674667"/>
                  </a:lnTo>
                  <a:lnTo>
                    <a:pt x="1462446" y="6386656"/>
                  </a:lnTo>
                  <a:close/>
                  <a:moveTo>
                    <a:pt x="1344481" y="8193920"/>
                  </a:moveTo>
                  <a:cubicBezTo>
                    <a:pt x="1344489" y="8799220"/>
                    <a:pt x="1344496" y="9404520"/>
                    <a:pt x="1344504" y="10009820"/>
                  </a:cubicBezTo>
                  <a:lnTo>
                    <a:pt x="2641787" y="10872154"/>
                  </a:lnTo>
                  <a:lnTo>
                    <a:pt x="3939072" y="10009819"/>
                  </a:lnTo>
                  <a:cubicBezTo>
                    <a:pt x="3939080" y="9404519"/>
                    <a:pt x="3939087" y="8799219"/>
                    <a:pt x="3939095" y="8193919"/>
                  </a:cubicBezTo>
                  <a:lnTo>
                    <a:pt x="2641976" y="7304176"/>
                  </a:lnTo>
                  <a:cubicBezTo>
                    <a:pt x="2641977" y="6075674"/>
                    <a:pt x="2641977" y="4847172"/>
                    <a:pt x="2641978" y="3618670"/>
                  </a:cubicBezTo>
                  <a:lnTo>
                    <a:pt x="3939095" y="2728928"/>
                  </a:lnTo>
                  <a:cubicBezTo>
                    <a:pt x="3939087" y="2123627"/>
                    <a:pt x="3939080" y="1518327"/>
                    <a:pt x="3939072" y="913026"/>
                  </a:cubicBezTo>
                  <a:lnTo>
                    <a:pt x="2641788" y="50694"/>
                  </a:lnTo>
                  <a:lnTo>
                    <a:pt x="1344504" y="913027"/>
                  </a:lnTo>
                  <a:cubicBezTo>
                    <a:pt x="1344496" y="1518328"/>
                    <a:pt x="1344489" y="2123628"/>
                    <a:pt x="1344481" y="2728929"/>
                  </a:cubicBezTo>
                  <a:lnTo>
                    <a:pt x="2641598" y="3618671"/>
                  </a:lnTo>
                  <a:cubicBezTo>
                    <a:pt x="2641599" y="4847173"/>
                    <a:pt x="2641599" y="6075675"/>
                    <a:pt x="2641600" y="7304177"/>
                  </a:cubicBezTo>
                  <a:lnTo>
                    <a:pt x="1344481" y="8193920"/>
                  </a:lnTo>
                  <a:close/>
                  <a:moveTo>
                    <a:pt x="358613" y="5533423"/>
                  </a:moveTo>
                  <a:lnTo>
                    <a:pt x="1406234" y="6252074"/>
                  </a:lnTo>
                  <a:lnTo>
                    <a:pt x="2448554" y="5533423"/>
                  </a:lnTo>
                  <a:lnTo>
                    <a:pt x="358613" y="5533423"/>
                  </a:lnTo>
                  <a:close/>
                  <a:moveTo>
                    <a:pt x="358612" y="5389425"/>
                  </a:moveTo>
                  <a:lnTo>
                    <a:pt x="2448552" y="5389425"/>
                  </a:lnTo>
                  <a:lnTo>
                    <a:pt x="1406233" y="4670774"/>
                  </a:lnTo>
                  <a:lnTo>
                    <a:pt x="358612" y="5389425"/>
                  </a:lnTo>
                  <a:close/>
                  <a:moveTo>
                    <a:pt x="198635" y="71998"/>
                  </a:moveTo>
                  <a:lnTo>
                    <a:pt x="1271120" y="790648"/>
                  </a:lnTo>
                  <a:lnTo>
                    <a:pt x="2349060" y="71998"/>
                  </a:lnTo>
                  <a:lnTo>
                    <a:pt x="198635" y="71998"/>
                  </a:lnTo>
                  <a:close/>
                  <a:moveTo>
                    <a:pt x="198635" y="10850850"/>
                  </a:moveTo>
                  <a:lnTo>
                    <a:pt x="2349060" y="10850850"/>
                  </a:lnTo>
                  <a:lnTo>
                    <a:pt x="1271120" y="10132199"/>
                  </a:lnTo>
                  <a:lnTo>
                    <a:pt x="198635" y="10850850"/>
                  </a:lnTo>
                  <a:close/>
                  <a:moveTo>
                    <a:pt x="150735" y="213240"/>
                  </a:moveTo>
                  <a:lnTo>
                    <a:pt x="1213263" y="2340612"/>
                  </a:lnTo>
                  <a:lnTo>
                    <a:pt x="1213281" y="925230"/>
                  </a:lnTo>
                  <a:lnTo>
                    <a:pt x="150735" y="213240"/>
                  </a:lnTo>
                  <a:close/>
                  <a:moveTo>
                    <a:pt x="150735" y="10709607"/>
                  </a:moveTo>
                  <a:lnTo>
                    <a:pt x="1213281" y="9997617"/>
                  </a:lnTo>
                  <a:lnTo>
                    <a:pt x="1213263" y="8582235"/>
                  </a:lnTo>
                  <a:lnTo>
                    <a:pt x="150735" y="10709607"/>
                  </a:lnTo>
                  <a:close/>
                  <a:moveTo>
                    <a:pt x="81954" y="1726083"/>
                  </a:moveTo>
                  <a:lnTo>
                    <a:pt x="1076522" y="2389107"/>
                  </a:lnTo>
                  <a:lnTo>
                    <a:pt x="81954" y="397802"/>
                  </a:lnTo>
                  <a:lnTo>
                    <a:pt x="81954" y="1726083"/>
                  </a:lnTo>
                  <a:close/>
                  <a:moveTo>
                    <a:pt x="81954" y="10525045"/>
                  </a:moveTo>
                  <a:lnTo>
                    <a:pt x="1076522" y="8533740"/>
                  </a:lnTo>
                  <a:lnTo>
                    <a:pt x="81954" y="9196764"/>
                  </a:lnTo>
                  <a:lnTo>
                    <a:pt x="81954" y="10525045"/>
                  </a:lnTo>
                  <a:close/>
                  <a:moveTo>
                    <a:pt x="0" y="5461423"/>
                  </a:moveTo>
                  <a:lnTo>
                    <a:pt x="1334913" y="4548395"/>
                  </a:lnTo>
                  <a:cubicBezTo>
                    <a:pt x="1334921" y="3943156"/>
                    <a:pt x="1334928" y="3337916"/>
                    <a:pt x="1334936" y="2732677"/>
                  </a:cubicBezTo>
                  <a:lnTo>
                    <a:pt x="2" y="1842751"/>
                  </a:lnTo>
                  <a:cubicBezTo>
                    <a:pt x="2" y="1228500"/>
                    <a:pt x="1" y="614250"/>
                    <a:pt x="1" y="0"/>
                  </a:cubicBezTo>
                  <a:lnTo>
                    <a:pt x="5283575" y="0"/>
                  </a:lnTo>
                  <a:cubicBezTo>
                    <a:pt x="5283575" y="614249"/>
                    <a:pt x="5283574" y="1228499"/>
                    <a:pt x="5283574" y="1842750"/>
                  </a:cubicBezTo>
                  <a:lnTo>
                    <a:pt x="3948640" y="2732676"/>
                  </a:lnTo>
                  <a:cubicBezTo>
                    <a:pt x="3948648" y="3337915"/>
                    <a:pt x="3948655" y="3943155"/>
                    <a:pt x="3948663" y="4548394"/>
                  </a:cubicBezTo>
                  <a:lnTo>
                    <a:pt x="5283576" y="5461422"/>
                  </a:lnTo>
                  <a:cubicBezTo>
                    <a:pt x="5283576" y="5461423"/>
                    <a:pt x="5283575" y="5461423"/>
                    <a:pt x="5283575" y="5461424"/>
                  </a:cubicBezTo>
                  <a:lnTo>
                    <a:pt x="3948662" y="6374453"/>
                  </a:lnTo>
                  <a:cubicBezTo>
                    <a:pt x="3948654" y="6979691"/>
                    <a:pt x="3948647" y="7584930"/>
                    <a:pt x="3948639" y="8190168"/>
                  </a:cubicBezTo>
                  <a:lnTo>
                    <a:pt x="5283574" y="9080095"/>
                  </a:lnTo>
                  <a:cubicBezTo>
                    <a:pt x="5283574" y="9694346"/>
                    <a:pt x="5283575" y="10308596"/>
                    <a:pt x="5283575" y="10922847"/>
                  </a:cubicBezTo>
                  <a:lnTo>
                    <a:pt x="1" y="10922848"/>
                  </a:lnTo>
                  <a:cubicBezTo>
                    <a:pt x="1" y="10308597"/>
                    <a:pt x="2" y="9694347"/>
                    <a:pt x="2" y="9080096"/>
                  </a:cubicBezTo>
                  <a:lnTo>
                    <a:pt x="1334937" y="8190169"/>
                  </a:lnTo>
                  <a:cubicBezTo>
                    <a:pt x="1334929" y="7584931"/>
                    <a:pt x="1334922" y="6979692"/>
                    <a:pt x="1334914" y="6374454"/>
                  </a:cubicBezTo>
                  <a:lnTo>
                    <a:pt x="1" y="5461425"/>
                  </a:lnTo>
                  <a:cubicBezTo>
                    <a:pt x="1" y="5461424"/>
                    <a:pt x="0" y="5461424"/>
                    <a:pt x="0" y="5461423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6878C182-307C-4117-B656-FB9544A355D5}"/>
              </a:ext>
            </a:extLst>
          </p:cNvPr>
          <p:cNvGrpSpPr/>
          <p:nvPr/>
        </p:nvGrpSpPr>
        <p:grpSpPr>
          <a:xfrm>
            <a:off x="7253764" y="3746500"/>
            <a:ext cx="1999773" cy="960785"/>
            <a:chOff x="7253764" y="825500"/>
            <a:chExt cx="1999773" cy="960785"/>
          </a:xfrm>
        </p:grpSpPr>
        <p:sp>
          <p:nvSpPr>
            <p:cNvPr id="120" name="正方形/長方形 119">
              <a:extLst>
                <a:ext uri="{FF2B5EF4-FFF2-40B4-BE49-F238E27FC236}">
                  <a16:creationId xmlns:a16="http://schemas.microsoft.com/office/drawing/2014/main" id="{5942C0BB-83E8-433A-A8E1-C27DBCE8BCE6}"/>
                </a:ext>
              </a:extLst>
            </p:cNvPr>
            <p:cNvSpPr/>
            <p:nvPr/>
          </p:nvSpPr>
          <p:spPr>
            <a:xfrm>
              <a:off x="7253764" y="825500"/>
              <a:ext cx="1998822" cy="960785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7207BECB-9165-4507-9FE8-44A4FB05E4FE}"/>
                </a:ext>
              </a:extLst>
            </p:cNvPr>
            <p:cNvSpPr/>
            <p:nvPr/>
          </p:nvSpPr>
          <p:spPr>
            <a:xfrm rot="5400000">
              <a:off x="7773837" y="306240"/>
              <a:ext cx="959760" cy="1999641"/>
            </a:xfrm>
            <a:custGeom>
              <a:avLst/>
              <a:gdLst>
                <a:gd name="connsiteX0" fmla="*/ 4207054 w 5283576"/>
                <a:gd name="connsiteY0" fmla="*/ 2389106 h 10922848"/>
                <a:gd name="connsiteX1" fmla="*/ 5201622 w 5283576"/>
                <a:gd name="connsiteY1" fmla="*/ 1726082 h 10922848"/>
                <a:gd name="connsiteX2" fmla="*/ 5201622 w 5283576"/>
                <a:gd name="connsiteY2" fmla="*/ 397802 h 10922848"/>
                <a:gd name="connsiteX3" fmla="*/ 4207054 w 5283576"/>
                <a:gd name="connsiteY3" fmla="*/ 8533739 h 10922848"/>
                <a:gd name="connsiteX4" fmla="*/ 5201622 w 5283576"/>
                <a:gd name="connsiteY4" fmla="*/ 10525044 h 10922848"/>
                <a:gd name="connsiteX5" fmla="*/ 5201622 w 5283576"/>
                <a:gd name="connsiteY5" fmla="*/ 9196763 h 10922848"/>
                <a:gd name="connsiteX6" fmla="*/ 4070295 w 5283576"/>
                <a:gd name="connsiteY6" fmla="*/ 925229 h 10922848"/>
                <a:gd name="connsiteX7" fmla="*/ 4070313 w 5283576"/>
                <a:gd name="connsiteY7" fmla="*/ 2340611 h 10922848"/>
                <a:gd name="connsiteX8" fmla="*/ 5132841 w 5283576"/>
                <a:gd name="connsiteY8" fmla="*/ 213240 h 10922848"/>
                <a:gd name="connsiteX9" fmla="*/ 4070295 w 5283576"/>
                <a:gd name="connsiteY9" fmla="*/ 9997616 h 10922848"/>
                <a:gd name="connsiteX10" fmla="*/ 5132841 w 5283576"/>
                <a:gd name="connsiteY10" fmla="*/ 10709606 h 10922848"/>
                <a:gd name="connsiteX11" fmla="*/ 4070313 w 5283576"/>
                <a:gd name="connsiteY11" fmla="*/ 8582234 h 10922848"/>
                <a:gd name="connsiteX12" fmla="*/ 2934516 w 5283576"/>
                <a:gd name="connsiteY12" fmla="*/ 71998 h 10922848"/>
                <a:gd name="connsiteX13" fmla="*/ 4012456 w 5283576"/>
                <a:gd name="connsiteY13" fmla="*/ 790647 h 10922848"/>
                <a:gd name="connsiteX14" fmla="*/ 5084941 w 5283576"/>
                <a:gd name="connsiteY14" fmla="*/ 71998 h 10922848"/>
                <a:gd name="connsiteX15" fmla="*/ 2934516 w 5283576"/>
                <a:gd name="connsiteY15" fmla="*/ 10850849 h 10922848"/>
                <a:gd name="connsiteX16" fmla="*/ 5084941 w 5283576"/>
                <a:gd name="connsiteY16" fmla="*/ 10850849 h 10922848"/>
                <a:gd name="connsiteX17" fmla="*/ 4012456 w 5283576"/>
                <a:gd name="connsiteY17" fmla="*/ 10132198 h 10922848"/>
                <a:gd name="connsiteX18" fmla="*/ 2835024 w 5283576"/>
                <a:gd name="connsiteY18" fmla="*/ 5389424 h 10922848"/>
                <a:gd name="connsiteX19" fmla="*/ 4924964 w 5283576"/>
                <a:gd name="connsiteY19" fmla="*/ 5389424 h 10922848"/>
                <a:gd name="connsiteX20" fmla="*/ 3877343 w 5283576"/>
                <a:gd name="connsiteY20" fmla="*/ 4670773 h 10922848"/>
                <a:gd name="connsiteX21" fmla="*/ 2835022 w 5283576"/>
                <a:gd name="connsiteY21" fmla="*/ 5533422 h 10922848"/>
                <a:gd name="connsiteX22" fmla="*/ 3877342 w 5283576"/>
                <a:gd name="connsiteY22" fmla="*/ 6252073 h 10922848"/>
                <a:gd name="connsiteX23" fmla="*/ 4924963 w 5283576"/>
                <a:gd name="connsiteY23" fmla="*/ 5533422 h 10922848"/>
                <a:gd name="connsiteX24" fmla="*/ 2788471 w 5283576"/>
                <a:gd name="connsiteY24" fmla="*/ 5248181 h 10922848"/>
                <a:gd name="connsiteX25" fmla="*/ 3821130 w 5283576"/>
                <a:gd name="connsiteY25" fmla="*/ 4536191 h 10922848"/>
                <a:gd name="connsiteX26" fmla="*/ 3821113 w 5283576"/>
                <a:gd name="connsiteY26" fmla="*/ 3120809 h 10922848"/>
                <a:gd name="connsiteX27" fmla="*/ 2788470 w 5283576"/>
                <a:gd name="connsiteY27" fmla="*/ 5674666 h 10922848"/>
                <a:gd name="connsiteX28" fmla="*/ 3821112 w 5283576"/>
                <a:gd name="connsiteY28" fmla="*/ 7802037 h 10922848"/>
                <a:gd name="connsiteX29" fmla="*/ 3821130 w 5283576"/>
                <a:gd name="connsiteY29" fmla="*/ 6386655 h 10922848"/>
                <a:gd name="connsiteX30" fmla="*/ 2721624 w 5283576"/>
                <a:gd name="connsiteY30" fmla="*/ 5063619 h 10922848"/>
                <a:gd name="connsiteX31" fmla="*/ 3688219 w 5283576"/>
                <a:gd name="connsiteY31" fmla="*/ 3072314 h 10922848"/>
                <a:gd name="connsiteX32" fmla="*/ 2721624 w 5283576"/>
                <a:gd name="connsiteY32" fmla="*/ 3735338 h 10922848"/>
                <a:gd name="connsiteX33" fmla="*/ 2721623 w 5283576"/>
                <a:gd name="connsiteY33" fmla="*/ 7187508 h 10922848"/>
                <a:gd name="connsiteX34" fmla="*/ 3688218 w 5283576"/>
                <a:gd name="connsiteY34" fmla="*/ 7850532 h 10922848"/>
                <a:gd name="connsiteX35" fmla="*/ 2721623 w 5283576"/>
                <a:gd name="connsiteY35" fmla="*/ 5859228 h 10922848"/>
                <a:gd name="connsiteX36" fmla="*/ 1595358 w 5283576"/>
                <a:gd name="connsiteY36" fmla="*/ 7850533 h 10922848"/>
                <a:gd name="connsiteX37" fmla="*/ 2561953 w 5283576"/>
                <a:gd name="connsiteY37" fmla="*/ 7187509 h 10922848"/>
                <a:gd name="connsiteX38" fmla="*/ 2561953 w 5283576"/>
                <a:gd name="connsiteY38" fmla="*/ 5859229 h 10922848"/>
                <a:gd name="connsiteX39" fmla="*/ 1595357 w 5283576"/>
                <a:gd name="connsiteY39" fmla="*/ 3072315 h 10922848"/>
                <a:gd name="connsiteX40" fmla="*/ 2561952 w 5283576"/>
                <a:gd name="connsiteY40" fmla="*/ 5063620 h 10922848"/>
                <a:gd name="connsiteX41" fmla="*/ 2561952 w 5283576"/>
                <a:gd name="connsiteY41" fmla="*/ 3735339 h 10922848"/>
                <a:gd name="connsiteX42" fmla="*/ 1462446 w 5283576"/>
                <a:gd name="connsiteY42" fmla="*/ 4536192 h 10922848"/>
                <a:gd name="connsiteX43" fmla="*/ 2495105 w 5283576"/>
                <a:gd name="connsiteY43" fmla="*/ 5248182 h 10922848"/>
                <a:gd name="connsiteX44" fmla="*/ 1462463 w 5283576"/>
                <a:gd name="connsiteY44" fmla="*/ 3120810 h 10922848"/>
                <a:gd name="connsiteX45" fmla="*/ 1462446 w 5283576"/>
                <a:gd name="connsiteY45" fmla="*/ 6386656 h 10922848"/>
                <a:gd name="connsiteX46" fmla="*/ 1462464 w 5283576"/>
                <a:gd name="connsiteY46" fmla="*/ 7802038 h 10922848"/>
                <a:gd name="connsiteX47" fmla="*/ 2495106 w 5283576"/>
                <a:gd name="connsiteY47" fmla="*/ 5674667 h 10922848"/>
                <a:gd name="connsiteX48" fmla="*/ 1344481 w 5283576"/>
                <a:gd name="connsiteY48" fmla="*/ 8193920 h 10922848"/>
                <a:gd name="connsiteX49" fmla="*/ 1344504 w 5283576"/>
                <a:gd name="connsiteY49" fmla="*/ 10009820 h 10922848"/>
                <a:gd name="connsiteX50" fmla="*/ 2641787 w 5283576"/>
                <a:gd name="connsiteY50" fmla="*/ 10872154 h 10922848"/>
                <a:gd name="connsiteX51" fmla="*/ 3939072 w 5283576"/>
                <a:gd name="connsiteY51" fmla="*/ 10009819 h 10922848"/>
                <a:gd name="connsiteX52" fmla="*/ 3939095 w 5283576"/>
                <a:gd name="connsiteY52" fmla="*/ 8193919 h 10922848"/>
                <a:gd name="connsiteX53" fmla="*/ 2641976 w 5283576"/>
                <a:gd name="connsiteY53" fmla="*/ 7304176 h 10922848"/>
                <a:gd name="connsiteX54" fmla="*/ 2641978 w 5283576"/>
                <a:gd name="connsiteY54" fmla="*/ 3618670 h 10922848"/>
                <a:gd name="connsiteX55" fmla="*/ 3939095 w 5283576"/>
                <a:gd name="connsiteY55" fmla="*/ 2728928 h 10922848"/>
                <a:gd name="connsiteX56" fmla="*/ 3939072 w 5283576"/>
                <a:gd name="connsiteY56" fmla="*/ 913026 h 10922848"/>
                <a:gd name="connsiteX57" fmla="*/ 2641788 w 5283576"/>
                <a:gd name="connsiteY57" fmla="*/ 50694 h 10922848"/>
                <a:gd name="connsiteX58" fmla="*/ 1344504 w 5283576"/>
                <a:gd name="connsiteY58" fmla="*/ 913027 h 10922848"/>
                <a:gd name="connsiteX59" fmla="*/ 1344481 w 5283576"/>
                <a:gd name="connsiteY59" fmla="*/ 2728929 h 10922848"/>
                <a:gd name="connsiteX60" fmla="*/ 2641598 w 5283576"/>
                <a:gd name="connsiteY60" fmla="*/ 3618671 h 10922848"/>
                <a:gd name="connsiteX61" fmla="*/ 2641600 w 5283576"/>
                <a:gd name="connsiteY61" fmla="*/ 7304177 h 10922848"/>
                <a:gd name="connsiteX62" fmla="*/ 358613 w 5283576"/>
                <a:gd name="connsiteY62" fmla="*/ 5533423 h 10922848"/>
                <a:gd name="connsiteX63" fmla="*/ 1406234 w 5283576"/>
                <a:gd name="connsiteY63" fmla="*/ 6252074 h 10922848"/>
                <a:gd name="connsiteX64" fmla="*/ 2448554 w 5283576"/>
                <a:gd name="connsiteY64" fmla="*/ 5533423 h 10922848"/>
                <a:gd name="connsiteX65" fmla="*/ 358612 w 5283576"/>
                <a:gd name="connsiteY65" fmla="*/ 5389425 h 10922848"/>
                <a:gd name="connsiteX66" fmla="*/ 2448552 w 5283576"/>
                <a:gd name="connsiteY66" fmla="*/ 5389425 h 10922848"/>
                <a:gd name="connsiteX67" fmla="*/ 1406233 w 5283576"/>
                <a:gd name="connsiteY67" fmla="*/ 4670774 h 10922848"/>
                <a:gd name="connsiteX68" fmla="*/ 198635 w 5283576"/>
                <a:gd name="connsiteY68" fmla="*/ 71998 h 10922848"/>
                <a:gd name="connsiteX69" fmla="*/ 1271120 w 5283576"/>
                <a:gd name="connsiteY69" fmla="*/ 790648 h 10922848"/>
                <a:gd name="connsiteX70" fmla="*/ 2349060 w 5283576"/>
                <a:gd name="connsiteY70" fmla="*/ 71998 h 10922848"/>
                <a:gd name="connsiteX71" fmla="*/ 198635 w 5283576"/>
                <a:gd name="connsiteY71" fmla="*/ 10850850 h 10922848"/>
                <a:gd name="connsiteX72" fmla="*/ 2349060 w 5283576"/>
                <a:gd name="connsiteY72" fmla="*/ 10850850 h 10922848"/>
                <a:gd name="connsiteX73" fmla="*/ 1271120 w 5283576"/>
                <a:gd name="connsiteY73" fmla="*/ 10132199 h 10922848"/>
                <a:gd name="connsiteX74" fmla="*/ 150735 w 5283576"/>
                <a:gd name="connsiteY74" fmla="*/ 213240 h 10922848"/>
                <a:gd name="connsiteX75" fmla="*/ 1213263 w 5283576"/>
                <a:gd name="connsiteY75" fmla="*/ 2340612 h 10922848"/>
                <a:gd name="connsiteX76" fmla="*/ 1213281 w 5283576"/>
                <a:gd name="connsiteY76" fmla="*/ 925230 h 10922848"/>
                <a:gd name="connsiteX77" fmla="*/ 150735 w 5283576"/>
                <a:gd name="connsiteY77" fmla="*/ 10709607 h 10922848"/>
                <a:gd name="connsiteX78" fmla="*/ 1213281 w 5283576"/>
                <a:gd name="connsiteY78" fmla="*/ 9997617 h 10922848"/>
                <a:gd name="connsiteX79" fmla="*/ 1213263 w 5283576"/>
                <a:gd name="connsiteY79" fmla="*/ 8582235 h 10922848"/>
                <a:gd name="connsiteX80" fmla="*/ 81954 w 5283576"/>
                <a:gd name="connsiteY80" fmla="*/ 1726083 h 10922848"/>
                <a:gd name="connsiteX81" fmla="*/ 1076522 w 5283576"/>
                <a:gd name="connsiteY81" fmla="*/ 2389107 h 10922848"/>
                <a:gd name="connsiteX82" fmla="*/ 81954 w 5283576"/>
                <a:gd name="connsiteY82" fmla="*/ 397802 h 10922848"/>
                <a:gd name="connsiteX83" fmla="*/ 81954 w 5283576"/>
                <a:gd name="connsiteY83" fmla="*/ 10525045 h 10922848"/>
                <a:gd name="connsiteX84" fmla="*/ 1076522 w 5283576"/>
                <a:gd name="connsiteY84" fmla="*/ 8533740 h 10922848"/>
                <a:gd name="connsiteX85" fmla="*/ 81954 w 5283576"/>
                <a:gd name="connsiteY85" fmla="*/ 9196764 h 10922848"/>
                <a:gd name="connsiteX86" fmla="*/ 0 w 5283576"/>
                <a:gd name="connsiteY86" fmla="*/ 5461423 h 10922848"/>
                <a:gd name="connsiteX87" fmla="*/ 1334913 w 5283576"/>
                <a:gd name="connsiteY87" fmla="*/ 4548395 h 10922848"/>
                <a:gd name="connsiteX88" fmla="*/ 1334936 w 5283576"/>
                <a:gd name="connsiteY88" fmla="*/ 2732677 h 10922848"/>
                <a:gd name="connsiteX89" fmla="*/ 2 w 5283576"/>
                <a:gd name="connsiteY89" fmla="*/ 1842751 h 10922848"/>
                <a:gd name="connsiteX90" fmla="*/ 1 w 5283576"/>
                <a:gd name="connsiteY90" fmla="*/ 0 h 10922848"/>
                <a:gd name="connsiteX91" fmla="*/ 2565525 w 5283576"/>
                <a:gd name="connsiteY91" fmla="*/ 0 h 10922848"/>
                <a:gd name="connsiteX92" fmla="*/ 2718051 w 5283576"/>
                <a:gd name="connsiteY92" fmla="*/ 0 h 10922848"/>
                <a:gd name="connsiteX93" fmla="*/ 5283575 w 5283576"/>
                <a:gd name="connsiteY93" fmla="*/ 0 h 10922848"/>
                <a:gd name="connsiteX94" fmla="*/ 5283574 w 5283576"/>
                <a:gd name="connsiteY94" fmla="*/ 1842750 h 10922848"/>
                <a:gd name="connsiteX95" fmla="*/ 3948640 w 5283576"/>
                <a:gd name="connsiteY95" fmla="*/ 2732676 h 10922848"/>
                <a:gd name="connsiteX96" fmla="*/ 3948663 w 5283576"/>
                <a:gd name="connsiteY96" fmla="*/ 4548394 h 10922848"/>
                <a:gd name="connsiteX97" fmla="*/ 5283576 w 5283576"/>
                <a:gd name="connsiteY97" fmla="*/ 5461422 h 10922848"/>
                <a:gd name="connsiteX98" fmla="*/ 5283575 w 5283576"/>
                <a:gd name="connsiteY98" fmla="*/ 5461424 h 10922848"/>
                <a:gd name="connsiteX99" fmla="*/ 3948662 w 5283576"/>
                <a:gd name="connsiteY99" fmla="*/ 6374453 h 10922848"/>
                <a:gd name="connsiteX100" fmla="*/ 3948639 w 5283576"/>
                <a:gd name="connsiteY100" fmla="*/ 8190168 h 10922848"/>
                <a:gd name="connsiteX101" fmla="*/ 5283574 w 5283576"/>
                <a:gd name="connsiteY101" fmla="*/ 9080095 h 10922848"/>
                <a:gd name="connsiteX102" fmla="*/ 5283575 w 5283576"/>
                <a:gd name="connsiteY102" fmla="*/ 10922847 h 10922848"/>
                <a:gd name="connsiteX103" fmla="*/ 2718049 w 5283576"/>
                <a:gd name="connsiteY103" fmla="*/ 10922847 h 10922848"/>
                <a:gd name="connsiteX104" fmla="*/ 2718051 w 5283576"/>
                <a:gd name="connsiteY104" fmla="*/ 10922848 h 10922848"/>
                <a:gd name="connsiteX105" fmla="*/ 1 w 5283576"/>
                <a:gd name="connsiteY105" fmla="*/ 10922848 h 10922848"/>
                <a:gd name="connsiteX106" fmla="*/ 2 w 5283576"/>
                <a:gd name="connsiteY106" fmla="*/ 9080096 h 10922848"/>
                <a:gd name="connsiteX107" fmla="*/ 1334937 w 5283576"/>
                <a:gd name="connsiteY107" fmla="*/ 8190169 h 10922848"/>
                <a:gd name="connsiteX108" fmla="*/ 1334914 w 5283576"/>
                <a:gd name="connsiteY108" fmla="*/ 6374454 h 10922848"/>
                <a:gd name="connsiteX109" fmla="*/ 1 w 5283576"/>
                <a:gd name="connsiteY109" fmla="*/ 5461425 h 10922848"/>
                <a:gd name="connsiteX110" fmla="*/ 0 w 5283576"/>
                <a:gd name="connsiteY110" fmla="*/ 5461423 h 10922848"/>
                <a:gd name="connsiteX0" fmla="*/ 4207054 w 5283576"/>
                <a:gd name="connsiteY0" fmla="*/ 2389106 h 11059347"/>
                <a:gd name="connsiteX1" fmla="*/ 5201622 w 5283576"/>
                <a:gd name="connsiteY1" fmla="*/ 1726082 h 11059347"/>
                <a:gd name="connsiteX2" fmla="*/ 5201622 w 5283576"/>
                <a:gd name="connsiteY2" fmla="*/ 397802 h 11059347"/>
                <a:gd name="connsiteX3" fmla="*/ 4207054 w 5283576"/>
                <a:gd name="connsiteY3" fmla="*/ 2389106 h 11059347"/>
                <a:gd name="connsiteX4" fmla="*/ 4207054 w 5283576"/>
                <a:gd name="connsiteY4" fmla="*/ 8533739 h 11059347"/>
                <a:gd name="connsiteX5" fmla="*/ 5201622 w 5283576"/>
                <a:gd name="connsiteY5" fmla="*/ 10525044 h 11059347"/>
                <a:gd name="connsiteX6" fmla="*/ 5201622 w 5283576"/>
                <a:gd name="connsiteY6" fmla="*/ 9196763 h 11059347"/>
                <a:gd name="connsiteX7" fmla="*/ 4207054 w 5283576"/>
                <a:gd name="connsiteY7" fmla="*/ 8533739 h 11059347"/>
                <a:gd name="connsiteX8" fmla="*/ 4070295 w 5283576"/>
                <a:gd name="connsiteY8" fmla="*/ 925229 h 11059347"/>
                <a:gd name="connsiteX9" fmla="*/ 4070313 w 5283576"/>
                <a:gd name="connsiteY9" fmla="*/ 2340611 h 11059347"/>
                <a:gd name="connsiteX10" fmla="*/ 5132841 w 5283576"/>
                <a:gd name="connsiteY10" fmla="*/ 213240 h 11059347"/>
                <a:gd name="connsiteX11" fmla="*/ 4070295 w 5283576"/>
                <a:gd name="connsiteY11" fmla="*/ 925229 h 11059347"/>
                <a:gd name="connsiteX12" fmla="*/ 4070295 w 5283576"/>
                <a:gd name="connsiteY12" fmla="*/ 9997616 h 11059347"/>
                <a:gd name="connsiteX13" fmla="*/ 5132841 w 5283576"/>
                <a:gd name="connsiteY13" fmla="*/ 10709606 h 11059347"/>
                <a:gd name="connsiteX14" fmla="*/ 4070313 w 5283576"/>
                <a:gd name="connsiteY14" fmla="*/ 8582234 h 11059347"/>
                <a:gd name="connsiteX15" fmla="*/ 4070295 w 5283576"/>
                <a:gd name="connsiteY15" fmla="*/ 9997616 h 11059347"/>
                <a:gd name="connsiteX16" fmla="*/ 2934516 w 5283576"/>
                <a:gd name="connsiteY16" fmla="*/ 71998 h 11059347"/>
                <a:gd name="connsiteX17" fmla="*/ 4012456 w 5283576"/>
                <a:gd name="connsiteY17" fmla="*/ 790647 h 11059347"/>
                <a:gd name="connsiteX18" fmla="*/ 5084941 w 5283576"/>
                <a:gd name="connsiteY18" fmla="*/ 71998 h 11059347"/>
                <a:gd name="connsiteX19" fmla="*/ 2934516 w 5283576"/>
                <a:gd name="connsiteY19" fmla="*/ 71998 h 11059347"/>
                <a:gd name="connsiteX20" fmla="*/ 2934516 w 5283576"/>
                <a:gd name="connsiteY20" fmla="*/ 10850849 h 11059347"/>
                <a:gd name="connsiteX21" fmla="*/ 5084941 w 5283576"/>
                <a:gd name="connsiteY21" fmla="*/ 10850849 h 11059347"/>
                <a:gd name="connsiteX22" fmla="*/ 4012456 w 5283576"/>
                <a:gd name="connsiteY22" fmla="*/ 10132198 h 11059347"/>
                <a:gd name="connsiteX23" fmla="*/ 2934516 w 5283576"/>
                <a:gd name="connsiteY23" fmla="*/ 10850849 h 11059347"/>
                <a:gd name="connsiteX24" fmla="*/ 2835024 w 5283576"/>
                <a:gd name="connsiteY24" fmla="*/ 5389424 h 11059347"/>
                <a:gd name="connsiteX25" fmla="*/ 4924964 w 5283576"/>
                <a:gd name="connsiteY25" fmla="*/ 5389424 h 11059347"/>
                <a:gd name="connsiteX26" fmla="*/ 3877343 w 5283576"/>
                <a:gd name="connsiteY26" fmla="*/ 4670773 h 11059347"/>
                <a:gd name="connsiteX27" fmla="*/ 2835024 w 5283576"/>
                <a:gd name="connsiteY27" fmla="*/ 5389424 h 11059347"/>
                <a:gd name="connsiteX28" fmla="*/ 2835022 w 5283576"/>
                <a:gd name="connsiteY28" fmla="*/ 5533422 h 11059347"/>
                <a:gd name="connsiteX29" fmla="*/ 3877342 w 5283576"/>
                <a:gd name="connsiteY29" fmla="*/ 6252073 h 11059347"/>
                <a:gd name="connsiteX30" fmla="*/ 4924963 w 5283576"/>
                <a:gd name="connsiteY30" fmla="*/ 5533422 h 11059347"/>
                <a:gd name="connsiteX31" fmla="*/ 2835022 w 5283576"/>
                <a:gd name="connsiteY31" fmla="*/ 5533422 h 11059347"/>
                <a:gd name="connsiteX32" fmla="*/ 2788471 w 5283576"/>
                <a:gd name="connsiteY32" fmla="*/ 5248181 h 11059347"/>
                <a:gd name="connsiteX33" fmla="*/ 3821130 w 5283576"/>
                <a:gd name="connsiteY33" fmla="*/ 4536191 h 11059347"/>
                <a:gd name="connsiteX34" fmla="*/ 3821113 w 5283576"/>
                <a:gd name="connsiteY34" fmla="*/ 3120809 h 11059347"/>
                <a:gd name="connsiteX35" fmla="*/ 2788471 w 5283576"/>
                <a:gd name="connsiteY35" fmla="*/ 5248181 h 11059347"/>
                <a:gd name="connsiteX36" fmla="*/ 2788470 w 5283576"/>
                <a:gd name="connsiteY36" fmla="*/ 5674666 h 11059347"/>
                <a:gd name="connsiteX37" fmla="*/ 3821112 w 5283576"/>
                <a:gd name="connsiteY37" fmla="*/ 7802037 h 11059347"/>
                <a:gd name="connsiteX38" fmla="*/ 3821130 w 5283576"/>
                <a:gd name="connsiteY38" fmla="*/ 6386655 h 11059347"/>
                <a:gd name="connsiteX39" fmla="*/ 2788470 w 5283576"/>
                <a:gd name="connsiteY39" fmla="*/ 5674666 h 11059347"/>
                <a:gd name="connsiteX40" fmla="*/ 2721624 w 5283576"/>
                <a:gd name="connsiteY40" fmla="*/ 5063619 h 11059347"/>
                <a:gd name="connsiteX41" fmla="*/ 3688219 w 5283576"/>
                <a:gd name="connsiteY41" fmla="*/ 3072314 h 11059347"/>
                <a:gd name="connsiteX42" fmla="*/ 2721624 w 5283576"/>
                <a:gd name="connsiteY42" fmla="*/ 3735338 h 11059347"/>
                <a:gd name="connsiteX43" fmla="*/ 2721624 w 5283576"/>
                <a:gd name="connsiteY43" fmla="*/ 5063619 h 11059347"/>
                <a:gd name="connsiteX44" fmla="*/ 2721623 w 5283576"/>
                <a:gd name="connsiteY44" fmla="*/ 7187508 h 11059347"/>
                <a:gd name="connsiteX45" fmla="*/ 3688218 w 5283576"/>
                <a:gd name="connsiteY45" fmla="*/ 7850532 h 11059347"/>
                <a:gd name="connsiteX46" fmla="*/ 2721623 w 5283576"/>
                <a:gd name="connsiteY46" fmla="*/ 5859228 h 11059347"/>
                <a:gd name="connsiteX47" fmla="*/ 2721623 w 5283576"/>
                <a:gd name="connsiteY47" fmla="*/ 7187508 h 11059347"/>
                <a:gd name="connsiteX48" fmla="*/ 1595358 w 5283576"/>
                <a:gd name="connsiteY48" fmla="*/ 7850533 h 11059347"/>
                <a:gd name="connsiteX49" fmla="*/ 2561953 w 5283576"/>
                <a:gd name="connsiteY49" fmla="*/ 7187509 h 11059347"/>
                <a:gd name="connsiteX50" fmla="*/ 2561953 w 5283576"/>
                <a:gd name="connsiteY50" fmla="*/ 5859229 h 11059347"/>
                <a:gd name="connsiteX51" fmla="*/ 1595358 w 5283576"/>
                <a:gd name="connsiteY51" fmla="*/ 7850533 h 11059347"/>
                <a:gd name="connsiteX52" fmla="*/ 1595357 w 5283576"/>
                <a:gd name="connsiteY52" fmla="*/ 3072315 h 11059347"/>
                <a:gd name="connsiteX53" fmla="*/ 2561952 w 5283576"/>
                <a:gd name="connsiteY53" fmla="*/ 5063620 h 11059347"/>
                <a:gd name="connsiteX54" fmla="*/ 2561952 w 5283576"/>
                <a:gd name="connsiteY54" fmla="*/ 3735339 h 11059347"/>
                <a:gd name="connsiteX55" fmla="*/ 1595357 w 5283576"/>
                <a:gd name="connsiteY55" fmla="*/ 3072315 h 11059347"/>
                <a:gd name="connsiteX56" fmla="*/ 1462446 w 5283576"/>
                <a:gd name="connsiteY56" fmla="*/ 4536192 h 11059347"/>
                <a:gd name="connsiteX57" fmla="*/ 2495105 w 5283576"/>
                <a:gd name="connsiteY57" fmla="*/ 5248182 h 11059347"/>
                <a:gd name="connsiteX58" fmla="*/ 1462463 w 5283576"/>
                <a:gd name="connsiteY58" fmla="*/ 3120810 h 11059347"/>
                <a:gd name="connsiteX59" fmla="*/ 1462446 w 5283576"/>
                <a:gd name="connsiteY59" fmla="*/ 4536192 h 11059347"/>
                <a:gd name="connsiteX60" fmla="*/ 1462446 w 5283576"/>
                <a:gd name="connsiteY60" fmla="*/ 6386656 h 11059347"/>
                <a:gd name="connsiteX61" fmla="*/ 1462464 w 5283576"/>
                <a:gd name="connsiteY61" fmla="*/ 7802038 h 11059347"/>
                <a:gd name="connsiteX62" fmla="*/ 2495106 w 5283576"/>
                <a:gd name="connsiteY62" fmla="*/ 5674667 h 11059347"/>
                <a:gd name="connsiteX63" fmla="*/ 1462446 w 5283576"/>
                <a:gd name="connsiteY63" fmla="*/ 6386656 h 11059347"/>
                <a:gd name="connsiteX64" fmla="*/ 1344481 w 5283576"/>
                <a:gd name="connsiteY64" fmla="*/ 8193920 h 11059347"/>
                <a:gd name="connsiteX65" fmla="*/ 1344504 w 5283576"/>
                <a:gd name="connsiteY65" fmla="*/ 10009820 h 11059347"/>
                <a:gd name="connsiteX66" fmla="*/ 2641787 w 5283576"/>
                <a:gd name="connsiteY66" fmla="*/ 10872154 h 11059347"/>
                <a:gd name="connsiteX67" fmla="*/ 3939072 w 5283576"/>
                <a:gd name="connsiteY67" fmla="*/ 10009819 h 11059347"/>
                <a:gd name="connsiteX68" fmla="*/ 3939095 w 5283576"/>
                <a:gd name="connsiteY68" fmla="*/ 8193919 h 11059347"/>
                <a:gd name="connsiteX69" fmla="*/ 2641976 w 5283576"/>
                <a:gd name="connsiteY69" fmla="*/ 7304176 h 11059347"/>
                <a:gd name="connsiteX70" fmla="*/ 2641978 w 5283576"/>
                <a:gd name="connsiteY70" fmla="*/ 3618670 h 11059347"/>
                <a:gd name="connsiteX71" fmla="*/ 3939095 w 5283576"/>
                <a:gd name="connsiteY71" fmla="*/ 2728928 h 11059347"/>
                <a:gd name="connsiteX72" fmla="*/ 3939072 w 5283576"/>
                <a:gd name="connsiteY72" fmla="*/ 913026 h 11059347"/>
                <a:gd name="connsiteX73" fmla="*/ 2641788 w 5283576"/>
                <a:gd name="connsiteY73" fmla="*/ 50694 h 11059347"/>
                <a:gd name="connsiteX74" fmla="*/ 1344504 w 5283576"/>
                <a:gd name="connsiteY74" fmla="*/ 913027 h 11059347"/>
                <a:gd name="connsiteX75" fmla="*/ 1344481 w 5283576"/>
                <a:gd name="connsiteY75" fmla="*/ 2728929 h 11059347"/>
                <a:gd name="connsiteX76" fmla="*/ 2641598 w 5283576"/>
                <a:gd name="connsiteY76" fmla="*/ 3618671 h 11059347"/>
                <a:gd name="connsiteX77" fmla="*/ 2641600 w 5283576"/>
                <a:gd name="connsiteY77" fmla="*/ 7304177 h 11059347"/>
                <a:gd name="connsiteX78" fmla="*/ 1344481 w 5283576"/>
                <a:gd name="connsiteY78" fmla="*/ 8193920 h 11059347"/>
                <a:gd name="connsiteX79" fmla="*/ 358613 w 5283576"/>
                <a:gd name="connsiteY79" fmla="*/ 5533423 h 11059347"/>
                <a:gd name="connsiteX80" fmla="*/ 1406234 w 5283576"/>
                <a:gd name="connsiteY80" fmla="*/ 6252074 h 11059347"/>
                <a:gd name="connsiteX81" fmla="*/ 2448554 w 5283576"/>
                <a:gd name="connsiteY81" fmla="*/ 5533423 h 11059347"/>
                <a:gd name="connsiteX82" fmla="*/ 358613 w 5283576"/>
                <a:gd name="connsiteY82" fmla="*/ 5533423 h 11059347"/>
                <a:gd name="connsiteX83" fmla="*/ 358612 w 5283576"/>
                <a:gd name="connsiteY83" fmla="*/ 5389425 h 11059347"/>
                <a:gd name="connsiteX84" fmla="*/ 2448552 w 5283576"/>
                <a:gd name="connsiteY84" fmla="*/ 5389425 h 11059347"/>
                <a:gd name="connsiteX85" fmla="*/ 1406233 w 5283576"/>
                <a:gd name="connsiteY85" fmla="*/ 4670774 h 11059347"/>
                <a:gd name="connsiteX86" fmla="*/ 358612 w 5283576"/>
                <a:gd name="connsiteY86" fmla="*/ 5389425 h 11059347"/>
                <a:gd name="connsiteX87" fmla="*/ 198635 w 5283576"/>
                <a:gd name="connsiteY87" fmla="*/ 71998 h 11059347"/>
                <a:gd name="connsiteX88" fmla="*/ 1271120 w 5283576"/>
                <a:gd name="connsiteY88" fmla="*/ 790648 h 11059347"/>
                <a:gd name="connsiteX89" fmla="*/ 2349060 w 5283576"/>
                <a:gd name="connsiteY89" fmla="*/ 71998 h 11059347"/>
                <a:gd name="connsiteX90" fmla="*/ 198635 w 5283576"/>
                <a:gd name="connsiteY90" fmla="*/ 71998 h 11059347"/>
                <a:gd name="connsiteX91" fmla="*/ 198635 w 5283576"/>
                <a:gd name="connsiteY91" fmla="*/ 10850850 h 11059347"/>
                <a:gd name="connsiteX92" fmla="*/ 2349060 w 5283576"/>
                <a:gd name="connsiteY92" fmla="*/ 10850850 h 11059347"/>
                <a:gd name="connsiteX93" fmla="*/ 1271120 w 5283576"/>
                <a:gd name="connsiteY93" fmla="*/ 10132199 h 11059347"/>
                <a:gd name="connsiteX94" fmla="*/ 198635 w 5283576"/>
                <a:gd name="connsiteY94" fmla="*/ 10850850 h 11059347"/>
                <a:gd name="connsiteX95" fmla="*/ 150735 w 5283576"/>
                <a:gd name="connsiteY95" fmla="*/ 213240 h 11059347"/>
                <a:gd name="connsiteX96" fmla="*/ 1213263 w 5283576"/>
                <a:gd name="connsiteY96" fmla="*/ 2340612 h 11059347"/>
                <a:gd name="connsiteX97" fmla="*/ 1213281 w 5283576"/>
                <a:gd name="connsiteY97" fmla="*/ 925230 h 11059347"/>
                <a:gd name="connsiteX98" fmla="*/ 150735 w 5283576"/>
                <a:gd name="connsiteY98" fmla="*/ 213240 h 11059347"/>
                <a:gd name="connsiteX99" fmla="*/ 150735 w 5283576"/>
                <a:gd name="connsiteY99" fmla="*/ 10709607 h 11059347"/>
                <a:gd name="connsiteX100" fmla="*/ 1213281 w 5283576"/>
                <a:gd name="connsiteY100" fmla="*/ 9997617 h 11059347"/>
                <a:gd name="connsiteX101" fmla="*/ 1213263 w 5283576"/>
                <a:gd name="connsiteY101" fmla="*/ 8582235 h 11059347"/>
                <a:gd name="connsiteX102" fmla="*/ 150735 w 5283576"/>
                <a:gd name="connsiteY102" fmla="*/ 10709607 h 11059347"/>
                <a:gd name="connsiteX103" fmla="*/ 81954 w 5283576"/>
                <a:gd name="connsiteY103" fmla="*/ 1726083 h 11059347"/>
                <a:gd name="connsiteX104" fmla="*/ 1076522 w 5283576"/>
                <a:gd name="connsiteY104" fmla="*/ 2389107 h 11059347"/>
                <a:gd name="connsiteX105" fmla="*/ 81954 w 5283576"/>
                <a:gd name="connsiteY105" fmla="*/ 397802 h 11059347"/>
                <a:gd name="connsiteX106" fmla="*/ 81954 w 5283576"/>
                <a:gd name="connsiteY106" fmla="*/ 1726083 h 11059347"/>
                <a:gd name="connsiteX107" fmla="*/ 81954 w 5283576"/>
                <a:gd name="connsiteY107" fmla="*/ 10525045 h 11059347"/>
                <a:gd name="connsiteX108" fmla="*/ 1076522 w 5283576"/>
                <a:gd name="connsiteY108" fmla="*/ 8533740 h 11059347"/>
                <a:gd name="connsiteX109" fmla="*/ 81954 w 5283576"/>
                <a:gd name="connsiteY109" fmla="*/ 9196764 h 11059347"/>
                <a:gd name="connsiteX110" fmla="*/ 81954 w 5283576"/>
                <a:gd name="connsiteY110" fmla="*/ 10525045 h 11059347"/>
                <a:gd name="connsiteX111" fmla="*/ 0 w 5283576"/>
                <a:gd name="connsiteY111" fmla="*/ 5461423 h 11059347"/>
                <a:gd name="connsiteX112" fmla="*/ 1334913 w 5283576"/>
                <a:gd name="connsiteY112" fmla="*/ 4548395 h 11059347"/>
                <a:gd name="connsiteX113" fmla="*/ 1334936 w 5283576"/>
                <a:gd name="connsiteY113" fmla="*/ 2732677 h 11059347"/>
                <a:gd name="connsiteX114" fmla="*/ 2 w 5283576"/>
                <a:gd name="connsiteY114" fmla="*/ 1842751 h 11059347"/>
                <a:gd name="connsiteX115" fmla="*/ 1 w 5283576"/>
                <a:gd name="connsiteY115" fmla="*/ 0 h 11059347"/>
                <a:gd name="connsiteX116" fmla="*/ 2565525 w 5283576"/>
                <a:gd name="connsiteY116" fmla="*/ 0 h 11059347"/>
                <a:gd name="connsiteX117" fmla="*/ 2718051 w 5283576"/>
                <a:gd name="connsiteY117" fmla="*/ 0 h 11059347"/>
                <a:gd name="connsiteX118" fmla="*/ 5283575 w 5283576"/>
                <a:gd name="connsiteY118" fmla="*/ 0 h 11059347"/>
                <a:gd name="connsiteX119" fmla="*/ 5283574 w 5283576"/>
                <a:gd name="connsiteY119" fmla="*/ 1842750 h 11059347"/>
                <a:gd name="connsiteX120" fmla="*/ 3948640 w 5283576"/>
                <a:gd name="connsiteY120" fmla="*/ 2732676 h 11059347"/>
                <a:gd name="connsiteX121" fmla="*/ 3948663 w 5283576"/>
                <a:gd name="connsiteY121" fmla="*/ 4548394 h 11059347"/>
                <a:gd name="connsiteX122" fmla="*/ 5283576 w 5283576"/>
                <a:gd name="connsiteY122" fmla="*/ 5461422 h 11059347"/>
                <a:gd name="connsiteX123" fmla="*/ 5283575 w 5283576"/>
                <a:gd name="connsiteY123" fmla="*/ 5461424 h 11059347"/>
                <a:gd name="connsiteX124" fmla="*/ 3948662 w 5283576"/>
                <a:gd name="connsiteY124" fmla="*/ 6374453 h 11059347"/>
                <a:gd name="connsiteX125" fmla="*/ 3948639 w 5283576"/>
                <a:gd name="connsiteY125" fmla="*/ 8190168 h 11059347"/>
                <a:gd name="connsiteX126" fmla="*/ 5283574 w 5283576"/>
                <a:gd name="connsiteY126" fmla="*/ 9080095 h 11059347"/>
                <a:gd name="connsiteX127" fmla="*/ 5283575 w 5283576"/>
                <a:gd name="connsiteY127" fmla="*/ 10922847 h 11059347"/>
                <a:gd name="connsiteX128" fmla="*/ 2718049 w 5283576"/>
                <a:gd name="connsiteY128" fmla="*/ 10922847 h 11059347"/>
                <a:gd name="connsiteX129" fmla="*/ 1 w 5283576"/>
                <a:gd name="connsiteY129" fmla="*/ 10922848 h 11059347"/>
                <a:gd name="connsiteX130" fmla="*/ 2 w 5283576"/>
                <a:gd name="connsiteY130" fmla="*/ 9080096 h 11059347"/>
                <a:gd name="connsiteX131" fmla="*/ 1334937 w 5283576"/>
                <a:gd name="connsiteY131" fmla="*/ 8190169 h 11059347"/>
                <a:gd name="connsiteX132" fmla="*/ 1334914 w 5283576"/>
                <a:gd name="connsiteY132" fmla="*/ 6374454 h 11059347"/>
                <a:gd name="connsiteX133" fmla="*/ 1 w 5283576"/>
                <a:gd name="connsiteY133" fmla="*/ 5461425 h 11059347"/>
                <a:gd name="connsiteX134" fmla="*/ 0 w 5283576"/>
                <a:gd name="connsiteY134" fmla="*/ 5461423 h 11059347"/>
                <a:gd name="connsiteX0" fmla="*/ 4207054 w 5283576"/>
                <a:gd name="connsiteY0" fmla="*/ 2389106 h 10922848"/>
                <a:gd name="connsiteX1" fmla="*/ 5201622 w 5283576"/>
                <a:gd name="connsiteY1" fmla="*/ 1726082 h 10922848"/>
                <a:gd name="connsiteX2" fmla="*/ 5201622 w 5283576"/>
                <a:gd name="connsiteY2" fmla="*/ 397802 h 10922848"/>
                <a:gd name="connsiteX3" fmla="*/ 4207054 w 5283576"/>
                <a:gd name="connsiteY3" fmla="*/ 2389106 h 10922848"/>
                <a:gd name="connsiteX4" fmla="*/ 4207054 w 5283576"/>
                <a:gd name="connsiteY4" fmla="*/ 8533739 h 10922848"/>
                <a:gd name="connsiteX5" fmla="*/ 5201622 w 5283576"/>
                <a:gd name="connsiteY5" fmla="*/ 10525044 h 10922848"/>
                <a:gd name="connsiteX6" fmla="*/ 5201622 w 5283576"/>
                <a:gd name="connsiteY6" fmla="*/ 9196763 h 10922848"/>
                <a:gd name="connsiteX7" fmla="*/ 4207054 w 5283576"/>
                <a:gd name="connsiteY7" fmla="*/ 8533739 h 10922848"/>
                <a:gd name="connsiteX8" fmla="*/ 4070295 w 5283576"/>
                <a:gd name="connsiteY8" fmla="*/ 925229 h 10922848"/>
                <a:gd name="connsiteX9" fmla="*/ 4070313 w 5283576"/>
                <a:gd name="connsiteY9" fmla="*/ 2340611 h 10922848"/>
                <a:gd name="connsiteX10" fmla="*/ 5132841 w 5283576"/>
                <a:gd name="connsiteY10" fmla="*/ 213240 h 10922848"/>
                <a:gd name="connsiteX11" fmla="*/ 4070295 w 5283576"/>
                <a:gd name="connsiteY11" fmla="*/ 925229 h 10922848"/>
                <a:gd name="connsiteX12" fmla="*/ 4070295 w 5283576"/>
                <a:gd name="connsiteY12" fmla="*/ 9997616 h 10922848"/>
                <a:gd name="connsiteX13" fmla="*/ 5132841 w 5283576"/>
                <a:gd name="connsiteY13" fmla="*/ 10709606 h 10922848"/>
                <a:gd name="connsiteX14" fmla="*/ 4070313 w 5283576"/>
                <a:gd name="connsiteY14" fmla="*/ 8582234 h 10922848"/>
                <a:gd name="connsiteX15" fmla="*/ 4070295 w 5283576"/>
                <a:gd name="connsiteY15" fmla="*/ 9997616 h 10922848"/>
                <a:gd name="connsiteX16" fmla="*/ 2934516 w 5283576"/>
                <a:gd name="connsiteY16" fmla="*/ 71998 h 10922848"/>
                <a:gd name="connsiteX17" fmla="*/ 4012456 w 5283576"/>
                <a:gd name="connsiteY17" fmla="*/ 790647 h 10922848"/>
                <a:gd name="connsiteX18" fmla="*/ 5084941 w 5283576"/>
                <a:gd name="connsiteY18" fmla="*/ 71998 h 10922848"/>
                <a:gd name="connsiteX19" fmla="*/ 2934516 w 5283576"/>
                <a:gd name="connsiteY19" fmla="*/ 71998 h 10922848"/>
                <a:gd name="connsiteX20" fmla="*/ 2934516 w 5283576"/>
                <a:gd name="connsiteY20" fmla="*/ 10850849 h 10922848"/>
                <a:gd name="connsiteX21" fmla="*/ 5084941 w 5283576"/>
                <a:gd name="connsiteY21" fmla="*/ 10850849 h 10922848"/>
                <a:gd name="connsiteX22" fmla="*/ 4012456 w 5283576"/>
                <a:gd name="connsiteY22" fmla="*/ 10132198 h 10922848"/>
                <a:gd name="connsiteX23" fmla="*/ 2934516 w 5283576"/>
                <a:gd name="connsiteY23" fmla="*/ 10850849 h 10922848"/>
                <a:gd name="connsiteX24" fmla="*/ 2835024 w 5283576"/>
                <a:gd name="connsiteY24" fmla="*/ 5389424 h 10922848"/>
                <a:gd name="connsiteX25" fmla="*/ 4924964 w 5283576"/>
                <a:gd name="connsiteY25" fmla="*/ 5389424 h 10922848"/>
                <a:gd name="connsiteX26" fmla="*/ 3877343 w 5283576"/>
                <a:gd name="connsiteY26" fmla="*/ 4670773 h 10922848"/>
                <a:gd name="connsiteX27" fmla="*/ 2835024 w 5283576"/>
                <a:gd name="connsiteY27" fmla="*/ 5389424 h 10922848"/>
                <a:gd name="connsiteX28" fmla="*/ 2835022 w 5283576"/>
                <a:gd name="connsiteY28" fmla="*/ 5533422 h 10922848"/>
                <a:gd name="connsiteX29" fmla="*/ 3877342 w 5283576"/>
                <a:gd name="connsiteY29" fmla="*/ 6252073 h 10922848"/>
                <a:gd name="connsiteX30" fmla="*/ 4924963 w 5283576"/>
                <a:gd name="connsiteY30" fmla="*/ 5533422 h 10922848"/>
                <a:gd name="connsiteX31" fmla="*/ 2835022 w 5283576"/>
                <a:gd name="connsiteY31" fmla="*/ 5533422 h 10922848"/>
                <a:gd name="connsiteX32" fmla="*/ 2788471 w 5283576"/>
                <a:gd name="connsiteY32" fmla="*/ 5248181 h 10922848"/>
                <a:gd name="connsiteX33" fmla="*/ 3821130 w 5283576"/>
                <a:gd name="connsiteY33" fmla="*/ 4536191 h 10922848"/>
                <a:gd name="connsiteX34" fmla="*/ 3821113 w 5283576"/>
                <a:gd name="connsiteY34" fmla="*/ 3120809 h 10922848"/>
                <a:gd name="connsiteX35" fmla="*/ 2788471 w 5283576"/>
                <a:gd name="connsiteY35" fmla="*/ 5248181 h 10922848"/>
                <a:gd name="connsiteX36" fmla="*/ 2788470 w 5283576"/>
                <a:gd name="connsiteY36" fmla="*/ 5674666 h 10922848"/>
                <a:gd name="connsiteX37" fmla="*/ 3821112 w 5283576"/>
                <a:gd name="connsiteY37" fmla="*/ 7802037 h 10922848"/>
                <a:gd name="connsiteX38" fmla="*/ 3821130 w 5283576"/>
                <a:gd name="connsiteY38" fmla="*/ 6386655 h 10922848"/>
                <a:gd name="connsiteX39" fmla="*/ 2788470 w 5283576"/>
                <a:gd name="connsiteY39" fmla="*/ 5674666 h 10922848"/>
                <a:gd name="connsiteX40" fmla="*/ 2721624 w 5283576"/>
                <a:gd name="connsiteY40" fmla="*/ 5063619 h 10922848"/>
                <a:gd name="connsiteX41" fmla="*/ 3688219 w 5283576"/>
                <a:gd name="connsiteY41" fmla="*/ 3072314 h 10922848"/>
                <a:gd name="connsiteX42" fmla="*/ 2721624 w 5283576"/>
                <a:gd name="connsiteY42" fmla="*/ 3735338 h 10922848"/>
                <a:gd name="connsiteX43" fmla="*/ 2721624 w 5283576"/>
                <a:gd name="connsiteY43" fmla="*/ 5063619 h 10922848"/>
                <a:gd name="connsiteX44" fmla="*/ 2721623 w 5283576"/>
                <a:gd name="connsiteY44" fmla="*/ 7187508 h 10922848"/>
                <a:gd name="connsiteX45" fmla="*/ 3688218 w 5283576"/>
                <a:gd name="connsiteY45" fmla="*/ 7850532 h 10922848"/>
                <a:gd name="connsiteX46" fmla="*/ 2721623 w 5283576"/>
                <a:gd name="connsiteY46" fmla="*/ 5859228 h 10922848"/>
                <a:gd name="connsiteX47" fmla="*/ 2721623 w 5283576"/>
                <a:gd name="connsiteY47" fmla="*/ 7187508 h 10922848"/>
                <a:gd name="connsiteX48" fmla="*/ 1595358 w 5283576"/>
                <a:gd name="connsiteY48" fmla="*/ 7850533 h 10922848"/>
                <a:gd name="connsiteX49" fmla="*/ 2561953 w 5283576"/>
                <a:gd name="connsiteY49" fmla="*/ 7187509 h 10922848"/>
                <a:gd name="connsiteX50" fmla="*/ 2561953 w 5283576"/>
                <a:gd name="connsiteY50" fmla="*/ 5859229 h 10922848"/>
                <a:gd name="connsiteX51" fmla="*/ 1595358 w 5283576"/>
                <a:gd name="connsiteY51" fmla="*/ 7850533 h 10922848"/>
                <a:gd name="connsiteX52" fmla="*/ 1595357 w 5283576"/>
                <a:gd name="connsiteY52" fmla="*/ 3072315 h 10922848"/>
                <a:gd name="connsiteX53" fmla="*/ 2561952 w 5283576"/>
                <a:gd name="connsiteY53" fmla="*/ 5063620 h 10922848"/>
                <a:gd name="connsiteX54" fmla="*/ 2561952 w 5283576"/>
                <a:gd name="connsiteY54" fmla="*/ 3735339 h 10922848"/>
                <a:gd name="connsiteX55" fmla="*/ 1595357 w 5283576"/>
                <a:gd name="connsiteY55" fmla="*/ 3072315 h 10922848"/>
                <a:gd name="connsiteX56" fmla="*/ 1462446 w 5283576"/>
                <a:gd name="connsiteY56" fmla="*/ 4536192 h 10922848"/>
                <a:gd name="connsiteX57" fmla="*/ 2495105 w 5283576"/>
                <a:gd name="connsiteY57" fmla="*/ 5248182 h 10922848"/>
                <a:gd name="connsiteX58" fmla="*/ 1462463 w 5283576"/>
                <a:gd name="connsiteY58" fmla="*/ 3120810 h 10922848"/>
                <a:gd name="connsiteX59" fmla="*/ 1462446 w 5283576"/>
                <a:gd name="connsiteY59" fmla="*/ 4536192 h 10922848"/>
                <a:gd name="connsiteX60" fmla="*/ 1462446 w 5283576"/>
                <a:gd name="connsiteY60" fmla="*/ 6386656 h 10922848"/>
                <a:gd name="connsiteX61" fmla="*/ 1462464 w 5283576"/>
                <a:gd name="connsiteY61" fmla="*/ 7802038 h 10922848"/>
                <a:gd name="connsiteX62" fmla="*/ 2495106 w 5283576"/>
                <a:gd name="connsiteY62" fmla="*/ 5674667 h 10922848"/>
                <a:gd name="connsiteX63" fmla="*/ 1462446 w 5283576"/>
                <a:gd name="connsiteY63" fmla="*/ 6386656 h 10922848"/>
                <a:gd name="connsiteX64" fmla="*/ 1344481 w 5283576"/>
                <a:gd name="connsiteY64" fmla="*/ 8193920 h 10922848"/>
                <a:gd name="connsiteX65" fmla="*/ 1344504 w 5283576"/>
                <a:gd name="connsiteY65" fmla="*/ 10009820 h 10922848"/>
                <a:gd name="connsiteX66" fmla="*/ 2641787 w 5283576"/>
                <a:gd name="connsiteY66" fmla="*/ 10872154 h 10922848"/>
                <a:gd name="connsiteX67" fmla="*/ 3939072 w 5283576"/>
                <a:gd name="connsiteY67" fmla="*/ 10009819 h 10922848"/>
                <a:gd name="connsiteX68" fmla="*/ 3939095 w 5283576"/>
                <a:gd name="connsiteY68" fmla="*/ 8193919 h 10922848"/>
                <a:gd name="connsiteX69" fmla="*/ 2641976 w 5283576"/>
                <a:gd name="connsiteY69" fmla="*/ 7304176 h 10922848"/>
                <a:gd name="connsiteX70" fmla="*/ 2641978 w 5283576"/>
                <a:gd name="connsiteY70" fmla="*/ 3618670 h 10922848"/>
                <a:gd name="connsiteX71" fmla="*/ 3939095 w 5283576"/>
                <a:gd name="connsiteY71" fmla="*/ 2728928 h 10922848"/>
                <a:gd name="connsiteX72" fmla="*/ 3939072 w 5283576"/>
                <a:gd name="connsiteY72" fmla="*/ 913026 h 10922848"/>
                <a:gd name="connsiteX73" fmla="*/ 2641788 w 5283576"/>
                <a:gd name="connsiteY73" fmla="*/ 50694 h 10922848"/>
                <a:gd name="connsiteX74" fmla="*/ 1344504 w 5283576"/>
                <a:gd name="connsiteY74" fmla="*/ 913027 h 10922848"/>
                <a:gd name="connsiteX75" fmla="*/ 1344481 w 5283576"/>
                <a:gd name="connsiteY75" fmla="*/ 2728929 h 10922848"/>
                <a:gd name="connsiteX76" fmla="*/ 2641598 w 5283576"/>
                <a:gd name="connsiteY76" fmla="*/ 3618671 h 10922848"/>
                <a:gd name="connsiteX77" fmla="*/ 2641600 w 5283576"/>
                <a:gd name="connsiteY77" fmla="*/ 7304177 h 10922848"/>
                <a:gd name="connsiteX78" fmla="*/ 1344481 w 5283576"/>
                <a:gd name="connsiteY78" fmla="*/ 8193920 h 10922848"/>
                <a:gd name="connsiteX79" fmla="*/ 358613 w 5283576"/>
                <a:gd name="connsiteY79" fmla="*/ 5533423 h 10922848"/>
                <a:gd name="connsiteX80" fmla="*/ 1406234 w 5283576"/>
                <a:gd name="connsiteY80" fmla="*/ 6252074 h 10922848"/>
                <a:gd name="connsiteX81" fmla="*/ 2448554 w 5283576"/>
                <a:gd name="connsiteY81" fmla="*/ 5533423 h 10922848"/>
                <a:gd name="connsiteX82" fmla="*/ 358613 w 5283576"/>
                <a:gd name="connsiteY82" fmla="*/ 5533423 h 10922848"/>
                <a:gd name="connsiteX83" fmla="*/ 358612 w 5283576"/>
                <a:gd name="connsiteY83" fmla="*/ 5389425 h 10922848"/>
                <a:gd name="connsiteX84" fmla="*/ 2448552 w 5283576"/>
                <a:gd name="connsiteY84" fmla="*/ 5389425 h 10922848"/>
                <a:gd name="connsiteX85" fmla="*/ 1406233 w 5283576"/>
                <a:gd name="connsiteY85" fmla="*/ 4670774 h 10922848"/>
                <a:gd name="connsiteX86" fmla="*/ 358612 w 5283576"/>
                <a:gd name="connsiteY86" fmla="*/ 5389425 h 10922848"/>
                <a:gd name="connsiteX87" fmla="*/ 198635 w 5283576"/>
                <a:gd name="connsiteY87" fmla="*/ 71998 h 10922848"/>
                <a:gd name="connsiteX88" fmla="*/ 1271120 w 5283576"/>
                <a:gd name="connsiteY88" fmla="*/ 790648 h 10922848"/>
                <a:gd name="connsiteX89" fmla="*/ 2349060 w 5283576"/>
                <a:gd name="connsiteY89" fmla="*/ 71998 h 10922848"/>
                <a:gd name="connsiteX90" fmla="*/ 198635 w 5283576"/>
                <a:gd name="connsiteY90" fmla="*/ 71998 h 10922848"/>
                <a:gd name="connsiteX91" fmla="*/ 198635 w 5283576"/>
                <a:gd name="connsiteY91" fmla="*/ 10850850 h 10922848"/>
                <a:gd name="connsiteX92" fmla="*/ 2349060 w 5283576"/>
                <a:gd name="connsiteY92" fmla="*/ 10850850 h 10922848"/>
                <a:gd name="connsiteX93" fmla="*/ 1271120 w 5283576"/>
                <a:gd name="connsiteY93" fmla="*/ 10132199 h 10922848"/>
                <a:gd name="connsiteX94" fmla="*/ 198635 w 5283576"/>
                <a:gd name="connsiteY94" fmla="*/ 10850850 h 10922848"/>
                <a:gd name="connsiteX95" fmla="*/ 150735 w 5283576"/>
                <a:gd name="connsiteY95" fmla="*/ 213240 h 10922848"/>
                <a:gd name="connsiteX96" fmla="*/ 1213263 w 5283576"/>
                <a:gd name="connsiteY96" fmla="*/ 2340612 h 10922848"/>
                <a:gd name="connsiteX97" fmla="*/ 1213281 w 5283576"/>
                <a:gd name="connsiteY97" fmla="*/ 925230 h 10922848"/>
                <a:gd name="connsiteX98" fmla="*/ 150735 w 5283576"/>
                <a:gd name="connsiteY98" fmla="*/ 213240 h 10922848"/>
                <a:gd name="connsiteX99" fmla="*/ 150735 w 5283576"/>
                <a:gd name="connsiteY99" fmla="*/ 10709607 h 10922848"/>
                <a:gd name="connsiteX100" fmla="*/ 1213281 w 5283576"/>
                <a:gd name="connsiteY100" fmla="*/ 9997617 h 10922848"/>
                <a:gd name="connsiteX101" fmla="*/ 1213263 w 5283576"/>
                <a:gd name="connsiteY101" fmla="*/ 8582235 h 10922848"/>
                <a:gd name="connsiteX102" fmla="*/ 150735 w 5283576"/>
                <a:gd name="connsiteY102" fmla="*/ 10709607 h 10922848"/>
                <a:gd name="connsiteX103" fmla="*/ 81954 w 5283576"/>
                <a:gd name="connsiteY103" fmla="*/ 1726083 h 10922848"/>
                <a:gd name="connsiteX104" fmla="*/ 1076522 w 5283576"/>
                <a:gd name="connsiteY104" fmla="*/ 2389107 h 10922848"/>
                <a:gd name="connsiteX105" fmla="*/ 81954 w 5283576"/>
                <a:gd name="connsiteY105" fmla="*/ 397802 h 10922848"/>
                <a:gd name="connsiteX106" fmla="*/ 81954 w 5283576"/>
                <a:gd name="connsiteY106" fmla="*/ 1726083 h 10922848"/>
                <a:gd name="connsiteX107" fmla="*/ 81954 w 5283576"/>
                <a:gd name="connsiteY107" fmla="*/ 10525045 h 10922848"/>
                <a:gd name="connsiteX108" fmla="*/ 1076522 w 5283576"/>
                <a:gd name="connsiteY108" fmla="*/ 8533740 h 10922848"/>
                <a:gd name="connsiteX109" fmla="*/ 81954 w 5283576"/>
                <a:gd name="connsiteY109" fmla="*/ 9196764 h 10922848"/>
                <a:gd name="connsiteX110" fmla="*/ 81954 w 5283576"/>
                <a:gd name="connsiteY110" fmla="*/ 10525045 h 10922848"/>
                <a:gd name="connsiteX111" fmla="*/ 0 w 5283576"/>
                <a:gd name="connsiteY111" fmla="*/ 5461423 h 10922848"/>
                <a:gd name="connsiteX112" fmla="*/ 1334913 w 5283576"/>
                <a:gd name="connsiteY112" fmla="*/ 4548395 h 10922848"/>
                <a:gd name="connsiteX113" fmla="*/ 1334936 w 5283576"/>
                <a:gd name="connsiteY113" fmla="*/ 2732677 h 10922848"/>
                <a:gd name="connsiteX114" fmla="*/ 2 w 5283576"/>
                <a:gd name="connsiteY114" fmla="*/ 1842751 h 10922848"/>
                <a:gd name="connsiteX115" fmla="*/ 1 w 5283576"/>
                <a:gd name="connsiteY115" fmla="*/ 0 h 10922848"/>
                <a:gd name="connsiteX116" fmla="*/ 2565525 w 5283576"/>
                <a:gd name="connsiteY116" fmla="*/ 0 h 10922848"/>
                <a:gd name="connsiteX117" fmla="*/ 2718051 w 5283576"/>
                <a:gd name="connsiteY117" fmla="*/ 0 h 10922848"/>
                <a:gd name="connsiteX118" fmla="*/ 5283575 w 5283576"/>
                <a:gd name="connsiteY118" fmla="*/ 0 h 10922848"/>
                <a:gd name="connsiteX119" fmla="*/ 5283574 w 5283576"/>
                <a:gd name="connsiteY119" fmla="*/ 1842750 h 10922848"/>
                <a:gd name="connsiteX120" fmla="*/ 3948640 w 5283576"/>
                <a:gd name="connsiteY120" fmla="*/ 2732676 h 10922848"/>
                <a:gd name="connsiteX121" fmla="*/ 3948663 w 5283576"/>
                <a:gd name="connsiteY121" fmla="*/ 4548394 h 10922848"/>
                <a:gd name="connsiteX122" fmla="*/ 5283576 w 5283576"/>
                <a:gd name="connsiteY122" fmla="*/ 5461422 h 10922848"/>
                <a:gd name="connsiteX123" fmla="*/ 5283575 w 5283576"/>
                <a:gd name="connsiteY123" fmla="*/ 5461424 h 10922848"/>
                <a:gd name="connsiteX124" fmla="*/ 3948662 w 5283576"/>
                <a:gd name="connsiteY124" fmla="*/ 6374453 h 10922848"/>
                <a:gd name="connsiteX125" fmla="*/ 3948639 w 5283576"/>
                <a:gd name="connsiteY125" fmla="*/ 8190168 h 10922848"/>
                <a:gd name="connsiteX126" fmla="*/ 5283574 w 5283576"/>
                <a:gd name="connsiteY126" fmla="*/ 9080095 h 10922848"/>
                <a:gd name="connsiteX127" fmla="*/ 5283575 w 5283576"/>
                <a:gd name="connsiteY127" fmla="*/ 10922847 h 10922848"/>
                <a:gd name="connsiteX128" fmla="*/ 1 w 5283576"/>
                <a:gd name="connsiteY128" fmla="*/ 10922848 h 10922848"/>
                <a:gd name="connsiteX129" fmla="*/ 2 w 5283576"/>
                <a:gd name="connsiteY129" fmla="*/ 9080096 h 10922848"/>
                <a:gd name="connsiteX130" fmla="*/ 1334937 w 5283576"/>
                <a:gd name="connsiteY130" fmla="*/ 8190169 h 10922848"/>
                <a:gd name="connsiteX131" fmla="*/ 1334914 w 5283576"/>
                <a:gd name="connsiteY131" fmla="*/ 6374454 h 10922848"/>
                <a:gd name="connsiteX132" fmla="*/ 1 w 5283576"/>
                <a:gd name="connsiteY132" fmla="*/ 5461425 h 10922848"/>
                <a:gd name="connsiteX133" fmla="*/ 0 w 5283576"/>
                <a:gd name="connsiteY133" fmla="*/ 5461423 h 10922848"/>
                <a:gd name="connsiteX0" fmla="*/ 4207054 w 5283576"/>
                <a:gd name="connsiteY0" fmla="*/ 2389106 h 10922848"/>
                <a:gd name="connsiteX1" fmla="*/ 5201622 w 5283576"/>
                <a:gd name="connsiteY1" fmla="*/ 1726082 h 10922848"/>
                <a:gd name="connsiteX2" fmla="*/ 5201622 w 5283576"/>
                <a:gd name="connsiteY2" fmla="*/ 397802 h 10922848"/>
                <a:gd name="connsiteX3" fmla="*/ 4207054 w 5283576"/>
                <a:gd name="connsiteY3" fmla="*/ 2389106 h 10922848"/>
                <a:gd name="connsiteX4" fmla="*/ 4207054 w 5283576"/>
                <a:gd name="connsiteY4" fmla="*/ 8533739 h 10922848"/>
                <a:gd name="connsiteX5" fmla="*/ 5201622 w 5283576"/>
                <a:gd name="connsiteY5" fmla="*/ 10525044 h 10922848"/>
                <a:gd name="connsiteX6" fmla="*/ 5201622 w 5283576"/>
                <a:gd name="connsiteY6" fmla="*/ 9196763 h 10922848"/>
                <a:gd name="connsiteX7" fmla="*/ 4207054 w 5283576"/>
                <a:gd name="connsiteY7" fmla="*/ 8533739 h 10922848"/>
                <a:gd name="connsiteX8" fmla="*/ 4070295 w 5283576"/>
                <a:gd name="connsiteY8" fmla="*/ 925229 h 10922848"/>
                <a:gd name="connsiteX9" fmla="*/ 4070313 w 5283576"/>
                <a:gd name="connsiteY9" fmla="*/ 2340611 h 10922848"/>
                <a:gd name="connsiteX10" fmla="*/ 5132841 w 5283576"/>
                <a:gd name="connsiteY10" fmla="*/ 213240 h 10922848"/>
                <a:gd name="connsiteX11" fmla="*/ 4070295 w 5283576"/>
                <a:gd name="connsiteY11" fmla="*/ 925229 h 10922848"/>
                <a:gd name="connsiteX12" fmla="*/ 4070295 w 5283576"/>
                <a:gd name="connsiteY12" fmla="*/ 9997616 h 10922848"/>
                <a:gd name="connsiteX13" fmla="*/ 5132841 w 5283576"/>
                <a:gd name="connsiteY13" fmla="*/ 10709606 h 10922848"/>
                <a:gd name="connsiteX14" fmla="*/ 4070313 w 5283576"/>
                <a:gd name="connsiteY14" fmla="*/ 8582234 h 10922848"/>
                <a:gd name="connsiteX15" fmla="*/ 4070295 w 5283576"/>
                <a:gd name="connsiteY15" fmla="*/ 9997616 h 10922848"/>
                <a:gd name="connsiteX16" fmla="*/ 2934516 w 5283576"/>
                <a:gd name="connsiteY16" fmla="*/ 71998 h 10922848"/>
                <a:gd name="connsiteX17" fmla="*/ 4012456 w 5283576"/>
                <a:gd name="connsiteY17" fmla="*/ 790647 h 10922848"/>
                <a:gd name="connsiteX18" fmla="*/ 5084941 w 5283576"/>
                <a:gd name="connsiteY18" fmla="*/ 71998 h 10922848"/>
                <a:gd name="connsiteX19" fmla="*/ 2934516 w 5283576"/>
                <a:gd name="connsiteY19" fmla="*/ 71998 h 10922848"/>
                <a:gd name="connsiteX20" fmla="*/ 2934516 w 5283576"/>
                <a:gd name="connsiteY20" fmla="*/ 10850849 h 10922848"/>
                <a:gd name="connsiteX21" fmla="*/ 5084941 w 5283576"/>
                <a:gd name="connsiteY21" fmla="*/ 10850849 h 10922848"/>
                <a:gd name="connsiteX22" fmla="*/ 4012456 w 5283576"/>
                <a:gd name="connsiteY22" fmla="*/ 10132198 h 10922848"/>
                <a:gd name="connsiteX23" fmla="*/ 2934516 w 5283576"/>
                <a:gd name="connsiteY23" fmla="*/ 10850849 h 10922848"/>
                <a:gd name="connsiteX24" fmla="*/ 2835024 w 5283576"/>
                <a:gd name="connsiteY24" fmla="*/ 5389424 h 10922848"/>
                <a:gd name="connsiteX25" fmla="*/ 4924964 w 5283576"/>
                <a:gd name="connsiteY25" fmla="*/ 5389424 h 10922848"/>
                <a:gd name="connsiteX26" fmla="*/ 3877343 w 5283576"/>
                <a:gd name="connsiteY26" fmla="*/ 4670773 h 10922848"/>
                <a:gd name="connsiteX27" fmla="*/ 2835024 w 5283576"/>
                <a:gd name="connsiteY27" fmla="*/ 5389424 h 10922848"/>
                <a:gd name="connsiteX28" fmla="*/ 2835022 w 5283576"/>
                <a:gd name="connsiteY28" fmla="*/ 5533422 h 10922848"/>
                <a:gd name="connsiteX29" fmla="*/ 3877342 w 5283576"/>
                <a:gd name="connsiteY29" fmla="*/ 6252073 h 10922848"/>
                <a:gd name="connsiteX30" fmla="*/ 4924963 w 5283576"/>
                <a:gd name="connsiteY30" fmla="*/ 5533422 h 10922848"/>
                <a:gd name="connsiteX31" fmla="*/ 2835022 w 5283576"/>
                <a:gd name="connsiteY31" fmla="*/ 5533422 h 10922848"/>
                <a:gd name="connsiteX32" fmla="*/ 2788471 w 5283576"/>
                <a:gd name="connsiteY32" fmla="*/ 5248181 h 10922848"/>
                <a:gd name="connsiteX33" fmla="*/ 3821130 w 5283576"/>
                <a:gd name="connsiteY33" fmla="*/ 4536191 h 10922848"/>
                <a:gd name="connsiteX34" fmla="*/ 3821113 w 5283576"/>
                <a:gd name="connsiteY34" fmla="*/ 3120809 h 10922848"/>
                <a:gd name="connsiteX35" fmla="*/ 2788471 w 5283576"/>
                <a:gd name="connsiteY35" fmla="*/ 5248181 h 10922848"/>
                <a:gd name="connsiteX36" fmla="*/ 2788470 w 5283576"/>
                <a:gd name="connsiteY36" fmla="*/ 5674666 h 10922848"/>
                <a:gd name="connsiteX37" fmla="*/ 3821112 w 5283576"/>
                <a:gd name="connsiteY37" fmla="*/ 7802037 h 10922848"/>
                <a:gd name="connsiteX38" fmla="*/ 3821130 w 5283576"/>
                <a:gd name="connsiteY38" fmla="*/ 6386655 h 10922848"/>
                <a:gd name="connsiteX39" fmla="*/ 2788470 w 5283576"/>
                <a:gd name="connsiteY39" fmla="*/ 5674666 h 10922848"/>
                <a:gd name="connsiteX40" fmla="*/ 2721624 w 5283576"/>
                <a:gd name="connsiteY40" fmla="*/ 5063619 h 10922848"/>
                <a:gd name="connsiteX41" fmla="*/ 3688219 w 5283576"/>
                <a:gd name="connsiteY41" fmla="*/ 3072314 h 10922848"/>
                <a:gd name="connsiteX42" fmla="*/ 2721624 w 5283576"/>
                <a:gd name="connsiteY42" fmla="*/ 3735338 h 10922848"/>
                <a:gd name="connsiteX43" fmla="*/ 2721624 w 5283576"/>
                <a:gd name="connsiteY43" fmla="*/ 5063619 h 10922848"/>
                <a:gd name="connsiteX44" fmla="*/ 2721623 w 5283576"/>
                <a:gd name="connsiteY44" fmla="*/ 7187508 h 10922848"/>
                <a:gd name="connsiteX45" fmla="*/ 3688218 w 5283576"/>
                <a:gd name="connsiteY45" fmla="*/ 7850532 h 10922848"/>
                <a:gd name="connsiteX46" fmla="*/ 2721623 w 5283576"/>
                <a:gd name="connsiteY46" fmla="*/ 5859228 h 10922848"/>
                <a:gd name="connsiteX47" fmla="*/ 2721623 w 5283576"/>
                <a:gd name="connsiteY47" fmla="*/ 7187508 h 10922848"/>
                <a:gd name="connsiteX48" fmla="*/ 1595358 w 5283576"/>
                <a:gd name="connsiteY48" fmla="*/ 7850533 h 10922848"/>
                <a:gd name="connsiteX49" fmla="*/ 2561953 w 5283576"/>
                <a:gd name="connsiteY49" fmla="*/ 7187509 h 10922848"/>
                <a:gd name="connsiteX50" fmla="*/ 2561953 w 5283576"/>
                <a:gd name="connsiteY50" fmla="*/ 5859229 h 10922848"/>
                <a:gd name="connsiteX51" fmla="*/ 1595358 w 5283576"/>
                <a:gd name="connsiteY51" fmla="*/ 7850533 h 10922848"/>
                <a:gd name="connsiteX52" fmla="*/ 1595357 w 5283576"/>
                <a:gd name="connsiteY52" fmla="*/ 3072315 h 10922848"/>
                <a:gd name="connsiteX53" fmla="*/ 2561952 w 5283576"/>
                <a:gd name="connsiteY53" fmla="*/ 5063620 h 10922848"/>
                <a:gd name="connsiteX54" fmla="*/ 2561952 w 5283576"/>
                <a:gd name="connsiteY54" fmla="*/ 3735339 h 10922848"/>
                <a:gd name="connsiteX55" fmla="*/ 1595357 w 5283576"/>
                <a:gd name="connsiteY55" fmla="*/ 3072315 h 10922848"/>
                <a:gd name="connsiteX56" fmla="*/ 1462446 w 5283576"/>
                <a:gd name="connsiteY56" fmla="*/ 4536192 h 10922848"/>
                <a:gd name="connsiteX57" fmla="*/ 2495105 w 5283576"/>
                <a:gd name="connsiteY57" fmla="*/ 5248182 h 10922848"/>
                <a:gd name="connsiteX58" fmla="*/ 1462463 w 5283576"/>
                <a:gd name="connsiteY58" fmla="*/ 3120810 h 10922848"/>
                <a:gd name="connsiteX59" fmla="*/ 1462446 w 5283576"/>
                <a:gd name="connsiteY59" fmla="*/ 4536192 h 10922848"/>
                <a:gd name="connsiteX60" fmla="*/ 1462446 w 5283576"/>
                <a:gd name="connsiteY60" fmla="*/ 6386656 h 10922848"/>
                <a:gd name="connsiteX61" fmla="*/ 1462464 w 5283576"/>
                <a:gd name="connsiteY61" fmla="*/ 7802038 h 10922848"/>
                <a:gd name="connsiteX62" fmla="*/ 2495106 w 5283576"/>
                <a:gd name="connsiteY62" fmla="*/ 5674667 h 10922848"/>
                <a:gd name="connsiteX63" fmla="*/ 1462446 w 5283576"/>
                <a:gd name="connsiteY63" fmla="*/ 6386656 h 10922848"/>
                <a:gd name="connsiteX64" fmla="*/ 1344481 w 5283576"/>
                <a:gd name="connsiteY64" fmla="*/ 8193920 h 10922848"/>
                <a:gd name="connsiteX65" fmla="*/ 1344504 w 5283576"/>
                <a:gd name="connsiteY65" fmla="*/ 10009820 h 10922848"/>
                <a:gd name="connsiteX66" fmla="*/ 2641787 w 5283576"/>
                <a:gd name="connsiteY66" fmla="*/ 10872154 h 10922848"/>
                <a:gd name="connsiteX67" fmla="*/ 3939072 w 5283576"/>
                <a:gd name="connsiteY67" fmla="*/ 10009819 h 10922848"/>
                <a:gd name="connsiteX68" fmla="*/ 3939095 w 5283576"/>
                <a:gd name="connsiteY68" fmla="*/ 8193919 h 10922848"/>
                <a:gd name="connsiteX69" fmla="*/ 2641976 w 5283576"/>
                <a:gd name="connsiteY69" fmla="*/ 7304176 h 10922848"/>
                <a:gd name="connsiteX70" fmla="*/ 2641978 w 5283576"/>
                <a:gd name="connsiteY70" fmla="*/ 3618670 h 10922848"/>
                <a:gd name="connsiteX71" fmla="*/ 3939095 w 5283576"/>
                <a:gd name="connsiteY71" fmla="*/ 2728928 h 10922848"/>
                <a:gd name="connsiteX72" fmla="*/ 3939072 w 5283576"/>
                <a:gd name="connsiteY72" fmla="*/ 913026 h 10922848"/>
                <a:gd name="connsiteX73" fmla="*/ 2641788 w 5283576"/>
                <a:gd name="connsiteY73" fmla="*/ 50694 h 10922848"/>
                <a:gd name="connsiteX74" fmla="*/ 1344504 w 5283576"/>
                <a:gd name="connsiteY74" fmla="*/ 913027 h 10922848"/>
                <a:gd name="connsiteX75" fmla="*/ 1344481 w 5283576"/>
                <a:gd name="connsiteY75" fmla="*/ 2728929 h 10922848"/>
                <a:gd name="connsiteX76" fmla="*/ 2641598 w 5283576"/>
                <a:gd name="connsiteY76" fmla="*/ 3618671 h 10922848"/>
                <a:gd name="connsiteX77" fmla="*/ 2641600 w 5283576"/>
                <a:gd name="connsiteY77" fmla="*/ 7304177 h 10922848"/>
                <a:gd name="connsiteX78" fmla="*/ 1344481 w 5283576"/>
                <a:gd name="connsiteY78" fmla="*/ 8193920 h 10922848"/>
                <a:gd name="connsiteX79" fmla="*/ 358613 w 5283576"/>
                <a:gd name="connsiteY79" fmla="*/ 5533423 h 10922848"/>
                <a:gd name="connsiteX80" fmla="*/ 1406234 w 5283576"/>
                <a:gd name="connsiteY80" fmla="*/ 6252074 h 10922848"/>
                <a:gd name="connsiteX81" fmla="*/ 2448554 w 5283576"/>
                <a:gd name="connsiteY81" fmla="*/ 5533423 h 10922848"/>
                <a:gd name="connsiteX82" fmla="*/ 358613 w 5283576"/>
                <a:gd name="connsiteY82" fmla="*/ 5533423 h 10922848"/>
                <a:gd name="connsiteX83" fmla="*/ 358612 w 5283576"/>
                <a:gd name="connsiteY83" fmla="*/ 5389425 h 10922848"/>
                <a:gd name="connsiteX84" fmla="*/ 2448552 w 5283576"/>
                <a:gd name="connsiteY84" fmla="*/ 5389425 h 10922848"/>
                <a:gd name="connsiteX85" fmla="*/ 1406233 w 5283576"/>
                <a:gd name="connsiteY85" fmla="*/ 4670774 h 10922848"/>
                <a:gd name="connsiteX86" fmla="*/ 358612 w 5283576"/>
                <a:gd name="connsiteY86" fmla="*/ 5389425 h 10922848"/>
                <a:gd name="connsiteX87" fmla="*/ 198635 w 5283576"/>
                <a:gd name="connsiteY87" fmla="*/ 71998 h 10922848"/>
                <a:gd name="connsiteX88" fmla="*/ 1271120 w 5283576"/>
                <a:gd name="connsiteY88" fmla="*/ 790648 h 10922848"/>
                <a:gd name="connsiteX89" fmla="*/ 2349060 w 5283576"/>
                <a:gd name="connsiteY89" fmla="*/ 71998 h 10922848"/>
                <a:gd name="connsiteX90" fmla="*/ 198635 w 5283576"/>
                <a:gd name="connsiteY90" fmla="*/ 71998 h 10922848"/>
                <a:gd name="connsiteX91" fmla="*/ 198635 w 5283576"/>
                <a:gd name="connsiteY91" fmla="*/ 10850850 h 10922848"/>
                <a:gd name="connsiteX92" fmla="*/ 2349060 w 5283576"/>
                <a:gd name="connsiteY92" fmla="*/ 10850850 h 10922848"/>
                <a:gd name="connsiteX93" fmla="*/ 1271120 w 5283576"/>
                <a:gd name="connsiteY93" fmla="*/ 10132199 h 10922848"/>
                <a:gd name="connsiteX94" fmla="*/ 198635 w 5283576"/>
                <a:gd name="connsiteY94" fmla="*/ 10850850 h 10922848"/>
                <a:gd name="connsiteX95" fmla="*/ 150735 w 5283576"/>
                <a:gd name="connsiteY95" fmla="*/ 213240 h 10922848"/>
                <a:gd name="connsiteX96" fmla="*/ 1213263 w 5283576"/>
                <a:gd name="connsiteY96" fmla="*/ 2340612 h 10922848"/>
                <a:gd name="connsiteX97" fmla="*/ 1213281 w 5283576"/>
                <a:gd name="connsiteY97" fmla="*/ 925230 h 10922848"/>
                <a:gd name="connsiteX98" fmla="*/ 150735 w 5283576"/>
                <a:gd name="connsiteY98" fmla="*/ 213240 h 10922848"/>
                <a:gd name="connsiteX99" fmla="*/ 150735 w 5283576"/>
                <a:gd name="connsiteY99" fmla="*/ 10709607 h 10922848"/>
                <a:gd name="connsiteX100" fmla="*/ 1213281 w 5283576"/>
                <a:gd name="connsiteY100" fmla="*/ 9997617 h 10922848"/>
                <a:gd name="connsiteX101" fmla="*/ 1213263 w 5283576"/>
                <a:gd name="connsiteY101" fmla="*/ 8582235 h 10922848"/>
                <a:gd name="connsiteX102" fmla="*/ 150735 w 5283576"/>
                <a:gd name="connsiteY102" fmla="*/ 10709607 h 10922848"/>
                <a:gd name="connsiteX103" fmla="*/ 81954 w 5283576"/>
                <a:gd name="connsiteY103" fmla="*/ 1726083 h 10922848"/>
                <a:gd name="connsiteX104" fmla="*/ 1076522 w 5283576"/>
                <a:gd name="connsiteY104" fmla="*/ 2389107 h 10922848"/>
                <a:gd name="connsiteX105" fmla="*/ 81954 w 5283576"/>
                <a:gd name="connsiteY105" fmla="*/ 397802 h 10922848"/>
                <a:gd name="connsiteX106" fmla="*/ 81954 w 5283576"/>
                <a:gd name="connsiteY106" fmla="*/ 1726083 h 10922848"/>
                <a:gd name="connsiteX107" fmla="*/ 81954 w 5283576"/>
                <a:gd name="connsiteY107" fmla="*/ 10525045 h 10922848"/>
                <a:gd name="connsiteX108" fmla="*/ 1076522 w 5283576"/>
                <a:gd name="connsiteY108" fmla="*/ 8533740 h 10922848"/>
                <a:gd name="connsiteX109" fmla="*/ 81954 w 5283576"/>
                <a:gd name="connsiteY109" fmla="*/ 9196764 h 10922848"/>
                <a:gd name="connsiteX110" fmla="*/ 81954 w 5283576"/>
                <a:gd name="connsiteY110" fmla="*/ 10525045 h 10922848"/>
                <a:gd name="connsiteX111" fmla="*/ 0 w 5283576"/>
                <a:gd name="connsiteY111" fmla="*/ 5461423 h 10922848"/>
                <a:gd name="connsiteX112" fmla="*/ 1334913 w 5283576"/>
                <a:gd name="connsiteY112" fmla="*/ 4548395 h 10922848"/>
                <a:gd name="connsiteX113" fmla="*/ 1334936 w 5283576"/>
                <a:gd name="connsiteY113" fmla="*/ 2732677 h 10922848"/>
                <a:gd name="connsiteX114" fmla="*/ 2 w 5283576"/>
                <a:gd name="connsiteY114" fmla="*/ 1842751 h 10922848"/>
                <a:gd name="connsiteX115" fmla="*/ 1 w 5283576"/>
                <a:gd name="connsiteY115" fmla="*/ 0 h 10922848"/>
                <a:gd name="connsiteX116" fmla="*/ 2565525 w 5283576"/>
                <a:gd name="connsiteY116" fmla="*/ 0 h 10922848"/>
                <a:gd name="connsiteX117" fmla="*/ 5283575 w 5283576"/>
                <a:gd name="connsiteY117" fmla="*/ 0 h 10922848"/>
                <a:gd name="connsiteX118" fmla="*/ 5283574 w 5283576"/>
                <a:gd name="connsiteY118" fmla="*/ 1842750 h 10922848"/>
                <a:gd name="connsiteX119" fmla="*/ 3948640 w 5283576"/>
                <a:gd name="connsiteY119" fmla="*/ 2732676 h 10922848"/>
                <a:gd name="connsiteX120" fmla="*/ 3948663 w 5283576"/>
                <a:gd name="connsiteY120" fmla="*/ 4548394 h 10922848"/>
                <a:gd name="connsiteX121" fmla="*/ 5283576 w 5283576"/>
                <a:gd name="connsiteY121" fmla="*/ 5461422 h 10922848"/>
                <a:gd name="connsiteX122" fmla="*/ 5283575 w 5283576"/>
                <a:gd name="connsiteY122" fmla="*/ 5461424 h 10922848"/>
                <a:gd name="connsiteX123" fmla="*/ 3948662 w 5283576"/>
                <a:gd name="connsiteY123" fmla="*/ 6374453 h 10922848"/>
                <a:gd name="connsiteX124" fmla="*/ 3948639 w 5283576"/>
                <a:gd name="connsiteY124" fmla="*/ 8190168 h 10922848"/>
                <a:gd name="connsiteX125" fmla="*/ 5283574 w 5283576"/>
                <a:gd name="connsiteY125" fmla="*/ 9080095 h 10922848"/>
                <a:gd name="connsiteX126" fmla="*/ 5283575 w 5283576"/>
                <a:gd name="connsiteY126" fmla="*/ 10922847 h 10922848"/>
                <a:gd name="connsiteX127" fmla="*/ 1 w 5283576"/>
                <a:gd name="connsiteY127" fmla="*/ 10922848 h 10922848"/>
                <a:gd name="connsiteX128" fmla="*/ 2 w 5283576"/>
                <a:gd name="connsiteY128" fmla="*/ 9080096 h 10922848"/>
                <a:gd name="connsiteX129" fmla="*/ 1334937 w 5283576"/>
                <a:gd name="connsiteY129" fmla="*/ 8190169 h 10922848"/>
                <a:gd name="connsiteX130" fmla="*/ 1334914 w 5283576"/>
                <a:gd name="connsiteY130" fmla="*/ 6374454 h 10922848"/>
                <a:gd name="connsiteX131" fmla="*/ 1 w 5283576"/>
                <a:gd name="connsiteY131" fmla="*/ 5461425 h 10922848"/>
                <a:gd name="connsiteX132" fmla="*/ 0 w 5283576"/>
                <a:gd name="connsiteY132" fmla="*/ 5461423 h 10922848"/>
                <a:gd name="connsiteX0" fmla="*/ 4207054 w 5283576"/>
                <a:gd name="connsiteY0" fmla="*/ 2389106 h 10922848"/>
                <a:gd name="connsiteX1" fmla="*/ 5201622 w 5283576"/>
                <a:gd name="connsiteY1" fmla="*/ 1726082 h 10922848"/>
                <a:gd name="connsiteX2" fmla="*/ 5201622 w 5283576"/>
                <a:gd name="connsiteY2" fmla="*/ 397802 h 10922848"/>
                <a:gd name="connsiteX3" fmla="*/ 4207054 w 5283576"/>
                <a:gd name="connsiteY3" fmla="*/ 2389106 h 10922848"/>
                <a:gd name="connsiteX4" fmla="*/ 4207054 w 5283576"/>
                <a:gd name="connsiteY4" fmla="*/ 8533739 h 10922848"/>
                <a:gd name="connsiteX5" fmla="*/ 5201622 w 5283576"/>
                <a:gd name="connsiteY5" fmla="*/ 10525044 h 10922848"/>
                <a:gd name="connsiteX6" fmla="*/ 5201622 w 5283576"/>
                <a:gd name="connsiteY6" fmla="*/ 9196763 h 10922848"/>
                <a:gd name="connsiteX7" fmla="*/ 4207054 w 5283576"/>
                <a:gd name="connsiteY7" fmla="*/ 8533739 h 10922848"/>
                <a:gd name="connsiteX8" fmla="*/ 4070295 w 5283576"/>
                <a:gd name="connsiteY8" fmla="*/ 925229 h 10922848"/>
                <a:gd name="connsiteX9" fmla="*/ 4070313 w 5283576"/>
                <a:gd name="connsiteY9" fmla="*/ 2340611 h 10922848"/>
                <a:gd name="connsiteX10" fmla="*/ 5132841 w 5283576"/>
                <a:gd name="connsiteY10" fmla="*/ 213240 h 10922848"/>
                <a:gd name="connsiteX11" fmla="*/ 4070295 w 5283576"/>
                <a:gd name="connsiteY11" fmla="*/ 925229 h 10922848"/>
                <a:gd name="connsiteX12" fmla="*/ 4070295 w 5283576"/>
                <a:gd name="connsiteY12" fmla="*/ 9997616 h 10922848"/>
                <a:gd name="connsiteX13" fmla="*/ 5132841 w 5283576"/>
                <a:gd name="connsiteY13" fmla="*/ 10709606 h 10922848"/>
                <a:gd name="connsiteX14" fmla="*/ 4070313 w 5283576"/>
                <a:gd name="connsiteY14" fmla="*/ 8582234 h 10922848"/>
                <a:gd name="connsiteX15" fmla="*/ 4070295 w 5283576"/>
                <a:gd name="connsiteY15" fmla="*/ 9997616 h 10922848"/>
                <a:gd name="connsiteX16" fmla="*/ 2934516 w 5283576"/>
                <a:gd name="connsiteY16" fmla="*/ 71998 h 10922848"/>
                <a:gd name="connsiteX17" fmla="*/ 4012456 w 5283576"/>
                <a:gd name="connsiteY17" fmla="*/ 790647 h 10922848"/>
                <a:gd name="connsiteX18" fmla="*/ 5084941 w 5283576"/>
                <a:gd name="connsiteY18" fmla="*/ 71998 h 10922848"/>
                <a:gd name="connsiteX19" fmla="*/ 2934516 w 5283576"/>
                <a:gd name="connsiteY19" fmla="*/ 71998 h 10922848"/>
                <a:gd name="connsiteX20" fmla="*/ 2934516 w 5283576"/>
                <a:gd name="connsiteY20" fmla="*/ 10850849 h 10922848"/>
                <a:gd name="connsiteX21" fmla="*/ 5084941 w 5283576"/>
                <a:gd name="connsiteY21" fmla="*/ 10850849 h 10922848"/>
                <a:gd name="connsiteX22" fmla="*/ 4012456 w 5283576"/>
                <a:gd name="connsiteY22" fmla="*/ 10132198 h 10922848"/>
                <a:gd name="connsiteX23" fmla="*/ 2934516 w 5283576"/>
                <a:gd name="connsiteY23" fmla="*/ 10850849 h 10922848"/>
                <a:gd name="connsiteX24" fmla="*/ 2835024 w 5283576"/>
                <a:gd name="connsiteY24" fmla="*/ 5389424 h 10922848"/>
                <a:gd name="connsiteX25" fmla="*/ 4924964 w 5283576"/>
                <a:gd name="connsiteY25" fmla="*/ 5389424 h 10922848"/>
                <a:gd name="connsiteX26" fmla="*/ 3877343 w 5283576"/>
                <a:gd name="connsiteY26" fmla="*/ 4670773 h 10922848"/>
                <a:gd name="connsiteX27" fmla="*/ 2835024 w 5283576"/>
                <a:gd name="connsiteY27" fmla="*/ 5389424 h 10922848"/>
                <a:gd name="connsiteX28" fmla="*/ 2835022 w 5283576"/>
                <a:gd name="connsiteY28" fmla="*/ 5533422 h 10922848"/>
                <a:gd name="connsiteX29" fmla="*/ 3877342 w 5283576"/>
                <a:gd name="connsiteY29" fmla="*/ 6252073 h 10922848"/>
                <a:gd name="connsiteX30" fmla="*/ 4924963 w 5283576"/>
                <a:gd name="connsiteY30" fmla="*/ 5533422 h 10922848"/>
                <a:gd name="connsiteX31" fmla="*/ 2835022 w 5283576"/>
                <a:gd name="connsiteY31" fmla="*/ 5533422 h 10922848"/>
                <a:gd name="connsiteX32" fmla="*/ 2788471 w 5283576"/>
                <a:gd name="connsiteY32" fmla="*/ 5248181 h 10922848"/>
                <a:gd name="connsiteX33" fmla="*/ 3821130 w 5283576"/>
                <a:gd name="connsiteY33" fmla="*/ 4536191 h 10922848"/>
                <a:gd name="connsiteX34" fmla="*/ 3821113 w 5283576"/>
                <a:gd name="connsiteY34" fmla="*/ 3120809 h 10922848"/>
                <a:gd name="connsiteX35" fmla="*/ 2788471 w 5283576"/>
                <a:gd name="connsiteY35" fmla="*/ 5248181 h 10922848"/>
                <a:gd name="connsiteX36" fmla="*/ 2788470 w 5283576"/>
                <a:gd name="connsiteY36" fmla="*/ 5674666 h 10922848"/>
                <a:gd name="connsiteX37" fmla="*/ 3821112 w 5283576"/>
                <a:gd name="connsiteY37" fmla="*/ 7802037 h 10922848"/>
                <a:gd name="connsiteX38" fmla="*/ 3821130 w 5283576"/>
                <a:gd name="connsiteY38" fmla="*/ 6386655 h 10922848"/>
                <a:gd name="connsiteX39" fmla="*/ 2788470 w 5283576"/>
                <a:gd name="connsiteY39" fmla="*/ 5674666 h 10922848"/>
                <a:gd name="connsiteX40" fmla="*/ 2721624 w 5283576"/>
                <a:gd name="connsiteY40" fmla="*/ 5063619 h 10922848"/>
                <a:gd name="connsiteX41" fmla="*/ 3688219 w 5283576"/>
                <a:gd name="connsiteY41" fmla="*/ 3072314 h 10922848"/>
                <a:gd name="connsiteX42" fmla="*/ 2721624 w 5283576"/>
                <a:gd name="connsiteY42" fmla="*/ 3735338 h 10922848"/>
                <a:gd name="connsiteX43" fmla="*/ 2721624 w 5283576"/>
                <a:gd name="connsiteY43" fmla="*/ 5063619 h 10922848"/>
                <a:gd name="connsiteX44" fmla="*/ 2721623 w 5283576"/>
                <a:gd name="connsiteY44" fmla="*/ 7187508 h 10922848"/>
                <a:gd name="connsiteX45" fmla="*/ 3688218 w 5283576"/>
                <a:gd name="connsiteY45" fmla="*/ 7850532 h 10922848"/>
                <a:gd name="connsiteX46" fmla="*/ 2721623 w 5283576"/>
                <a:gd name="connsiteY46" fmla="*/ 5859228 h 10922848"/>
                <a:gd name="connsiteX47" fmla="*/ 2721623 w 5283576"/>
                <a:gd name="connsiteY47" fmla="*/ 7187508 h 10922848"/>
                <a:gd name="connsiteX48" fmla="*/ 1595358 w 5283576"/>
                <a:gd name="connsiteY48" fmla="*/ 7850533 h 10922848"/>
                <a:gd name="connsiteX49" fmla="*/ 2561953 w 5283576"/>
                <a:gd name="connsiteY49" fmla="*/ 7187509 h 10922848"/>
                <a:gd name="connsiteX50" fmla="*/ 2561953 w 5283576"/>
                <a:gd name="connsiteY50" fmla="*/ 5859229 h 10922848"/>
                <a:gd name="connsiteX51" fmla="*/ 1595358 w 5283576"/>
                <a:gd name="connsiteY51" fmla="*/ 7850533 h 10922848"/>
                <a:gd name="connsiteX52" fmla="*/ 1595357 w 5283576"/>
                <a:gd name="connsiteY52" fmla="*/ 3072315 h 10922848"/>
                <a:gd name="connsiteX53" fmla="*/ 2561952 w 5283576"/>
                <a:gd name="connsiteY53" fmla="*/ 5063620 h 10922848"/>
                <a:gd name="connsiteX54" fmla="*/ 2561952 w 5283576"/>
                <a:gd name="connsiteY54" fmla="*/ 3735339 h 10922848"/>
                <a:gd name="connsiteX55" fmla="*/ 1595357 w 5283576"/>
                <a:gd name="connsiteY55" fmla="*/ 3072315 h 10922848"/>
                <a:gd name="connsiteX56" fmla="*/ 1462446 w 5283576"/>
                <a:gd name="connsiteY56" fmla="*/ 4536192 h 10922848"/>
                <a:gd name="connsiteX57" fmla="*/ 2495105 w 5283576"/>
                <a:gd name="connsiteY57" fmla="*/ 5248182 h 10922848"/>
                <a:gd name="connsiteX58" fmla="*/ 1462463 w 5283576"/>
                <a:gd name="connsiteY58" fmla="*/ 3120810 h 10922848"/>
                <a:gd name="connsiteX59" fmla="*/ 1462446 w 5283576"/>
                <a:gd name="connsiteY59" fmla="*/ 4536192 h 10922848"/>
                <a:gd name="connsiteX60" fmla="*/ 1462446 w 5283576"/>
                <a:gd name="connsiteY60" fmla="*/ 6386656 h 10922848"/>
                <a:gd name="connsiteX61" fmla="*/ 1462464 w 5283576"/>
                <a:gd name="connsiteY61" fmla="*/ 7802038 h 10922848"/>
                <a:gd name="connsiteX62" fmla="*/ 2495106 w 5283576"/>
                <a:gd name="connsiteY62" fmla="*/ 5674667 h 10922848"/>
                <a:gd name="connsiteX63" fmla="*/ 1462446 w 5283576"/>
                <a:gd name="connsiteY63" fmla="*/ 6386656 h 10922848"/>
                <a:gd name="connsiteX64" fmla="*/ 1344481 w 5283576"/>
                <a:gd name="connsiteY64" fmla="*/ 8193920 h 10922848"/>
                <a:gd name="connsiteX65" fmla="*/ 1344504 w 5283576"/>
                <a:gd name="connsiteY65" fmla="*/ 10009820 h 10922848"/>
                <a:gd name="connsiteX66" fmla="*/ 2641787 w 5283576"/>
                <a:gd name="connsiteY66" fmla="*/ 10872154 h 10922848"/>
                <a:gd name="connsiteX67" fmla="*/ 3939072 w 5283576"/>
                <a:gd name="connsiteY67" fmla="*/ 10009819 h 10922848"/>
                <a:gd name="connsiteX68" fmla="*/ 3939095 w 5283576"/>
                <a:gd name="connsiteY68" fmla="*/ 8193919 h 10922848"/>
                <a:gd name="connsiteX69" fmla="*/ 2641976 w 5283576"/>
                <a:gd name="connsiteY69" fmla="*/ 7304176 h 10922848"/>
                <a:gd name="connsiteX70" fmla="*/ 2641978 w 5283576"/>
                <a:gd name="connsiteY70" fmla="*/ 3618670 h 10922848"/>
                <a:gd name="connsiteX71" fmla="*/ 3939095 w 5283576"/>
                <a:gd name="connsiteY71" fmla="*/ 2728928 h 10922848"/>
                <a:gd name="connsiteX72" fmla="*/ 3939072 w 5283576"/>
                <a:gd name="connsiteY72" fmla="*/ 913026 h 10922848"/>
                <a:gd name="connsiteX73" fmla="*/ 2641788 w 5283576"/>
                <a:gd name="connsiteY73" fmla="*/ 50694 h 10922848"/>
                <a:gd name="connsiteX74" fmla="*/ 1344504 w 5283576"/>
                <a:gd name="connsiteY74" fmla="*/ 913027 h 10922848"/>
                <a:gd name="connsiteX75" fmla="*/ 1344481 w 5283576"/>
                <a:gd name="connsiteY75" fmla="*/ 2728929 h 10922848"/>
                <a:gd name="connsiteX76" fmla="*/ 2641598 w 5283576"/>
                <a:gd name="connsiteY76" fmla="*/ 3618671 h 10922848"/>
                <a:gd name="connsiteX77" fmla="*/ 2641600 w 5283576"/>
                <a:gd name="connsiteY77" fmla="*/ 7304177 h 10922848"/>
                <a:gd name="connsiteX78" fmla="*/ 1344481 w 5283576"/>
                <a:gd name="connsiteY78" fmla="*/ 8193920 h 10922848"/>
                <a:gd name="connsiteX79" fmla="*/ 358613 w 5283576"/>
                <a:gd name="connsiteY79" fmla="*/ 5533423 h 10922848"/>
                <a:gd name="connsiteX80" fmla="*/ 1406234 w 5283576"/>
                <a:gd name="connsiteY80" fmla="*/ 6252074 h 10922848"/>
                <a:gd name="connsiteX81" fmla="*/ 2448554 w 5283576"/>
                <a:gd name="connsiteY81" fmla="*/ 5533423 h 10922848"/>
                <a:gd name="connsiteX82" fmla="*/ 358613 w 5283576"/>
                <a:gd name="connsiteY82" fmla="*/ 5533423 h 10922848"/>
                <a:gd name="connsiteX83" fmla="*/ 358612 w 5283576"/>
                <a:gd name="connsiteY83" fmla="*/ 5389425 h 10922848"/>
                <a:gd name="connsiteX84" fmla="*/ 2448552 w 5283576"/>
                <a:gd name="connsiteY84" fmla="*/ 5389425 h 10922848"/>
                <a:gd name="connsiteX85" fmla="*/ 1406233 w 5283576"/>
                <a:gd name="connsiteY85" fmla="*/ 4670774 h 10922848"/>
                <a:gd name="connsiteX86" fmla="*/ 358612 w 5283576"/>
                <a:gd name="connsiteY86" fmla="*/ 5389425 h 10922848"/>
                <a:gd name="connsiteX87" fmla="*/ 198635 w 5283576"/>
                <a:gd name="connsiteY87" fmla="*/ 71998 h 10922848"/>
                <a:gd name="connsiteX88" fmla="*/ 1271120 w 5283576"/>
                <a:gd name="connsiteY88" fmla="*/ 790648 h 10922848"/>
                <a:gd name="connsiteX89" fmla="*/ 2349060 w 5283576"/>
                <a:gd name="connsiteY89" fmla="*/ 71998 h 10922848"/>
                <a:gd name="connsiteX90" fmla="*/ 198635 w 5283576"/>
                <a:gd name="connsiteY90" fmla="*/ 71998 h 10922848"/>
                <a:gd name="connsiteX91" fmla="*/ 198635 w 5283576"/>
                <a:gd name="connsiteY91" fmla="*/ 10850850 h 10922848"/>
                <a:gd name="connsiteX92" fmla="*/ 2349060 w 5283576"/>
                <a:gd name="connsiteY92" fmla="*/ 10850850 h 10922848"/>
                <a:gd name="connsiteX93" fmla="*/ 1271120 w 5283576"/>
                <a:gd name="connsiteY93" fmla="*/ 10132199 h 10922848"/>
                <a:gd name="connsiteX94" fmla="*/ 198635 w 5283576"/>
                <a:gd name="connsiteY94" fmla="*/ 10850850 h 10922848"/>
                <a:gd name="connsiteX95" fmla="*/ 150735 w 5283576"/>
                <a:gd name="connsiteY95" fmla="*/ 213240 h 10922848"/>
                <a:gd name="connsiteX96" fmla="*/ 1213263 w 5283576"/>
                <a:gd name="connsiteY96" fmla="*/ 2340612 h 10922848"/>
                <a:gd name="connsiteX97" fmla="*/ 1213281 w 5283576"/>
                <a:gd name="connsiteY97" fmla="*/ 925230 h 10922848"/>
                <a:gd name="connsiteX98" fmla="*/ 150735 w 5283576"/>
                <a:gd name="connsiteY98" fmla="*/ 213240 h 10922848"/>
                <a:gd name="connsiteX99" fmla="*/ 150735 w 5283576"/>
                <a:gd name="connsiteY99" fmla="*/ 10709607 h 10922848"/>
                <a:gd name="connsiteX100" fmla="*/ 1213281 w 5283576"/>
                <a:gd name="connsiteY100" fmla="*/ 9997617 h 10922848"/>
                <a:gd name="connsiteX101" fmla="*/ 1213263 w 5283576"/>
                <a:gd name="connsiteY101" fmla="*/ 8582235 h 10922848"/>
                <a:gd name="connsiteX102" fmla="*/ 150735 w 5283576"/>
                <a:gd name="connsiteY102" fmla="*/ 10709607 h 10922848"/>
                <a:gd name="connsiteX103" fmla="*/ 81954 w 5283576"/>
                <a:gd name="connsiteY103" fmla="*/ 1726083 h 10922848"/>
                <a:gd name="connsiteX104" fmla="*/ 1076522 w 5283576"/>
                <a:gd name="connsiteY104" fmla="*/ 2389107 h 10922848"/>
                <a:gd name="connsiteX105" fmla="*/ 81954 w 5283576"/>
                <a:gd name="connsiteY105" fmla="*/ 397802 h 10922848"/>
                <a:gd name="connsiteX106" fmla="*/ 81954 w 5283576"/>
                <a:gd name="connsiteY106" fmla="*/ 1726083 h 10922848"/>
                <a:gd name="connsiteX107" fmla="*/ 81954 w 5283576"/>
                <a:gd name="connsiteY107" fmla="*/ 10525045 h 10922848"/>
                <a:gd name="connsiteX108" fmla="*/ 1076522 w 5283576"/>
                <a:gd name="connsiteY108" fmla="*/ 8533740 h 10922848"/>
                <a:gd name="connsiteX109" fmla="*/ 81954 w 5283576"/>
                <a:gd name="connsiteY109" fmla="*/ 9196764 h 10922848"/>
                <a:gd name="connsiteX110" fmla="*/ 81954 w 5283576"/>
                <a:gd name="connsiteY110" fmla="*/ 10525045 h 10922848"/>
                <a:gd name="connsiteX111" fmla="*/ 0 w 5283576"/>
                <a:gd name="connsiteY111" fmla="*/ 5461423 h 10922848"/>
                <a:gd name="connsiteX112" fmla="*/ 1334913 w 5283576"/>
                <a:gd name="connsiteY112" fmla="*/ 4548395 h 10922848"/>
                <a:gd name="connsiteX113" fmla="*/ 1334936 w 5283576"/>
                <a:gd name="connsiteY113" fmla="*/ 2732677 h 10922848"/>
                <a:gd name="connsiteX114" fmla="*/ 2 w 5283576"/>
                <a:gd name="connsiteY114" fmla="*/ 1842751 h 10922848"/>
                <a:gd name="connsiteX115" fmla="*/ 1 w 5283576"/>
                <a:gd name="connsiteY115" fmla="*/ 0 h 10922848"/>
                <a:gd name="connsiteX116" fmla="*/ 5283575 w 5283576"/>
                <a:gd name="connsiteY116" fmla="*/ 0 h 10922848"/>
                <a:gd name="connsiteX117" fmla="*/ 5283574 w 5283576"/>
                <a:gd name="connsiteY117" fmla="*/ 1842750 h 10922848"/>
                <a:gd name="connsiteX118" fmla="*/ 3948640 w 5283576"/>
                <a:gd name="connsiteY118" fmla="*/ 2732676 h 10922848"/>
                <a:gd name="connsiteX119" fmla="*/ 3948663 w 5283576"/>
                <a:gd name="connsiteY119" fmla="*/ 4548394 h 10922848"/>
                <a:gd name="connsiteX120" fmla="*/ 5283576 w 5283576"/>
                <a:gd name="connsiteY120" fmla="*/ 5461422 h 10922848"/>
                <a:gd name="connsiteX121" fmla="*/ 5283575 w 5283576"/>
                <a:gd name="connsiteY121" fmla="*/ 5461424 h 10922848"/>
                <a:gd name="connsiteX122" fmla="*/ 3948662 w 5283576"/>
                <a:gd name="connsiteY122" fmla="*/ 6374453 h 10922848"/>
                <a:gd name="connsiteX123" fmla="*/ 3948639 w 5283576"/>
                <a:gd name="connsiteY123" fmla="*/ 8190168 h 10922848"/>
                <a:gd name="connsiteX124" fmla="*/ 5283574 w 5283576"/>
                <a:gd name="connsiteY124" fmla="*/ 9080095 h 10922848"/>
                <a:gd name="connsiteX125" fmla="*/ 5283575 w 5283576"/>
                <a:gd name="connsiteY125" fmla="*/ 10922847 h 10922848"/>
                <a:gd name="connsiteX126" fmla="*/ 1 w 5283576"/>
                <a:gd name="connsiteY126" fmla="*/ 10922848 h 10922848"/>
                <a:gd name="connsiteX127" fmla="*/ 2 w 5283576"/>
                <a:gd name="connsiteY127" fmla="*/ 9080096 h 10922848"/>
                <a:gd name="connsiteX128" fmla="*/ 1334937 w 5283576"/>
                <a:gd name="connsiteY128" fmla="*/ 8190169 h 10922848"/>
                <a:gd name="connsiteX129" fmla="*/ 1334914 w 5283576"/>
                <a:gd name="connsiteY129" fmla="*/ 6374454 h 10922848"/>
                <a:gd name="connsiteX130" fmla="*/ 1 w 5283576"/>
                <a:gd name="connsiteY130" fmla="*/ 5461425 h 10922848"/>
                <a:gd name="connsiteX131" fmla="*/ 0 w 5283576"/>
                <a:gd name="connsiteY131" fmla="*/ 5461423 h 10922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</a:cxnLst>
              <a:rect l="l" t="t" r="r" b="b"/>
              <a:pathLst>
                <a:path w="5283576" h="10922848">
                  <a:moveTo>
                    <a:pt x="4207054" y="2389106"/>
                  </a:moveTo>
                  <a:lnTo>
                    <a:pt x="5201622" y="1726082"/>
                  </a:lnTo>
                  <a:lnTo>
                    <a:pt x="5201622" y="397802"/>
                  </a:lnTo>
                  <a:lnTo>
                    <a:pt x="4207054" y="2389106"/>
                  </a:lnTo>
                  <a:close/>
                  <a:moveTo>
                    <a:pt x="4207054" y="8533739"/>
                  </a:moveTo>
                  <a:lnTo>
                    <a:pt x="5201622" y="10525044"/>
                  </a:lnTo>
                  <a:lnTo>
                    <a:pt x="5201622" y="9196763"/>
                  </a:lnTo>
                  <a:lnTo>
                    <a:pt x="4207054" y="8533739"/>
                  </a:lnTo>
                  <a:close/>
                  <a:moveTo>
                    <a:pt x="4070295" y="925229"/>
                  </a:moveTo>
                  <a:lnTo>
                    <a:pt x="4070313" y="2340611"/>
                  </a:lnTo>
                  <a:lnTo>
                    <a:pt x="5132841" y="213240"/>
                  </a:lnTo>
                  <a:lnTo>
                    <a:pt x="4070295" y="925229"/>
                  </a:lnTo>
                  <a:close/>
                  <a:moveTo>
                    <a:pt x="4070295" y="9997616"/>
                  </a:moveTo>
                  <a:lnTo>
                    <a:pt x="5132841" y="10709606"/>
                  </a:lnTo>
                  <a:lnTo>
                    <a:pt x="4070313" y="8582234"/>
                  </a:lnTo>
                  <a:lnTo>
                    <a:pt x="4070295" y="9997616"/>
                  </a:lnTo>
                  <a:close/>
                  <a:moveTo>
                    <a:pt x="2934516" y="71998"/>
                  </a:moveTo>
                  <a:lnTo>
                    <a:pt x="4012456" y="790647"/>
                  </a:lnTo>
                  <a:lnTo>
                    <a:pt x="5084941" y="71998"/>
                  </a:lnTo>
                  <a:lnTo>
                    <a:pt x="2934516" y="71998"/>
                  </a:lnTo>
                  <a:close/>
                  <a:moveTo>
                    <a:pt x="2934516" y="10850849"/>
                  </a:moveTo>
                  <a:lnTo>
                    <a:pt x="5084941" y="10850849"/>
                  </a:lnTo>
                  <a:lnTo>
                    <a:pt x="4012456" y="10132198"/>
                  </a:lnTo>
                  <a:lnTo>
                    <a:pt x="2934516" y="10850849"/>
                  </a:lnTo>
                  <a:close/>
                  <a:moveTo>
                    <a:pt x="2835024" y="5389424"/>
                  </a:moveTo>
                  <a:lnTo>
                    <a:pt x="4924964" y="5389424"/>
                  </a:lnTo>
                  <a:lnTo>
                    <a:pt x="3877343" y="4670773"/>
                  </a:lnTo>
                  <a:lnTo>
                    <a:pt x="2835024" y="5389424"/>
                  </a:lnTo>
                  <a:close/>
                  <a:moveTo>
                    <a:pt x="2835022" y="5533422"/>
                  </a:moveTo>
                  <a:lnTo>
                    <a:pt x="3877342" y="6252073"/>
                  </a:lnTo>
                  <a:lnTo>
                    <a:pt x="4924963" y="5533422"/>
                  </a:lnTo>
                  <a:lnTo>
                    <a:pt x="2835022" y="5533422"/>
                  </a:lnTo>
                  <a:close/>
                  <a:moveTo>
                    <a:pt x="2788471" y="5248181"/>
                  </a:moveTo>
                  <a:lnTo>
                    <a:pt x="3821130" y="4536191"/>
                  </a:lnTo>
                  <a:cubicBezTo>
                    <a:pt x="3821124" y="4064397"/>
                    <a:pt x="3821119" y="3592603"/>
                    <a:pt x="3821113" y="3120809"/>
                  </a:cubicBezTo>
                  <a:lnTo>
                    <a:pt x="2788471" y="5248181"/>
                  </a:lnTo>
                  <a:close/>
                  <a:moveTo>
                    <a:pt x="2788470" y="5674666"/>
                  </a:moveTo>
                  <a:lnTo>
                    <a:pt x="3821112" y="7802037"/>
                  </a:lnTo>
                  <a:lnTo>
                    <a:pt x="3821130" y="6386655"/>
                  </a:lnTo>
                  <a:lnTo>
                    <a:pt x="2788470" y="5674666"/>
                  </a:lnTo>
                  <a:close/>
                  <a:moveTo>
                    <a:pt x="2721624" y="5063619"/>
                  </a:moveTo>
                  <a:lnTo>
                    <a:pt x="3688219" y="3072314"/>
                  </a:lnTo>
                  <a:lnTo>
                    <a:pt x="2721624" y="3735338"/>
                  </a:lnTo>
                  <a:lnTo>
                    <a:pt x="2721624" y="5063619"/>
                  </a:lnTo>
                  <a:close/>
                  <a:moveTo>
                    <a:pt x="2721623" y="7187508"/>
                  </a:moveTo>
                  <a:lnTo>
                    <a:pt x="3688218" y="7850532"/>
                  </a:lnTo>
                  <a:lnTo>
                    <a:pt x="2721623" y="5859228"/>
                  </a:lnTo>
                  <a:lnTo>
                    <a:pt x="2721623" y="7187508"/>
                  </a:lnTo>
                  <a:close/>
                  <a:moveTo>
                    <a:pt x="1595358" y="7850533"/>
                  </a:moveTo>
                  <a:lnTo>
                    <a:pt x="2561953" y="7187509"/>
                  </a:lnTo>
                  <a:lnTo>
                    <a:pt x="2561953" y="5859229"/>
                  </a:lnTo>
                  <a:lnTo>
                    <a:pt x="1595358" y="7850533"/>
                  </a:lnTo>
                  <a:close/>
                  <a:moveTo>
                    <a:pt x="1595357" y="3072315"/>
                  </a:moveTo>
                  <a:lnTo>
                    <a:pt x="2561952" y="5063620"/>
                  </a:lnTo>
                  <a:lnTo>
                    <a:pt x="2561952" y="3735339"/>
                  </a:lnTo>
                  <a:lnTo>
                    <a:pt x="1595357" y="3072315"/>
                  </a:lnTo>
                  <a:close/>
                  <a:moveTo>
                    <a:pt x="1462446" y="4536192"/>
                  </a:moveTo>
                  <a:lnTo>
                    <a:pt x="2495105" y="5248182"/>
                  </a:lnTo>
                  <a:lnTo>
                    <a:pt x="1462463" y="3120810"/>
                  </a:lnTo>
                  <a:cubicBezTo>
                    <a:pt x="1462457" y="3592604"/>
                    <a:pt x="1462452" y="4064398"/>
                    <a:pt x="1462446" y="4536192"/>
                  </a:cubicBezTo>
                  <a:close/>
                  <a:moveTo>
                    <a:pt x="1462446" y="6386656"/>
                  </a:moveTo>
                  <a:lnTo>
                    <a:pt x="1462464" y="7802038"/>
                  </a:lnTo>
                  <a:lnTo>
                    <a:pt x="2495106" y="5674667"/>
                  </a:lnTo>
                  <a:lnTo>
                    <a:pt x="1462446" y="6386656"/>
                  </a:lnTo>
                  <a:close/>
                  <a:moveTo>
                    <a:pt x="1344481" y="8193920"/>
                  </a:moveTo>
                  <a:cubicBezTo>
                    <a:pt x="1344489" y="8799220"/>
                    <a:pt x="1344496" y="9404520"/>
                    <a:pt x="1344504" y="10009820"/>
                  </a:cubicBezTo>
                  <a:lnTo>
                    <a:pt x="2641787" y="10872154"/>
                  </a:lnTo>
                  <a:lnTo>
                    <a:pt x="3939072" y="10009819"/>
                  </a:lnTo>
                  <a:cubicBezTo>
                    <a:pt x="3939080" y="9404519"/>
                    <a:pt x="3939087" y="8799219"/>
                    <a:pt x="3939095" y="8193919"/>
                  </a:cubicBezTo>
                  <a:lnTo>
                    <a:pt x="2641976" y="7304176"/>
                  </a:lnTo>
                  <a:cubicBezTo>
                    <a:pt x="2641977" y="6075674"/>
                    <a:pt x="2641977" y="4847172"/>
                    <a:pt x="2641978" y="3618670"/>
                  </a:cubicBezTo>
                  <a:lnTo>
                    <a:pt x="3939095" y="2728928"/>
                  </a:lnTo>
                  <a:cubicBezTo>
                    <a:pt x="3939087" y="2123627"/>
                    <a:pt x="3939080" y="1518327"/>
                    <a:pt x="3939072" y="913026"/>
                  </a:cubicBezTo>
                  <a:lnTo>
                    <a:pt x="2641788" y="50694"/>
                  </a:lnTo>
                  <a:lnTo>
                    <a:pt x="1344504" y="913027"/>
                  </a:lnTo>
                  <a:cubicBezTo>
                    <a:pt x="1344496" y="1518328"/>
                    <a:pt x="1344489" y="2123628"/>
                    <a:pt x="1344481" y="2728929"/>
                  </a:cubicBezTo>
                  <a:lnTo>
                    <a:pt x="2641598" y="3618671"/>
                  </a:lnTo>
                  <a:cubicBezTo>
                    <a:pt x="2641599" y="4847173"/>
                    <a:pt x="2641599" y="6075675"/>
                    <a:pt x="2641600" y="7304177"/>
                  </a:cubicBezTo>
                  <a:lnTo>
                    <a:pt x="1344481" y="8193920"/>
                  </a:lnTo>
                  <a:close/>
                  <a:moveTo>
                    <a:pt x="358613" y="5533423"/>
                  </a:moveTo>
                  <a:lnTo>
                    <a:pt x="1406234" y="6252074"/>
                  </a:lnTo>
                  <a:lnTo>
                    <a:pt x="2448554" y="5533423"/>
                  </a:lnTo>
                  <a:lnTo>
                    <a:pt x="358613" y="5533423"/>
                  </a:lnTo>
                  <a:close/>
                  <a:moveTo>
                    <a:pt x="358612" y="5389425"/>
                  </a:moveTo>
                  <a:lnTo>
                    <a:pt x="2448552" y="5389425"/>
                  </a:lnTo>
                  <a:lnTo>
                    <a:pt x="1406233" y="4670774"/>
                  </a:lnTo>
                  <a:lnTo>
                    <a:pt x="358612" y="5389425"/>
                  </a:lnTo>
                  <a:close/>
                  <a:moveTo>
                    <a:pt x="198635" y="71998"/>
                  </a:moveTo>
                  <a:lnTo>
                    <a:pt x="1271120" y="790648"/>
                  </a:lnTo>
                  <a:lnTo>
                    <a:pt x="2349060" y="71998"/>
                  </a:lnTo>
                  <a:lnTo>
                    <a:pt x="198635" y="71998"/>
                  </a:lnTo>
                  <a:close/>
                  <a:moveTo>
                    <a:pt x="198635" y="10850850"/>
                  </a:moveTo>
                  <a:lnTo>
                    <a:pt x="2349060" y="10850850"/>
                  </a:lnTo>
                  <a:lnTo>
                    <a:pt x="1271120" y="10132199"/>
                  </a:lnTo>
                  <a:lnTo>
                    <a:pt x="198635" y="10850850"/>
                  </a:lnTo>
                  <a:close/>
                  <a:moveTo>
                    <a:pt x="150735" y="213240"/>
                  </a:moveTo>
                  <a:lnTo>
                    <a:pt x="1213263" y="2340612"/>
                  </a:lnTo>
                  <a:lnTo>
                    <a:pt x="1213281" y="925230"/>
                  </a:lnTo>
                  <a:lnTo>
                    <a:pt x="150735" y="213240"/>
                  </a:lnTo>
                  <a:close/>
                  <a:moveTo>
                    <a:pt x="150735" y="10709607"/>
                  </a:moveTo>
                  <a:lnTo>
                    <a:pt x="1213281" y="9997617"/>
                  </a:lnTo>
                  <a:lnTo>
                    <a:pt x="1213263" y="8582235"/>
                  </a:lnTo>
                  <a:lnTo>
                    <a:pt x="150735" y="10709607"/>
                  </a:lnTo>
                  <a:close/>
                  <a:moveTo>
                    <a:pt x="81954" y="1726083"/>
                  </a:moveTo>
                  <a:lnTo>
                    <a:pt x="1076522" y="2389107"/>
                  </a:lnTo>
                  <a:lnTo>
                    <a:pt x="81954" y="397802"/>
                  </a:lnTo>
                  <a:lnTo>
                    <a:pt x="81954" y="1726083"/>
                  </a:lnTo>
                  <a:close/>
                  <a:moveTo>
                    <a:pt x="81954" y="10525045"/>
                  </a:moveTo>
                  <a:lnTo>
                    <a:pt x="1076522" y="8533740"/>
                  </a:lnTo>
                  <a:lnTo>
                    <a:pt x="81954" y="9196764"/>
                  </a:lnTo>
                  <a:lnTo>
                    <a:pt x="81954" y="10525045"/>
                  </a:lnTo>
                  <a:close/>
                  <a:moveTo>
                    <a:pt x="0" y="5461423"/>
                  </a:moveTo>
                  <a:lnTo>
                    <a:pt x="1334913" y="4548395"/>
                  </a:lnTo>
                  <a:cubicBezTo>
                    <a:pt x="1334921" y="3943156"/>
                    <a:pt x="1334928" y="3337916"/>
                    <a:pt x="1334936" y="2732677"/>
                  </a:cubicBezTo>
                  <a:lnTo>
                    <a:pt x="2" y="1842751"/>
                  </a:lnTo>
                  <a:cubicBezTo>
                    <a:pt x="2" y="1228500"/>
                    <a:pt x="1" y="614250"/>
                    <a:pt x="1" y="0"/>
                  </a:cubicBezTo>
                  <a:lnTo>
                    <a:pt x="5283575" y="0"/>
                  </a:lnTo>
                  <a:cubicBezTo>
                    <a:pt x="5283575" y="614249"/>
                    <a:pt x="5283574" y="1228499"/>
                    <a:pt x="5283574" y="1842750"/>
                  </a:cubicBezTo>
                  <a:lnTo>
                    <a:pt x="3948640" y="2732676"/>
                  </a:lnTo>
                  <a:cubicBezTo>
                    <a:pt x="3948648" y="3337915"/>
                    <a:pt x="3948655" y="3943155"/>
                    <a:pt x="3948663" y="4548394"/>
                  </a:cubicBezTo>
                  <a:lnTo>
                    <a:pt x="5283576" y="5461422"/>
                  </a:lnTo>
                  <a:cubicBezTo>
                    <a:pt x="5283576" y="5461423"/>
                    <a:pt x="5283575" y="5461423"/>
                    <a:pt x="5283575" y="5461424"/>
                  </a:cubicBezTo>
                  <a:lnTo>
                    <a:pt x="3948662" y="6374453"/>
                  </a:lnTo>
                  <a:cubicBezTo>
                    <a:pt x="3948654" y="6979691"/>
                    <a:pt x="3948647" y="7584930"/>
                    <a:pt x="3948639" y="8190168"/>
                  </a:cubicBezTo>
                  <a:lnTo>
                    <a:pt x="5283574" y="9080095"/>
                  </a:lnTo>
                  <a:cubicBezTo>
                    <a:pt x="5283574" y="9694346"/>
                    <a:pt x="5283575" y="10308596"/>
                    <a:pt x="5283575" y="10922847"/>
                  </a:cubicBezTo>
                  <a:lnTo>
                    <a:pt x="1" y="10922848"/>
                  </a:lnTo>
                  <a:cubicBezTo>
                    <a:pt x="1" y="10308597"/>
                    <a:pt x="2" y="9694347"/>
                    <a:pt x="2" y="9080096"/>
                  </a:cubicBezTo>
                  <a:lnTo>
                    <a:pt x="1334937" y="8190169"/>
                  </a:lnTo>
                  <a:cubicBezTo>
                    <a:pt x="1334929" y="7584931"/>
                    <a:pt x="1334922" y="6979692"/>
                    <a:pt x="1334914" y="6374454"/>
                  </a:cubicBezTo>
                  <a:lnTo>
                    <a:pt x="1" y="5461425"/>
                  </a:lnTo>
                  <a:cubicBezTo>
                    <a:pt x="1" y="5461424"/>
                    <a:pt x="0" y="5461424"/>
                    <a:pt x="0" y="5461423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22" name="グループ化 121">
            <a:extLst>
              <a:ext uri="{FF2B5EF4-FFF2-40B4-BE49-F238E27FC236}">
                <a16:creationId xmlns:a16="http://schemas.microsoft.com/office/drawing/2014/main" id="{08DF7BC6-45D3-4060-B214-C8E14369A17E}"/>
              </a:ext>
            </a:extLst>
          </p:cNvPr>
          <p:cNvGrpSpPr/>
          <p:nvPr/>
        </p:nvGrpSpPr>
        <p:grpSpPr>
          <a:xfrm>
            <a:off x="652939" y="5175250"/>
            <a:ext cx="1999773" cy="960785"/>
            <a:chOff x="652939" y="2254250"/>
            <a:chExt cx="1999773" cy="960785"/>
          </a:xfrm>
        </p:grpSpPr>
        <p:sp>
          <p:nvSpPr>
            <p:cNvPr id="123" name="正方形/長方形 122">
              <a:extLst>
                <a:ext uri="{FF2B5EF4-FFF2-40B4-BE49-F238E27FC236}">
                  <a16:creationId xmlns:a16="http://schemas.microsoft.com/office/drawing/2014/main" id="{B478FC85-E952-4A1A-A581-11286B763D84}"/>
                </a:ext>
              </a:extLst>
            </p:cNvPr>
            <p:cNvSpPr/>
            <p:nvPr/>
          </p:nvSpPr>
          <p:spPr>
            <a:xfrm>
              <a:off x="652939" y="2254250"/>
              <a:ext cx="1998822" cy="96078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4" name="フリーフォーム: 図形 123">
              <a:extLst>
                <a:ext uri="{FF2B5EF4-FFF2-40B4-BE49-F238E27FC236}">
                  <a16:creationId xmlns:a16="http://schemas.microsoft.com/office/drawing/2014/main" id="{437805DA-9903-4DD3-B901-E9416FB3AF47}"/>
                </a:ext>
              </a:extLst>
            </p:cNvPr>
            <p:cNvSpPr/>
            <p:nvPr/>
          </p:nvSpPr>
          <p:spPr>
            <a:xfrm rot="5400000">
              <a:off x="1173012" y="1734990"/>
              <a:ext cx="959760" cy="1999641"/>
            </a:xfrm>
            <a:custGeom>
              <a:avLst/>
              <a:gdLst>
                <a:gd name="connsiteX0" fmla="*/ 4207054 w 5283576"/>
                <a:gd name="connsiteY0" fmla="*/ 2389106 h 10922848"/>
                <a:gd name="connsiteX1" fmla="*/ 5201622 w 5283576"/>
                <a:gd name="connsiteY1" fmla="*/ 1726082 h 10922848"/>
                <a:gd name="connsiteX2" fmla="*/ 5201622 w 5283576"/>
                <a:gd name="connsiteY2" fmla="*/ 397802 h 10922848"/>
                <a:gd name="connsiteX3" fmla="*/ 4207054 w 5283576"/>
                <a:gd name="connsiteY3" fmla="*/ 8533739 h 10922848"/>
                <a:gd name="connsiteX4" fmla="*/ 5201622 w 5283576"/>
                <a:gd name="connsiteY4" fmla="*/ 10525044 h 10922848"/>
                <a:gd name="connsiteX5" fmla="*/ 5201622 w 5283576"/>
                <a:gd name="connsiteY5" fmla="*/ 9196763 h 10922848"/>
                <a:gd name="connsiteX6" fmla="*/ 4070295 w 5283576"/>
                <a:gd name="connsiteY6" fmla="*/ 925229 h 10922848"/>
                <a:gd name="connsiteX7" fmla="*/ 4070313 w 5283576"/>
                <a:gd name="connsiteY7" fmla="*/ 2340611 h 10922848"/>
                <a:gd name="connsiteX8" fmla="*/ 5132841 w 5283576"/>
                <a:gd name="connsiteY8" fmla="*/ 213240 h 10922848"/>
                <a:gd name="connsiteX9" fmla="*/ 4070295 w 5283576"/>
                <a:gd name="connsiteY9" fmla="*/ 9997616 h 10922848"/>
                <a:gd name="connsiteX10" fmla="*/ 5132841 w 5283576"/>
                <a:gd name="connsiteY10" fmla="*/ 10709606 h 10922848"/>
                <a:gd name="connsiteX11" fmla="*/ 4070313 w 5283576"/>
                <a:gd name="connsiteY11" fmla="*/ 8582234 h 10922848"/>
                <a:gd name="connsiteX12" fmla="*/ 2934516 w 5283576"/>
                <a:gd name="connsiteY12" fmla="*/ 71998 h 10922848"/>
                <a:gd name="connsiteX13" fmla="*/ 4012456 w 5283576"/>
                <a:gd name="connsiteY13" fmla="*/ 790647 h 10922848"/>
                <a:gd name="connsiteX14" fmla="*/ 5084941 w 5283576"/>
                <a:gd name="connsiteY14" fmla="*/ 71998 h 10922848"/>
                <a:gd name="connsiteX15" fmla="*/ 2934516 w 5283576"/>
                <a:gd name="connsiteY15" fmla="*/ 10850849 h 10922848"/>
                <a:gd name="connsiteX16" fmla="*/ 5084941 w 5283576"/>
                <a:gd name="connsiteY16" fmla="*/ 10850849 h 10922848"/>
                <a:gd name="connsiteX17" fmla="*/ 4012456 w 5283576"/>
                <a:gd name="connsiteY17" fmla="*/ 10132198 h 10922848"/>
                <a:gd name="connsiteX18" fmla="*/ 2835024 w 5283576"/>
                <a:gd name="connsiteY18" fmla="*/ 5389424 h 10922848"/>
                <a:gd name="connsiteX19" fmla="*/ 4924964 w 5283576"/>
                <a:gd name="connsiteY19" fmla="*/ 5389424 h 10922848"/>
                <a:gd name="connsiteX20" fmla="*/ 3877343 w 5283576"/>
                <a:gd name="connsiteY20" fmla="*/ 4670773 h 10922848"/>
                <a:gd name="connsiteX21" fmla="*/ 2835022 w 5283576"/>
                <a:gd name="connsiteY21" fmla="*/ 5533422 h 10922848"/>
                <a:gd name="connsiteX22" fmla="*/ 3877342 w 5283576"/>
                <a:gd name="connsiteY22" fmla="*/ 6252073 h 10922848"/>
                <a:gd name="connsiteX23" fmla="*/ 4924963 w 5283576"/>
                <a:gd name="connsiteY23" fmla="*/ 5533422 h 10922848"/>
                <a:gd name="connsiteX24" fmla="*/ 2788471 w 5283576"/>
                <a:gd name="connsiteY24" fmla="*/ 5248181 h 10922848"/>
                <a:gd name="connsiteX25" fmla="*/ 3821130 w 5283576"/>
                <a:gd name="connsiteY25" fmla="*/ 4536191 h 10922848"/>
                <a:gd name="connsiteX26" fmla="*/ 3821113 w 5283576"/>
                <a:gd name="connsiteY26" fmla="*/ 3120809 h 10922848"/>
                <a:gd name="connsiteX27" fmla="*/ 2788470 w 5283576"/>
                <a:gd name="connsiteY27" fmla="*/ 5674666 h 10922848"/>
                <a:gd name="connsiteX28" fmla="*/ 3821112 w 5283576"/>
                <a:gd name="connsiteY28" fmla="*/ 7802037 h 10922848"/>
                <a:gd name="connsiteX29" fmla="*/ 3821130 w 5283576"/>
                <a:gd name="connsiteY29" fmla="*/ 6386655 h 10922848"/>
                <a:gd name="connsiteX30" fmla="*/ 2721624 w 5283576"/>
                <a:gd name="connsiteY30" fmla="*/ 5063619 h 10922848"/>
                <a:gd name="connsiteX31" fmla="*/ 3688219 w 5283576"/>
                <a:gd name="connsiteY31" fmla="*/ 3072314 h 10922848"/>
                <a:gd name="connsiteX32" fmla="*/ 2721624 w 5283576"/>
                <a:gd name="connsiteY32" fmla="*/ 3735338 h 10922848"/>
                <a:gd name="connsiteX33" fmla="*/ 2721623 w 5283576"/>
                <a:gd name="connsiteY33" fmla="*/ 7187508 h 10922848"/>
                <a:gd name="connsiteX34" fmla="*/ 3688218 w 5283576"/>
                <a:gd name="connsiteY34" fmla="*/ 7850532 h 10922848"/>
                <a:gd name="connsiteX35" fmla="*/ 2721623 w 5283576"/>
                <a:gd name="connsiteY35" fmla="*/ 5859228 h 10922848"/>
                <a:gd name="connsiteX36" fmla="*/ 1595358 w 5283576"/>
                <a:gd name="connsiteY36" fmla="*/ 7850533 h 10922848"/>
                <a:gd name="connsiteX37" fmla="*/ 2561953 w 5283576"/>
                <a:gd name="connsiteY37" fmla="*/ 7187509 h 10922848"/>
                <a:gd name="connsiteX38" fmla="*/ 2561953 w 5283576"/>
                <a:gd name="connsiteY38" fmla="*/ 5859229 h 10922848"/>
                <a:gd name="connsiteX39" fmla="*/ 1595357 w 5283576"/>
                <a:gd name="connsiteY39" fmla="*/ 3072315 h 10922848"/>
                <a:gd name="connsiteX40" fmla="*/ 2561952 w 5283576"/>
                <a:gd name="connsiteY40" fmla="*/ 5063620 h 10922848"/>
                <a:gd name="connsiteX41" fmla="*/ 2561952 w 5283576"/>
                <a:gd name="connsiteY41" fmla="*/ 3735339 h 10922848"/>
                <a:gd name="connsiteX42" fmla="*/ 1462446 w 5283576"/>
                <a:gd name="connsiteY42" fmla="*/ 4536192 h 10922848"/>
                <a:gd name="connsiteX43" fmla="*/ 2495105 w 5283576"/>
                <a:gd name="connsiteY43" fmla="*/ 5248182 h 10922848"/>
                <a:gd name="connsiteX44" fmla="*/ 1462463 w 5283576"/>
                <a:gd name="connsiteY44" fmla="*/ 3120810 h 10922848"/>
                <a:gd name="connsiteX45" fmla="*/ 1462446 w 5283576"/>
                <a:gd name="connsiteY45" fmla="*/ 6386656 h 10922848"/>
                <a:gd name="connsiteX46" fmla="*/ 1462464 w 5283576"/>
                <a:gd name="connsiteY46" fmla="*/ 7802038 h 10922848"/>
                <a:gd name="connsiteX47" fmla="*/ 2495106 w 5283576"/>
                <a:gd name="connsiteY47" fmla="*/ 5674667 h 10922848"/>
                <a:gd name="connsiteX48" fmla="*/ 1344481 w 5283576"/>
                <a:gd name="connsiteY48" fmla="*/ 8193920 h 10922848"/>
                <a:gd name="connsiteX49" fmla="*/ 1344504 w 5283576"/>
                <a:gd name="connsiteY49" fmla="*/ 10009820 h 10922848"/>
                <a:gd name="connsiteX50" fmla="*/ 2641787 w 5283576"/>
                <a:gd name="connsiteY50" fmla="*/ 10872154 h 10922848"/>
                <a:gd name="connsiteX51" fmla="*/ 3939072 w 5283576"/>
                <a:gd name="connsiteY51" fmla="*/ 10009819 h 10922848"/>
                <a:gd name="connsiteX52" fmla="*/ 3939095 w 5283576"/>
                <a:gd name="connsiteY52" fmla="*/ 8193919 h 10922848"/>
                <a:gd name="connsiteX53" fmla="*/ 2641976 w 5283576"/>
                <a:gd name="connsiteY53" fmla="*/ 7304176 h 10922848"/>
                <a:gd name="connsiteX54" fmla="*/ 2641978 w 5283576"/>
                <a:gd name="connsiteY54" fmla="*/ 3618670 h 10922848"/>
                <a:gd name="connsiteX55" fmla="*/ 3939095 w 5283576"/>
                <a:gd name="connsiteY55" fmla="*/ 2728928 h 10922848"/>
                <a:gd name="connsiteX56" fmla="*/ 3939072 w 5283576"/>
                <a:gd name="connsiteY56" fmla="*/ 913026 h 10922848"/>
                <a:gd name="connsiteX57" fmla="*/ 2641788 w 5283576"/>
                <a:gd name="connsiteY57" fmla="*/ 50694 h 10922848"/>
                <a:gd name="connsiteX58" fmla="*/ 1344504 w 5283576"/>
                <a:gd name="connsiteY58" fmla="*/ 913027 h 10922848"/>
                <a:gd name="connsiteX59" fmla="*/ 1344481 w 5283576"/>
                <a:gd name="connsiteY59" fmla="*/ 2728929 h 10922848"/>
                <a:gd name="connsiteX60" fmla="*/ 2641598 w 5283576"/>
                <a:gd name="connsiteY60" fmla="*/ 3618671 h 10922848"/>
                <a:gd name="connsiteX61" fmla="*/ 2641600 w 5283576"/>
                <a:gd name="connsiteY61" fmla="*/ 7304177 h 10922848"/>
                <a:gd name="connsiteX62" fmla="*/ 358613 w 5283576"/>
                <a:gd name="connsiteY62" fmla="*/ 5533423 h 10922848"/>
                <a:gd name="connsiteX63" fmla="*/ 1406234 w 5283576"/>
                <a:gd name="connsiteY63" fmla="*/ 6252074 h 10922848"/>
                <a:gd name="connsiteX64" fmla="*/ 2448554 w 5283576"/>
                <a:gd name="connsiteY64" fmla="*/ 5533423 h 10922848"/>
                <a:gd name="connsiteX65" fmla="*/ 358612 w 5283576"/>
                <a:gd name="connsiteY65" fmla="*/ 5389425 h 10922848"/>
                <a:gd name="connsiteX66" fmla="*/ 2448552 w 5283576"/>
                <a:gd name="connsiteY66" fmla="*/ 5389425 h 10922848"/>
                <a:gd name="connsiteX67" fmla="*/ 1406233 w 5283576"/>
                <a:gd name="connsiteY67" fmla="*/ 4670774 h 10922848"/>
                <a:gd name="connsiteX68" fmla="*/ 198635 w 5283576"/>
                <a:gd name="connsiteY68" fmla="*/ 71998 h 10922848"/>
                <a:gd name="connsiteX69" fmla="*/ 1271120 w 5283576"/>
                <a:gd name="connsiteY69" fmla="*/ 790648 h 10922848"/>
                <a:gd name="connsiteX70" fmla="*/ 2349060 w 5283576"/>
                <a:gd name="connsiteY70" fmla="*/ 71998 h 10922848"/>
                <a:gd name="connsiteX71" fmla="*/ 198635 w 5283576"/>
                <a:gd name="connsiteY71" fmla="*/ 10850850 h 10922848"/>
                <a:gd name="connsiteX72" fmla="*/ 2349060 w 5283576"/>
                <a:gd name="connsiteY72" fmla="*/ 10850850 h 10922848"/>
                <a:gd name="connsiteX73" fmla="*/ 1271120 w 5283576"/>
                <a:gd name="connsiteY73" fmla="*/ 10132199 h 10922848"/>
                <a:gd name="connsiteX74" fmla="*/ 150735 w 5283576"/>
                <a:gd name="connsiteY74" fmla="*/ 213240 h 10922848"/>
                <a:gd name="connsiteX75" fmla="*/ 1213263 w 5283576"/>
                <a:gd name="connsiteY75" fmla="*/ 2340612 h 10922848"/>
                <a:gd name="connsiteX76" fmla="*/ 1213281 w 5283576"/>
                <a:gd name="connsiteY76" fmla="*/ 925230 h 10922848"/>
                <a:gd name="connsiteX77" fmla="*/ 150735 w 5283576"/>
                <a:gd name="connsiteY77" fmla="*/ 10709607 h 10922848"/>
                <a:gd name="connsiteX78" fmla="*/ 1213281 w 5283576"/>
                <a:gd name="connsiteY78" fmla="*/ 9997617 h 10922848"/>
                <a:gd name="connsiteX79" fmla="*/ 1213263 w 5283576"/>
                <a:gd name="connsiteY79" fmla="*/ 8582235 h 10922848"/>
                <a:gd name="connsiteX80" fmla="*/ 81954 w 5283576"/>
                <a:gd name="connsiteY80" fmla="*/ 1726083 h 10922848"/>
                <a:gd name="connsiteX81" fmla="*/ 1076522 w 5283576"/>
                <a:gd name="connsiteY81" fmla="*/ 2389107 h 10922848"/>
                <a:gd name="connsiteX82" fmla="*/ 81954 w 5283576"/>
                <a:gd name="connsiteY82" fmla="*/ 397802 h 10922848"/>
                <a:gd name="connsiteX83" fmla="*/ 81954 w 5283576"/>
                <a:gd name="connsiteY83" fmla="*/ 10525045 h 10922848"/>
                <a:gd name="connsiteX84" fmla="*/ 1076522 w 5283576"/>
                <a:gd name="connsiteY84" fmla="*/ 8533740 h 10922848"/>
                <a:gd name="connsiteX85" fmla="*/ 81954 w 5283576"/>
                <a:gd name="connsiteY85" fmla="*/ 9196764 h 10922848"/>
                <a:gd name="connsiteX86" fmla="*/ 0 w 5283576"/>
                <a:gd name="connsiteY86" fmla="*/ 5461423 h 10922848"/>
                <a:gd name="connsiteX87" fmla="*/ 1334913 w 5283576"/>
                <a:gd name="connsiteY87" fmla="*/ 4548395 h 10922848"/>
                <a:gd name="connsiteX88" fmla="*/ 1334936 w 5283576"/>
                <a:gd name="connsiteY88" fmla="*/ 2732677 h 10922848"/>
                <a:gd name="connsiteX89" fmla="*/ 2 w 5283576"/>
                <a:gd name="connsiteY89" fmla="*/ 1842751 h 10922848"/>
                <a:gd name="connsiteX90" fmla="*/ 1 w 5283576"/>
                <a:gd name="connsiteY90" fmla="*/ 0 h 10922848"/>
                <a:gd name="connsiteX91" fmla="*/ 2565525 w 5283576"/>
                <a:gd name="connsiteY91" fmla="*/ 0 h 10922848"/>
                <a:gd name="connsiteX92" fmla="*/ 2718051 w 5283576"/>
                <a:gd name="connsiteY92" fmla="*/ 0 h 10922848"/>
                <a:gd name="connsiteX93" fmla="*/ 5283575 w 5283576"/>
                <a:gd name="connsiteY93" fmla="*/ 0 h 10922848"/>
                <a:gd name="connsiteX94" fmla="*/ 5283574 w 5283576"/>
                <a:gd name="connsiteY94" fmla="*/ 1842750 h 10922848"/>
                <a:gd name="connsiteX95" fmla="*/ 3948640 w 5283576"/>
                <a:gd name="connsiteY95" fmla="*/ 2732676 h 10922848"/>
                <a:gd name="connsiteX96" fmla="*/ 3948663 w 5283576"/>
                <a:gd name="connsiteY96" fmla="*/ 4548394 h 10922848"/>
                <a:gd name="connsiteX97" fmla="*/ 5283576 w 5283576"/>
                <a:gd name="connsiteY97" fmla="*/ 5461422 h 10922848"/>
                <a:gd name="connsiteX98" fmla="*/ 5283575 w 5283576"/>
                <a:gd name="connsiteY98" fmla="*/ 5461424 h 10922848"/>
                <a:gd name="connsiteX99" fmla="*/ 3948662 w 5283576"/>
                <a:gd name="connsiteY99" fmla="*/ 6374453 h 10922848"/>
                <a:gd name="connsiteX100" fmla="*/ 3948639 w 5283576"/>
                <a:gd name="connsiteY100" fmla="*/ 8190168 h 10922848"/>
                <a:gd name="connsiteX101" fmla="*/ 5283574 w 5283576"/>
                <a:gd name="connsiteY101" fmla="*/ 9080095 h 10922848"/>
                <a:gd name="connsiteX102" fmla="*/ 5283575 w 5283576"/>
                <a:gd name="connsiteY102" fmla="*/ 10922847 h 10922848"/>
                <a:gd name="connsiteX103" fmla="*/ 2718049 w 5283576"/>
                <a:gd name="connsiteY103" fmla="*/ 10922847 h 10922848"/>
                <a:gd name="connsiteX104" fmla="*/ 2718051 w 5283576"/>
                <a:gd name="connsiteY104" fmla="*/ 10922848 h 10922848"/>
                <a:gd name="connsiteX105" fmla="*/ 1 w 5283576"/>
                <a:gd name="connsiteY105" fmla="*/ 10922848 h 10922848"/>
                <a:gd name="connsiteX106" fmla="*/ 2 w 5283576"/>
                <a:gd name="connsiteY106" fmla="*/ 9080096 h 10922848"/>
                <a:gd name="connsiteX107" fmla="*/ 1334937 w 5283576"/>
                <a:gd name="connsiteY107" fmla="*/ 8190169 h 10922848"/>
                <a:gd name="connsiteX108" fmla="*/ 1334914 w 5283576"/>
                <a:gd name="connsiteY108" fmla="*/ 6374454 h 10922848"/>
                <a:gd name="connsiteX109" fmla="*/ 1 w 5283576"/>
                <a:gd name="connsiteY109" fmla="*/ 5461425 h 10922848"/>
                <a:gd name="connsiteX110" fmla="*/ 0 w 5283576"/>
                <a:gd name="connsiteY110" fmla="*/ 5461423 h 10922848"/>
                <a:gd name="connsiteX0" fmla="*/ 4207054 w 5283576"/>
                <a:gd name="connsiteY0" fmla="*/ 2389106 h 11059347"/>
                <a:gd name="connsiteX1" fmla="*/ 5201622 w 5283576"/>
                <a:gd name="connsiteY1" fmla="*/ 1726082 h 11059347"/>
                <a:gd name="connsiteX2" fmla="*/ 5201622 w 5283576"/>
                <a:gd name="connsiteY2" fmla="*/ 397802 h 11059347"/>
                <a:gd name="connsiteX3" fmla="*/ 4207054 w 5283576"/>
                <a:gd name="connsiteY3" fmla="*/ 2389106 h 11059347"/>
                <a:gd name="connsiteX4" fmla="*/ 4207054 w 5283576"/>
                <a:gd name="connsiteY4" fmla="*/ 8533739 h 11059347"/>
                <a:gd name="connsiteX5" fmla="*/ 5201622 w 5283576"/>
                <a:gd name="connsiteY5" fmla="*/ 10525044 h 11059347"/>
                <a:gd name="connsiteX6" fmla="*/ 5201622 w 5283576"/>
                <a:gd name="connsiteY6" fmla="*/ 9196763 h 11059347"/>
                <a:gd name="connsiteX7" fmla="*/ 4207054 w 5283576"/>
                <a:gd name="connsiteY7" fmla="*/ 8533739 h 11059347"/>
                <a:gd name="connsiteX8" fmla="*/ 4070295 w 5283576"/>
                <a:gd name="connsiteY8" fmla="*/ 925229 h 11059347"/>
                <a:gd name="connsiteX9" fmla="*/ 4070313 w 5283576"/>
                <a:gd name="connsiteY9" fmla="*/ 2340611 h 11059347"/>
                <a:gd name="connsiteX10" fmla="*/ 5132841 w 5283576"/>
                <a:gd name="connsiteY10" fmla="*/ 213240 h 11059347"/>
                <a:gd name="connsiteX11" fmla="*/ 4070295 w 5283576"/>
                <a:gd name="connsiteY11" fmla="*/ 925229 h 11059347"/>
                <a:gd name="connsiteX12" fmla="*/ 4070295 w 5283576"/>
                <a:gd name="connsiteY12" fmla="*/ 9997616 h 11059347"/>
                <a:gd name="connsiteX13" fmla="*/ 5132841 w 5283576"/>
                <a:gd name="connsiteY13" fmla="*/ 10709606 h 11059347"/>
                <a:gd name="connsiteX14" fmla="*/ 4070313 w 5283576"/>
                <a:gd name="connsiteY14" fmla="*/ 8582234 h 11059347"/>
                <a:gd name="connsiteX15" fmla="*/ 4070295 w 5283576"/>
                <a:gd name="connsiteY15" fmla="*/ 9997616 h 11059347"/>
                <a:gd name="connsiteX16" fmla="*/ 2934516 w 5283576"/>
                <a:gd name="connsiteY16" fmla="*/ 71998 h 11059347"/>
                <a:gd name="connsiteX17" fmla="*/ 4012456 w 5283576"/>
                <a:gd name="connsiteY17" fmla="*/ 790647 h 11059347"/>
                <a:gd name="connsiteX18" fmla="*/ 5084941 w 5283576"/>
                <a:gd name="connsiteY18" fmla="*/ 71998 h 11059347"/>
                <a:gd name="connsiteX19" fmla="*/ 2934516 w 5283576"/>
                <a:gd name="connsiteY19" fmla="*/ 71998 h 11059347"/>
                <a:gd name="connsiteX20" fmla="*/ 2934516 w 5283576"/>
                <a:gd name="connsiteY20" fmla="*/ 10850849 h 11059347"/>
                <a:gd name="connsiteX21" fmla="*/ 5084941 w 5283576"/>
                <a:gd name="connsiteY21" fmla="*/ 10850849 h 11059347"/>
                <a:gd name="connsiteX22" fmla="*/ 4012456 w 5283576"/>
                <a:gd name="connsiteY22" fmla="*/ 10132198 h 11059347"/>
                <a:gd name="connsiteX23" fmla="*/ 2934516 w 5283576"/>
                <a:gd name="connsiteY23" fmla="*/ 10850849 h 11059347"/>
                <a:gd name="connsiteX24" fmla="*/ 2835024 w 5283576"/>
                <a:gd name="connsiteY24" fmla="*/ 5389424 h 11059347"/>
                <a:gd name="connsiteX25" fmla="*/ 4924964 w 5283576"/>
                <a:gd name="connsiteY25" fmla="*/ 5389424 h 11059347"/>
                <a:gd name="connsiteX26" fmla="*/ 3877343 w 5283576"/>
                <a:gd name="connsiteY26" fmla="*/ 4670773 h 11059347"/>
                <a:gd name="connsiteX27" fmla="*/ 2835024 w 5283576"/>
                <a:gd name="connsiteY27" fmla="*/ 5389424 h 11059347"/>
                <a:gd name="connsiteX28" fmla="*/ 2835022 w 5283576"/>
                <a:gd name="connsiteY28" fmla="*/ 5533422 h 11059347"/>
                <a:gd name="connsiteX29" fmla="*/ 3877342 w 5283576"/>
                <a:gd name="connsiteY29" fmla="*/ 6252073 h 11059347"/>
                <a:gd name="connsiteX30" fmla="*/ 4924963 w 5283576"/>
                <a:gd name="connsiteY30" fmla="*/ 5533422 h 11059347"/>
                <a:gd name="connsiteX31" fmla="*/ 2835022 w 5283576"/>
                <a:gd name="connsiteY31" fmla="*/ 5533422 h 11059347"/>
                <a:gd name="connsiteX32" fmla="*/ 2788471 w 5283576"/>
                <a:gd name="connsiteY32" fmla="*/ 5248181 h 11059347"/>
                <a:gd name="connsiteX33" fmla="*/ 3821130 w 5283576"/>
                <a:gd name="connsiteY33" fmla="*/ 4536191 h 11059347"/>
                <a:gd name="connsiteX34" fmla="*/ 3821113 w 5283576"/>
                <a:gd name="connsiteY34" fmla="*/ 3120809 h 11059347"/>
                <a:gd name="connsiteX35" fmla="*/ 2788471 w 5283576"/>
                <a:gd name="connsiteY35" fmla="*/ 5248181 h 11059347"/>
                <a:gd name="connsiteX36" fmla="*/ 2788470 w 5283576"/>
                <a:gd name="connsiteY36" fmla="*/ 5674666 h 11059347"/>
                <a:gd name="connsiteX37" fmla="*/ 3821112 w 5283576"/>
                <a:gd name="connsiteY37" fmla="*/ 7802037 h 11059347"/>
                <a:gd name="connsiteX38" fmla="*/ 3821130 w 5283576"/>
                <a:gd name="connsiteY38" fmla="*/ 6386655 h 11059347"/>
                <a:gd name="connsiteX39" fmla="*/ 2788470 w 5283576"/>
                <a:gd name="connsiteY39" fmla="*/ 5674666 h 11059347"/>
                <a:gd name="connsiteX40" fmla="*/ 2721624 w 5283576"/>
                <a:gd name="connsiteY40" fmla="*/ 5063619 h 11059347"/>
                <a:gd name="connsiteX41" fmla="*/ 3688219 w 5283576"/>
                <a:gd name="connsiteY41" fmla="*/ 3072314 h 11059347"/>
                <a:gd name="connsiteX42" fmla="*/ 2721624 w 5283576"/>
                <a:gd name="connsiteY42" fmla="*/ 3735338 h 11059347"/>
                <a:gd name="connsiteX43" fmla="*/ 2721624 w 5283576"/>
                <a:gd name="connsiteY43" fmla="*/ 5063619 h 11059347"/>
                <a:gd name="connsiteX44" fmla="*/ 2721623 w 5283576"/>
                <a:gd name="connsiteY44" fmla="*/ 7187508 h 11059347"/>
                <a:gd name="connsiteX45" fmla="*/ 3688218 w 5283576"/>
                <a:gd name="connsiteY45" fmla="*/ 7850532 h 11059347"/>
                <a:gd name="connsiteX46" fmla="*/ 2721623 w 5283576"/>
                <a:gd name="connsiteY46" fmla="*/ 5859228 h 11059347"/>
                <a:gd name="connsiteX47" fmla="*/ 2721623 w 5283576"/>
                <a:gd name="connsiteY47" fmla="*/ 7187508 h 11059347"/>
                <a:gd name="connsiteX48" fmla="*/ 1595358 w 5283576"/>
                <a:gd name="connsiteY48" fmla="*/ 7850533 h 11059347"/>
                <a:gd name="connsiteX49" fmla="*/ 2561953 w 5283576"/>
                <a:gd name="connsiteY49" fmla="*/ 7187509 h 11059347"/>
                <a:gd name="connsiteX50" fmla="*/ 2561953 w 5283576"/>
                <a:gd name="connsiteY50" fmla="*/ 5859229 h 11059347"/>
                <a:gd name="connsiteX51" fmla="*/ 1595358 w 5283576"/>
                <a:gd name="connsiteY51" fmla="*/ 7850533 h 11059347"/>
                <a:gd name="connsiteX52" fmla="*/ 1595357 w 5283576"/>
                <a:gd name="connsiteY52" fmla="*/ 3072315 h 11059347"/>
                <a:gd name="connsiteX53" fmla="*/ 2561952 w 5283576"/>
                <a:gd name="connsiteY53" fmla="*/ 5063620 h 11059347"/>
                <a:gd name="connsiteX54" fmla="*/ 2561952 w 5283576"/>
                <a:gd name="connsiteY54" fmla="*/ 3735339 h 11059347"/>
                <a:gd name="connsiteX55" fmla="*/ 1595357 w 5283576"/>
                <a:gd name="connsiteY55" fmla="*/ 3072315 h 11059347"/>
                <a:gd name="connsiteX56" fmla="*/ 1462446 w 5283576"/>
                <a:gd name="connsiteY56" fmla="*/ 4536192 h 11059347"/>
                <a:gd name="connsiteX57" fmla="*/ 2495105 w 5283576"/>
                <a:gd name="connsiteY57" fmla="*/ 5248182 h 11059347"/>
                <a:gd name="connsiteX58" fmla="*/ 1462463 w 5283576"/>
                <a:gd name="connsiteY58" fmla="*/ 3120810 h 11059347"/>
                <a:gd name="connsiteX59" fmla="*/ 1462446 w 5283576"/>
                <a:gd name="connsiteY59" fmla="*/ 4536192 h 11059347"/>
                <a:gd name="connsiteX60" fmla="*/ 1462446 w 5283576"/>
                <a:gd name="connsiteY60" fmla="*/ 6386656 h 11059347"/>
                <a:gd name="connsiteX61" fmla="*/ 1462464 w 5283576"/>
                <a:gd name="connsiteY61" fmla="*/ 7802038 h 11059347"/>
                <a:gd name="connsiteX62" fmla="*/ 2495106 w 5283576"/>
                <a:gd name="connsiteY62" fmla="*/ 5674667 h 11059347"/>
                <a:gd name="connsiteX63" fmla="*/ 1462446 w 5283576"/>
                <a:gd name="connsiteY63" fmla="*/ 6386656 h 11059347"/>
                <a:gd name="connsiteX64" fmla="*/ 1344481 w 5283576"/>
                <a:gd name="connsiteY64" fmla="*/ 8193920 h 11059347"/>
                <a:gd name="connsiteX65" fmla="*/ 1344504 w 5283576"/>
                <a:gd name="connsiteY65" fmla="*/ 10009820 h 11059347"/>
                <a:gd name="connsiteX66" fmla="*/ 2641787 w 5283576"/>
                <a:gd name="connsiteY66" fmla="*/ 10872154 h 11059347"/>
                <a:gd name="connsiteX67" fmla="*/ 3939072 w 5283576"/>
                <a:gd name="connsiteY67" fmla="*/ 10009819 h 11059347"/>
                <a:gd name="connsiteX68" fmla="*/ 3939095 w 5283576"/>
                <a:gd name="connsiteY68" fmla="*/ 8193919 h 11059347"/>
                <a:gd name="connsiteX69" fmla="*/ 2641976 w 5283576"/>
                <a:gd name="connsiteY69" fmla="*/ 7304176 h 11059347"/>
                <a:gd name="connsiteX70" fmla="*/ 2641978 w 5283576"/>
                <a:gd name="connsiteY70" fmla="*/ 3618670 h 11059347"/>
                <a:gd name="connsiteX71" fmla="*/ 3939095 w 5283576"/>
                <a:gd name="connsiteY71" fmla="*/ 2728928 h 11059347"/>
                <a:gd name="connsiteX72" fmla="*/ 3939072 w 5283576"/>
                <a:gd name="connsiteY72" fmla="*/ 913026 h 11059347"/>
                <a:gd name="connsiteX73" fmla="*/ 2641788 w 5283576"/>
                <a:gd name="connsiteY73" fmla="*/ 50694 h 11059347"/>
                <a:gd name="connsiteX74" fmla="*/ 1344504 w 5283576"/>
                <a:gd name="connsiteY74" fmla="*/ 913027 h 11059347"/>
                <a:gd name="connsiteX75" fmla="*/ 1344481 w 5283576"/>
                <a:gd name="connsiteY75" fmla="*/ 2728929 h 11059347"/>
                <a:gd name="connsiteX76" fmla="*/ 2641598 w 5283576"/>
                <a:gd name="connsiteY76" fmla="*/ 3618671 h 11059347"/>
                <a:gd name="connsiteX77" fmla="*/ 2641600 w 5283576"/>
                <a:gd name="connsiteY77" fmla="*/ 7304177 h 11059347"/>
                <a:gd name="connsiteX78" fmla="*/ 1344481 w 5283576"/>
                <a:gd name="connsiteY78" fmla="*/ 8193920 h 11059347"/>
                <a:gd name="connsiteX79" fmla="*/ 358613 w 5283576"/>
                <a:gd name="connsiteY79" fmla="*/ 5533423 h 11059347"/>
                <a:gd name="connsiteX80" fmla="*/ 1406234 w 5283576"/>
                <a:gd name="connsiteY80" fmla="*/ 6252074 h 11059347"/>
                <a:gd name="connsiteX81" fmla="*/ 2448554 w 5283576"/>
                <a:gd name="connsiteY81" fmla="*/ 5533423 h 11059347"/>
                <a:gd name="connsiteX82" fmla="*/ 358613 w 5283576"/>
                <a:gd name="connsiteY82" fmla="*/ 5533423 h 11059347"/>
                <a:gd name="connsiteX83" fmla="*/ 358612 w 5283576"/>
                <a:gd name="connsiteY83" fmla="*/ 5389425 h 11059347"/>
                <a:gd name="connsiteX84" fmla="*/ 2448552 w 5283576"/>
                <a:gd name="connsiteY84" fmla="*/ 5389425 h 11059347"/>
                <a:gd name="connsiteX85" fmla="*/ 1406233 w 5283576"/>
                <a:gd name="connsiteY85" fmla="*/ 4670774 h 11059347"/>
                <a:gd name="connsiteX86" fmla="*/ 358612 w 5283576"/>
                <a:gd name="connsiteY86" fmla="*/ 5389425 h 11059347"/>
                <a:gd name="connsiteX87" fmla="*/ 198635 w 5283576"/>
                <a:gd name="connsiteY87" fmla="*/ 71998 h 11059347"/>
                <a:gd name="connsiteX88" fmla="*/ 1271120 w 5283576"/>
                <a:gd name="connsiteY88" fmla="*/ 790648 h 11059347"/>
                <a:gd name="connsiteX89" fmla="*/ 2349060 w 5283576"/>
                <a:gd name="connsiteY89" fmla="*/ 71998 h 11059347"/>
                <a:gd name="connsiteX90" fmla="*/ 198635 w 5283576"/>
                <a:gd name="connsiteY90" fmla="*/ 71998 h 11059347"/>
                <a:gd name="connsiteX91" fmla="*/ 198635 w 5283576"/>
                <a:gd name="connsiteY91" fmla="*/ 10850850 h 11059347"/>
                <a:gd name="connsiteX92" fmla="*/ 2349060 w 5283576"/>
                <a:gd name="connsiteY92" fmla="*/ 10850850 h 11059347"/>
                <a:gd name="connsiteX93" fmla="*/ 1271120 w 5283576"/>
                <a:gd name="connsiteY93" fmla="*/ 10132199 h 11059347"/>
                <a:gd name="connsiteX94" fmla="*/ 198635 w 5283576"/>
                <a:gd name="connsiteY94" fmla="*/ 10850850 h 11059347"/>
                <a:gd name="connsiteX95" fmla="*/ 150735 w 5283576"/>
                <a:gd name="connsiteY95" fmla="*/ 213240 h 11059347"/>
                <a:gd name="connsiteX96" fmla="*/ 1213263 w 5283576"/>
                <a:gd name="connsiteY96" fmla="*/ 2340612 h 11059347"/>
                <a:gd name="connsiteX97" fmla="*/ 1213281 w 5283576"/>
                <a:gd name="connsiteY97" fmla="*/ 925230 h 11059347"/>
                <a:gd name="connsiteX98" fmla="*/ 150735 w 5283576"/>
                <a:gd name="connsiteY98" fmla="*/ 213240 h 11059347"/>
                <a:gd name="connsiteX99" fmla="*/ 150735 w 5283576"/>
                <a:gd name="connsiteY99" fmla="*/ 10709607 h 11059347"/>
                <a:gd name="connsiteX100" fmla="*/ 1213281 w 5283576"/>
                <a:gd name="connsiteY100" fmla="*/ 9997617 h 11059347"/>
                <a:gd name="connsiteX101" fmla="*/ 1213263 w 5283576"/>
                <a:gd name="connsiteY101" fmla="*/ 8582235 h 11059347"/>
                <a:gd name="connsiteX102" fmla="*/ 150735 w 5283576"/>
                <a:gd name="connsiteY102" fmla="*/ 10709607 h 11059347"/>
                <a:gd name="connsiteX103" fmla="*/ 81954 w 5283576"/>
                <a:gd name="connsiteY103" fmla="*/ 1726083 h 11059347"/>
                <a:gd name="connsiteX104" fmla="*/ 1076522 w 5283576"/>
                <a:gd name="connsiteY104" fmla="*/ 2389107 h 11059347"/>
                <a:gd name="connsiteX105" fmla="*/ 81954 w 5283576"/>
                <a:gd name="connsiteY105" fmla="*/ 397802 h 11059347"/>
                <a:gd name="connsiteX106" fmla="*/ 81954 w 5283576"/>
                <a:gd name="connsiteY106" fmla="*/ 1726083 h 11059347"/>
                <a:gd name="connsiteX107" fmla="*/ 81954 w 5283576"/>
                <a:gd name="connsiteY107" fmla="*/ 10525045 h 11059347"/>
                <a:gd name="connsiteX108" fmla="*/ 1076522 w 5283576"/>
                <a:gd name="connsiteY108" fmla="*/ 8533740 h 11059347"/>
                <a:gd name="connsiteX109" fmla="*/ 81954 w 5283576"/>
                <a:gd name="connsiteY109" fmla="*/ 9196764 h 11059347"/>
                <a:gd name="connsiteX110" fmla="*/ 81954 w 5283576"/>
                <a:gd name="connsiteY110" fmla="*/ 10525045 h 11059347"/>
                <a:gd name="connsiteX111" fmla="*/ 0 w 5283576"/>
                <a:gd name="connsiteY111" fmla="*/ 5461423 h 11059347"/>
                <a:gd name="connsiteX112" fmla="*/ 1334913 w 5283576"/>
                <a:gd name="connsiteY112" fmla="*/ 4548395 h 11059347"/>
                <a:gd name="connsiteX113" fmla="*/ 1334936 w 5283576"/>
                <a:gd name="connsiteY113" fmla="*/ 2732677 h 11059347"/>
                <a:gd name="connsiteX114" fmla="*/ 2 w 5283576"/>
                <a:gd name="connsiteY114" fmla="*/ 1842751 h 11059347"/>
                <a:gd name="connsiteX115" fmla="*/ 1 w 5283576"/>
                <a:gd name="connsiteY115" fmla="*/ 0 h 11059347"/>
                <a:gd name="connsiteX116" fmla="*/ 2565525 w 5283576"/>
                <a:gd name="connsiteY116" fmla="*/ 0 h 11059347"/>
                <a:gd name="connsiteX117" fmla="*/ 2718051 w 5283576"/>
                <a:gd name="connsiteY117" fmla="*/ 0 h 11059347"/>
                <a:gd name="connsiteX118" fmla="*/ 5283575 w 5283576"/>
                <a:gd name="connsiteY118" fmla="*/ 0 h 11059347"/>
                <a:gd name="connsiteX119" fmla="*/ 5283574 w 5283576"/>
                <a:gd name="connsiteY119" fmla="*/ 1842750 h 11059347"/>
                <a:gd name="connsiteX120" fmla="*/ 3948640 w 5283576"/>
                <a:gd name="connsiteY120" fmla="*/ 2732676 h 11059347"/>
                <a:gd name="connsiteX121" fmla="*/ 3948663 w 5283576"/>
                <a:gd name="connsiteY121" fmla="*/ 4548394 h 11059347"/>
                <a:gd name="connsiteX122" fmla="*/ 5283576 w 5283576"/>
                <a:gd name="connsiteY122" fmla="*/ 5461422 h 11059347"/>
                <a:gd name="connsiteX123" fmla="*/ 5283575 w 5283576"/>
                <a:gd name="connsiteY123" fmla="*/ 5461424 h 11059347"/>
                <a:gd name="connsiteX124" fmla="*/ 3948662 w 5283576"/>
                <a:gd name="connsiteY124" fmla="*/ 6374453 h 11059347"/>
                <a:gd name="connsiteX125" fmla="*/ 3948639 w 5283576"/>
                <a:gd name="connsiteY125" fmla="*/ 8190168 h 11059347"/>
                <a:gd name="connsiteX126" fmla="*/ 5283574 w 5283576"/>
                <a:gd name="connsiteY126" fmla="*/ 9080095 h 11059347"/>
                <a:gd name="connsiteX127" fmla="*/ 5283575 w 5283576"/>
                <a:gd name="connsiteY127" fmla="*/ 10922847 h 11059347"/>
                <a:gd name="connsiteX128" fmla="*/ 2718049 w 5283576"/>
                <a:gd name="connsiteY128" fmla="*/ 10922847 h 11059347"/>
                <a:gd name="connsiteX129" fmla="*/ 1 w 5283576"/>
                <a:gd name="connsiteY129" fmla="*/ 10922848 h 11059347"/>
                <a:gd name="connsiteX130" fmla="*/ 2 w 5283576"/>
                <a:gd name="connsiteY130" fmla="*/ 9080096 h 11059347"/>
                <a:gd name="connsiteX131" fmla="*/ 1334937 w 5283576"/>
                <a:gd name="connsiteY131" fmla="*/ 8190169 h 11059347"/>
                <a:gd name="connsiteX132" fmla="*/ 1334914 w 5283576"/>
                <a:gd name="connsiteY132" fmla="*/ 6374454 h 11059347"/>
                <a:gd name="connsiteX133" fmla="*/ 1 w 5283576"/>
                <a:gd name="connsiteY133" fmla="*/ 5461425 h 11059347"/>
                <a:gd name="connsiteX134" fmla="*/ 0 w 5283576"/>
                <a:gd name="connsiteY134" fmla="*/ 5461423 h 11059347"/>
                <a:gd name="connsiteX0" fmla="*/ 4207054 w 5283576"/>
                <a:gd name="connsiteY0" fmla="*/ 2389106 h 10922848"/>
                <a:gd name="connsiteX1" fmla="*/ 5201622 w 5283576"/>
                <a:gd name="connsiteY1" fmla="*/ 1726082 h 10922848"/>
                <a:gd name="connsiteX2" fmla="*/ 5201622 w 5283576"/>
                <a:gd name="connsiteY2" fmla="*/ 397802 h 10922848"/>
                <a:gd name="connsiteX3" fmla="*/ 4207054 w 5283576"/>
                <a:gd name="connsiteY3" fmla="*/ 2389106 h 10922848"/>
                <a:gd name="connsiteX4" fmla="*/ 4207054 w 5283576"/>
                <a:gd name="connsiteY4" fmla="*/ 8533739 h 10922848"/>
                <a:gd name="connsiteX5" fmla="*/ 5201622 w 5283576"/>
                <a:gd name="connsiteY5" fmla="*/ 10525044 h 10922848"/>
                <a:gd name="connsiteX6" fmla="*/ 5201622 w 5283576"/>
                <a:gd name="connsiteY6" fmla="*/ 9196763 h 10922848"/>
                <a:gd name="connsiteX7" fmla="*/ 4207054 w 5283576"/>
                <a:gd name="connsiteY7" fmla="*/ 8533739 h 10922848"/>
                <a:gd name="connsiteX8" fmla="*/ 4070295 w 5283576"/>
                <a:gd name="connsiteY8" fmla="*/ 925229 h 10922848"/>
                <a:gd name="connsiteX9" fmla="*/ 4070313 w 5283576"/>
                <a:gd name="connsiteY9" fmla="*/ 2340611 h 10922848"/>
                <a:gd name="connsiteX10" fmla="*/ 5132841 w 5283576"/>
                <a:gd name="connsiteY10" fmla="*/ 213240 h 10922848"/>
                <a:gd name="connsiteX11" fmla="*/ 4070295 w 5283576"/>
                <a:gd name="connsiteY11" fmla="*/ 925229 h 10922848"/>
                <a:gd name="connsiteX12" fmla="*/ 4070295 w 5283576"/>
                <a:gd name="connsiteY12" fmla="*/ 9997616 h 10922848"/>
                <a:gd name="connsiteX13" fmla="*/ 5132841 w 5283576"/>
                <a:gd name="connsiteY13" fmla="*/ 10709606 h 10922848"/>
                <a:gd name="connsiteX14" fmla="*/ 4070313 w 5283576"/>
                <a:gd name="connsiteY14" fmla="*/ 8582234 h 10922848"/>
                <a:gd name="connsiteX15" fmla="*/ 4070295 w 5283576"/>
                <a:gd name="connsiteY15" fmla="*/ 9997616 h 10922848"/>
                <a:gd name="connsiteX16" fmla="*/ 2934516 w 5283576"/>
                <a:gd name="connsiteY16" fmla="*/ 71998 h 10922848"/>
                <a:gd name="connsiteX17" fmla="*/ 4012456 w 5283576"/>
                <a:gd name="connsiteY17" fmla="*/ 790647 h 10922848"/>
                <a:gd name="connsiteX18" fmla="*/ 5084941 w 5283576"/>
                <a:gd name="connsiteY18" fmla="*/ 71998 h 10922848"/>
                <a:gd name="connsiteX19" fmla="*/ 2934516 w 5283576"/>
                <a:gd name="connsiteY19" fmla="*/ 71998 h 10922848"/>
                <a:gd name="connsiteX20" fmla="*/ 2934516 w 5283576"/>
                <a:gd name="connsiteY20" fmla="*/ 10850849 h 10922848"/>
                <a:gd name="connsiteX21" fmla="*/ 5084941 w 5283576"/>
                <a:gd name="connsiteY21" fmla="*/ 10850849 h 10922848"/>
                <a:gd name="connsiteX22" fmla="*/ 4012456 w 5283576"/>
                <a:gd name="connsiteY22" fmla="*/ 10132198 h 10922848"/>
                <a:gd name="connsiteX23" fmla="*/ 2934516 w 5283576"/>
                <a:gd name="connsiteY23" fmla="*/ 10850849 h 10922848"/>
                <a:gd name="connsiteX24" fmla="*/ 2835024 w 5283576"/>
                <a:gd name="connsiteY24" fmla="*/ 5389424 h 10922848"/>
                <a:gd name="connsiteX25" fmla="*/ 4924964 w 5283576"/>
                <a:gd name="connsiteY25" fmla="*/ 5389424 h 10922848"/>
                <a:gd name="connsiteX26" fmla="*/ 3877343 w 5283576"/>
                <a:gd name="connsiteY26" fmla="*/ 4670773 h 10922848"/>
                <a:gd name="connsiteX27" fmla="*/ 2835024 w 5283576"/>
                <a:gd name="connsiteY27" fmla="*/ 5389424 h 10922848"/>
                <a:gd name="connsiteX28" fmla="*/ 2835022 w 5283576"/>
                <a:gd name="connsiteY28" fmla="*/ 5533422 h 10922848"/>
                <a:gd name="connsiteX29" fmla="*/ 3877342 w 5283576"/>
                <a:gd name="connsiteY29" fmla="*/ 6252073 h 10922848"/>
                <a:gd name="connsiteX30" fmla="*/ 4924963 w 5283576"/>
                <a:gd name="connsiteY30" fmla="*/ 5533422 h 10922848"/>
                <a:gd name="connsiteX31" fmla="*/ 2835022 w 5283576"/>
                <a:gd name="connsiteY31" fmla="*/ 5533422 h 10922848"/>
                <a:gd name="connsiteX32" fmla="*/ 2788471 w 5283576"/>
                <a:gd name="connsiteY32" fmla="*/ 5248181 h 10922848"/>
                <a:gd name="connsiteX33" fmla="*/ 3821130 w 5283576"/>
                <a:gd name="connsiteY33" fmla="*/ 4536191 h 10922848"/>
                <a:gd name="connsiteX34" fmla="*/ 3821113 w 5283576"/>
                <a:gd name="connsiteY34" fmla="*/ 3120809 h 10922848"/>
                <a:gd name="connsiteX35" fmla="*/ 2788471 w 5283576"/>
                <a:gd name="connsiteY35" fmla="*/ 5248181 h 10922848"/>
                <a:gd name="connsiteX36" fmla="*/ 2788470 w 5283576"/>
                <a:gd name="connsiteY36" fmla="*/ 5674666 h 10922848"/>
                <a:gd name="connsiteX37" fmla="*/ 3821112 w 5283576"/>
                <a:gd name="connsiteY37" fmla="*/ 7802037 h 10922848"/>
                <a:gd name="connsiteX38" fmla="*/ 3821130 w 5283576"/>
                <a:gd name="connsiteY38" fmla="*/ 6386655 h 10922848"/>
                <a:gd name="connsiteX39" fmla="*/ 2788470 w 5283576"/>
                <a:gd name="connsiteY39" fmla="*/ 5674666 h 10922848"/>
                <a:gd name="connsiteX40" fmla="*/ 2721624 w 5283576"/>
                <a:gd name="connsiteY40" fmla="*/ 5063619 h 10922848"/>
                <a:gd name="connsiteX41" fmla="*/ 3688219 w 5283576"/>
                <a:gd name="connsiteY41" fmla="*/ 3072314 h 10922848"/>
                <a:gd name="connsiteX42" fmla="*/ 2721624 w 5283576"/>
                <a:gd name="connsiteY42" fmla="*/ 3735338 h 10922848"/>
                <a:gd name="connsiteX43" fmla="*/ 2721624 w 5283576"/>
                <a:gd name="connsiteY43" fmla="*/ 5063619 h 10922848"/>
                <a:gd name="connsiteX44" fmla="*/ 2721623 w 5283576"/>
                <a:gd name="connsiteY44" fmla="*/ 7187508 h 10922848"/>
                <a:gd name="connsiteX45" fmla="*/ 3688218 w 5283576"/>
                <a:gd name="connsiteY45" fmla="*/ 7850532 h 10922848"/>
                <a:gd name="connsiteX46" fmla="*/ 2721623 w 5283576"/>
                <a:gd name="connsiteY46" fmla="*/ 5859228 h 10922848"/>
                <a:gd name="connsiteX47" fmla="*/ 2721623 w 5283576"/>
                <a:gd name="connsiteY47" fmla="*/ 7187508 h 10922848"/>
                <a:gd name="connsiteX48" fmla="*/ 1595358 w 5283576"/>
                <a:gd name="connsiteY48" fmla="*/ 7850533 h 10922848"/>
                <a:gd name="connsiteX49" fmla="*/ 2561953 w 5283576"/>
                <a:gd name="connsiteY49" fmla="*/ 7187509 h 10922848"/>
                <a:gd name="connsiteX50" fmla="*/ 2561953 w 5283576"/>
                <a:gd name="connsiteY50" fmla="*/ 5859229 h 10922848"/>
                <a:gd name="connsiteX51" fmla="*/ 1595358 w 5283576"/>
                <a:gd name="connsiteY51" fmla="*/ 7850533 h 10922848"/>
                <a:gd name="connsiteX52" fmla="*/ 1595357 w 5283576"/>
                <a:gd name="connsiteY52" fmla="*/ 3072315 h 10922848"/>
                <a:gd name="connsiteX53" fmla="*/ 2561952 w 5283576"/>
                <a:gd name="connsiteY53" fmla="*/ 5063620 h 10922848"/>
                <a:gd name="connsiteX54" fmla="*/ 2561952 w 5283576"/>
                <a:gd name="connsiteY54" fmla="*/ 3735339 h 10922848"/>
                <a:gd name="connsiteX55" fmla="*/ 1595357 w 5283576"/>
                <a:gd name="connsiteY55" fmla="*/ 3072315 h 10922848"/>
                <a:gd name="connsiteX56" fmla="*/ 1462446 w 5283576"/>
                <a:gd name="connsiteY56" fmla="*/ 4536192 h 10922848"/>
                <a:gd name="connsiteX57" fmla="*/ 2495105 w 5283576"/>
                <a:gd name="connsiteY57" fmla="*/ 5248182 h 10922848"/>
                <a:gd name="connsiteX58" fmla="*/ 1462463 w 5283576"/>
                <a:gd name="connsiteY58" fmla="*/ 3120810 h 10922848"/>
                <a:gd name="connsiteX59" fmla="*/ 1462446 w 5283576"/>
                <a:gd name="connsiteY59" fmla="*/ 4536192 h 10922848"/>
                <a:gd name="connsiteX60" fmla="*/ 1462446 w 5283576"/>
                <a:gd name="connsiteY60" fmla="*/ 6386656 h 10922848"/>
                <a:gd name="connsiteX61" fmla="*/ 1462464 w 5283576"/>
                <a:gd name="connsiteY61" fmla="*/ 7802038 h 10922848"/>
                <a:gd name="connsiteX62" fmla="*/ 2495106 w 5283576"/>
                <a:gd name="connsiteY62" fmla="*/ 5674667 h 10922848"/>
                <a:gd name="connsiteX63" fmla="*/ 1462446 w 5283576"/>
                <a:gd name="connsiteY63" fmla="*/ 6386656 h 10922848"/>
                <a:gd name="connsiteX64" fmla="*/ 1344481 w 5283576"/>
                <a:gd name="connsiteY64" fmla="*/ 8193920 h 10922848"/>
                <a:gd name="connsiteX65" fmla="*/ 1344504 w 5283576"/>
                <a:gd name="connsiteY65" fmla="*/ 10009820 h 10922848"/>
                <a:gd name="connsiteX66" fmla="*/ 2641787 w 5283576"/>
                <a:gd name="connsiteY66" fmla="*/ 10872154 h 10922848"/>
                <a:gd name="connsiteX67" fmla="*/ 3939072 w 5283576"/>
                <a:gd name="connsiteY67" fmla="*/ 10009819 h 10922848"/>
                <a:gd name="connsiteX68" fmla="*/ 3939095 w 5283576"/>
                <a:gd name="connsiteY68" fmla="*/ 8193919 h 10922848"/>
                <a:gd name="connsiteX69" fmla="*/ 2641976 w 5283576"/>
                <a:gd name="connsiteY69" fmla="*/ 7304176 h 10922848"/>
                <a:gd name="connsiteX70" fmla="*/ 2641978 w 5283576"/>
                <a:gd name="connsiteY70" fmla="*/ 3618670 h 10922848"/>
                <a:gd name="connsiteX71" fmla="*/ 3939095 w 5283576"/>
                <a:gd name="connsiteY71" fmla="*/ 2728928 h 10922848"/>
                <a:gd name="connsiteX72" fmla="*/ 3939072 w 5283576"/>
                <a:gd name="connsiteY72" fmla="*/ 913026 h 10922848"/>
                <a:gd name="connsiteX73" fmla="*/ 2641788 w 5283576"/>
                <a:gd name="connsiteY73" fmla="*/ 50694 h 10922848"/>
                <a:gd name="connsiteX74" fmla="*/ 1344504 w 5283576"/>
                <a:gd name="connsiteY74" fmla="*/ 913027 h 10922848"/>
                <a:gd name="connsiteX75" fmla="*/ 1344481 w 5283576"/>
                <a:gd name="connsiteY75" fmla="*/ 2728929 h 10922848"/>
                <a:gd name="connsiteX76" fmla="*/ 2641598 w 5283576"/>
                <a:gd name="connsiteY76" fmla="*/ 3618671 h 10922848"/>
                <a:gd name="connsiteX77" fmla="*/ 2641600 w 5283576"/>
                <a:gd name="connsiteY77" fmla="*/ 7304177 h 10922848"/>
                <a:gd name="connsiteX78" fmla="*/ 1344481 w 5283576"/>
                <a:gd name="connsiteY78" fmla="*/ 8193920 h 10922848"/>
                <a:gd name="connsiteX79" fmla="*/ 358613 w 5283576"/>
                <a:gd name="connsiteY79" fmla="*/ 5533423 h 10922848"/>
                <a:gd name="connsiteX80" fmla="*/ 1406234 w 5283576"/>
                <a:gd name="connsiteY80" fmla="*/ 6252074 h 10922848"/>
                <a:gd name="connsiteX81" fmla="*/ 2448554 w 5283576"/>
                <a:gd name="connsiteY81" fmla="*/ 5533423 h 10922848"/>
                <a:gd name="connsiteX82" fmla="*/ 358613 w 5283576"/>
                <a:gd name="connsiteY82" fmla="*/ 5533423 h 10922848"/>
                <a:gd name="connsiteX83" fmla="*/ 358612 w 5283576"/>
                <a:gd name="connsiteY83" fmla="*/ 5389425 h 10922848"/>
                <a:gd name="connsiteX84" fmla="*/ 2448552 w 5283576"/>
                <a:gd name="connsiteY84" fmla="*/ 5389425 h 10922848"/>
                <a:gd name="connsiteX85" fmla="*/ 1406233 w 5283576"/>
                <a:gd name="connsiteY85" fmla="*/ 4670774 h 10922848"/>
                <a:gd name="connsiteX86" fmla="*/ 358612 w 5283576"/>
                <a:gd name="connsiteY86" fmla="*/ 5389425 h 10922848"/>
                <a:gd name="connsiteX87" fmla="*/ 198635 w 5283576"/>
                <a:gd name="connsiteY87" fmla="*/ 71998 h 10922848"/>
                <a:gd name="connsiteX88" fmla="*/ 1271120 w 5283576"/>
                <a:gd name="connsiteY88" fmla="*/ 790648 h 10922848"/>
                <a:gd name="connsiteX89" fmla="*/ 2349060 w 5283576"/>
                <a:gd name="connsiteY89" fmla="*/ 71998 h 10922848"/>
                <a:gd name="connsiteX90" fmla="*/ 198635 w 5283576"/>
                <a:gd name="connsiteY90" fmla="*/ 71998 h 10922848"/>
                <a:gd name="connsiteX91" fmla="*/ 198635 w 5283576"/>
                <a:gd name="connsiteY91" fmla="*/ 10850850 h 10922848"/>
                <a:gd name="connsiteX92" fmla="*/ 2349060 w 5283576"/>
                <a:gd name="connsiteY92" fmla="*/ 10850850 h 10922848"/>
                <a:gd name="connsiteX93" fmla="*/ 1271120 w 5283576"/>
                <a:gd name="connsiteY93" fmla="*/ 10132199 h 10922848"/>
                <a:gd name="connsiteX94" fmla="*/ 198635 w 5283576"/>
                <a:gd name="connsiteY94" fmla="*/ 10850850 h 10922848"/>
                <a:gd name="connsiteX95" fmla="*/ 150735 w 5283576"/>
                <a:gd name="connsiteY95" fmla="*/ 213240 h 10922848"/>
                <a:gd name="connsiteX96" fmla="*/ 1213263 w 5283576"/>
                <a:gd name="connsiteY96" fmla="*/ 2340612 h 10922848"/>
                <a:gd name="connsiteX97" fmla="*/ 1213281 w 5283576"/>
                <a:gd name="connsiteY97" fmla="*/ 925230 h 10922848"/>
                <a:gd name="connsiteX98" fmla="*/ 150735 w 5283576"/>
                <a:gd name="connsiteY98" fmla="*/ 213240 h 10922848"/>
                <a:gd name="connsiteX99" fmla="*/ 150735 w 5283576"/>
                <a:gd name="connsiteY99" fmla="*/ 10709607 h 10922848"/>
                <a:gd name="connsiteX100" fmla="*/ 1213281 w 5283576"/>
                <a:gd name="connsiteY100" fmla="*/ 9997617 h 10922848"/>
                <a:gd name="connsiteX101" fmla="*/ 1213263 w 5283576"/>
                <a:gd name="connsiteY101" fmla="*/ 8582235 h 10922848"/>
                <a:gd name="connsiteX102" fmla="*/ 150735 w 5283576"/>
                <a:gd name="connsiteY102" fmla="*/ 10709607 h 10922848"/>
                <a:gd name="connsiteX103" fmla="*/ 81954 w 5283576"/>
                <a:gd name="connsiteY103" fmla="*/ 1726083 h 10922848"/>
                <a:gd name="connsiteX104" fmla="*/ 1076522 w 5283576"/>
                <a:gd name="connsiteY104" fmla="*/ 2389107 h 10922848"/>
                <a:gd name="connsiteX105" fmla="*/ 81954 w 5283576"/>
                <a:gd name="connsiteY105" fmla="*/ 397802 h 10922848"/>
                <a:gd name="connsiteX106" fmla="*/ 81954 w 5283576"/>
                <a:gd name="connsiteY106" fmla="*/ 1726083 h 10922848"/>
                <a:gd name="connsiteX107" fmla="*/ 81954 w 5283576"/>
                <a:gd name="connsiteY107" fmla="*/ 10525045 h 10922848"/>
                <a:gd name="connsiteX108" fmla="*/ 1076522 w 5283576"/>
                <a:gd name="connsiteY108" fmla="*/ 8533740 h 10922848"/>
                <a:gd name="connsiteX109" fmla="*/ 81954 w 5283576"/>
                <a:gd name="connsiteY109" fmla="*/ 9196764 h 10922848"/>
                <a:gd name="connsiteX110" fmla="*/ 81954 w 5283576"/>
                <a:gd name="connsiteY110" fmla="*/ 10525045 h 10922848"/>
                <a:gd name="connsiteX111" fmla="*/ 0 w 5283576"/>
                <a:gd name="connsiteY111" fmla="*/ 5461423 h 10922848"/>
                <a:gd name="connsiteX112" fmla="*/ 1334913 w 5283576"/>
                <a:gd name="connsiteY112" fmla="*/ 4548395 h 10922848"/>
                <a:gd name="connsiteX113" fmla="*/ 1334936 w 5283576"/>
                <a:gd name="connsiteY113" fmla="*/ 2732677 h 10922848"/>
                <a:gd name="connsiteX114" fmla="*/ 2 w 5283576"/>
                <a:gd name="connsiteY114" fmla="*/ 1842751 h 10922848"/>
                <a:gd name="connsiteX115" fmla="*/ 1 w 5283576"/>
                <a:gd name="connsiteY115" fmla="*/ 0 h 10922848"/>
                <a:gd name="connsiteX116" fmla="*/ 2565525 w 5283576"/>
                <a:gd name="connsiteY116" fmla="*/ 0 h 10922848"/>
                <a:gd name="connsiteX117" fmla="*/ 2718051 w 5283576"/>
                <a:gd name="connsiteY117" fmla="*/ 0 h 10922848"/>
                <a:gd name="connsiteX118" fmla="*/ 5283575 w 5283576"/>
                <a:gd name="connsiteY118" fmla="*/ 0 h 10922848"/>
                <a:gd name="connsiteX119" fmla="*/ 5283574 w 5283576"/>
                <a:gd name="connsiteY119" fmla="*/ 1842750 h 10922848"/>
                <a:gd name="connsiteX120" fmla="*/ 3948640 w 5283576"/>
                <a:gd name="connsiteY120" fmla="*/ 2732676 h 10922848"/>
                <a:gd name="connsiteX121" fmla="*/ 3948663 w 5283576"/>
                <a:gd name="connsiteY121" fmla="*/ 4548394 h 10922848"/>
                <a:gd name="connsiteX122" fmla="*/ 5283576 w 5283576"/>
                <a:gd name="connsiteY122" fmla="*/ 5461422 h 10922848"/>
                <a:gd name="connsiteX123" fmla="*/ 5283575 w 5283576"/>
                <a:gd name="connsiteY123" fmla="*/ 5461424 h 10922848"/>
                <a:gd name="connsiteX124" fmla="*/ 3948662 w 5283576"/>
                <a:gd name="connsiteY124" fmla="*/ 6374453 h 10922848"/>
                <a:gd name="connsiteX125" fmla="*/ 3948639 w 5283576"/>
                <a:gd name="connsiteY125" fmla="*/ 8190168 h 10922848"/>
                <a:gd name="connsiteX126" fmla="*/ 5283574 w 5283576"/>
                <a:gd name="connsiteY126" fmla="*/ 9080095 h 10922848"/>
                <a:gd name="connsiteX127" fmla="*/ 5283575 w 5283576"/>
                <a:gd name="connsiteY127" fmla="*/ 10922847 h 10922848"/>
                <a:gd name="connsiteX128" fmla="*/ 1 w 5283576"/>
                <a:gd name="connsiteY128" fmla="*/ 10922848 h 10922848"/>
                <a:gd name="connsiteX129" fmla="*/ 2 w 5283576"/>
                <a:gd name="connsiteY129" fmla="*/ 9080096 h 10922848"/>
                <a:gd name="connsiteX130" fmla="*/ 1334937 w 5283576"/>
                <a:gd name="connsiteY130" fmla="*/ 8190169 h 10922848"/>
                <a:gd name="connsiteX131" fmla="*/ 1334914 w 5283576"/>
                <a:gd name="connsiteY131" fmla="*/ 6374454 h 10922848"/>
                <a:gd name="connsiteX132" fmla="*/ 1 w 5283576"/>
                <a:gd name="connsiteY132" fmla="*/ 5461425 h 10922848"/>
                <a:gd name="connsiteX133" fmla="*/ 0 w 5283576"/>
                <a:gd name="connsiteY133" fmla="*/ 5461423 h 10922848"/>
                <a:gd name="connsiteX0" fmla="*/ 4207054 w 5283576"/>
                <a:gd name="connsiteY0" fmla="*/ 2389106 h 10922848"/>
                <a:gd name="connsiteX1" fmla="*/ 5201622 w 5283576"/>
                <a:gd name="connsiteY1" fmla="*/ 1726082 h 10922848"/>
                <a:gd name="connsiteX2" fmla="*/ 5201622 w 5283576"/>
                <a:gd name="connsiteY2" fmla="*/ 397802 h 10922848"/>
                <a:gd name="connsiteX3" fmla="*/ 4207054 w 5283576"/>
                <a:gd name="connsiteY3" fmla="*/ 2389106 h 10922848"/>
                <a:gd name="connsiteX4" fmla="*/ 4207054 w 5283576"/>
                <a:gd name="connsiteY4" fmla="*/ 8533739 h 10922848"/>
                <a:gd name="connsiteX5" fmla="*/ 5201622 w 5283576"/>
                <a:gd name="connsiteY5" fmla="*/ 10525044 h 10922848"/>
                <a:gd name="connsiteX6" fmla="*/ 5201622 w 5283576"/>
                <a:gd name="connsiteY6" fmla="*/ 9196763 h 10922848"/>
                <a:gd name="connsiteX7" fmla="*/ 4207054 w 5283576"/>
                <a:gd name="connsiteY7" fmla="*/ 8533739 h 10922848"/>
                <a:gd name="connsiteX8" fmla="*/ 4070295 w 5283576"/>
                <a:gd name="connsiteY8" fmla="*/ 925229 h 10922848"/>
                <a:gd name="connsiteX9" fmla="*/ 4070313 w 5283576"/>
                <a:gd name="connsiteY9" fmla="*/ 2340611 h 10922848"/>
                <a:gd name="connsiteX10" fmla="*/ 5132841 w 5283576"/>
                <a:gd name="connsiteY10" fmla="*/ 213240 h 10922848"/>
                <a:gd name="connsiteX11" fmla="*/ 4070295 w 5283576"/>
                <a:gd name="connsiteY11" fmla="*/ 925229 h 10922848"/>
                <a:gd name="connsiteX12" fmla="*/ 4070295 w 5283576"/>
                <a:gd name="connsiteY12" fmla="*/ 9997616 h 10922848"/>
                <a:gd name="connsiteX13" fmla="*/ 5132841 w 5283576"/>
                <a:gd name="connsiteY13" fmla="*/ 10709606 h 10922848"/>
                <a:gd name="connsiteX14" fmla="*/ 4070313 w 5283576"/>
                <a:gd name="connsiteY14" fmla="*/ 8582234 h 10922848"/>
                <a:gd name="connsiteX15" fmla="*/ 4070295 w 5283576"/>
                <a:gd name="connsiteY15" fmla="*/ 9997616 h 10922848"/>
                <a:gd name="connsiteX16" fmla="*/ 2934516 w 5283576"/>
                <a:gd name="connsiteY16" fmla="*/ 71998 h 10922848"/>
                <a:gd name="connsiteX17" fmla="*/ 4012456 w 5283576"/>
                <a:gd name="connsiteY17" fmla="*/ 790647 h 10922848"/>
                <a:gd name="connsiteX18" fmla="*/ 5084941 w 5283576"/>
                <a:gd name="connsiteY18" fmla="*/ 71998 h 10922848"/>
                <a:gd name="connsiteX19" fmla="*/ 2934516 w 5283576"/>
                <a:gd name="connsiteY19" fmla="*/ 71998 h 10922848"/>
                <a:gd name="connsiteX20" fmla="*/ 2934516 w 5283576"/>
                <a:gd name="connsiteY20" fmla="*/ 10850849 h 10922848"/>
                <a:gd name="connsiteX21" fmla="*/ 5084941 w 5283576"/>
                <a:gd name="connsiteY21" fmla="*/ 10850849 h 10922848"/>
                <a:gd name="connsiteX22" fmla="*/ 4012456 w 5283576"/>
                <a:gd name="connsiteY22" fmla="*/ 10132198 h 10922848"/>
                <a:gd name="connsiteX23" fmla="*/ 2934516 w 5283576"/>
                <a:gd name="connsiteY23" fmla="*/ 10850849 h 10922848"/>
                <a:gd name="connsiteX24" fmla="*/ 2835024 w 5283576"/>
                <a:gd name="connsiteY24" fmla="*/ 5389424 h 10922848"/>
                <a:gd name="connsiteX25" fmla="*/ 4924964 w 5283576"/>
                <a:gd name="connsiteY25" fmla="*/ 5389424 h 10922848"/>
                <a:gd name="connsiteX26" fmla="*/ 3877343 w 5283576"/>
                <a:gd name="connsiteY26" fmla="*/ 4670773 h 10922848"/>
                <a:gd name="connsiteX27" fmla="*/ 2835024 w 5283576"/>
                <a:gd name="connsiteY27" fmla="*/ 5389424 h 10922848"/>
                <a:gd name="connsiteX28" fmla="*/ 2835022 w 5283576"/>
                <a:gd name="connsiteY28" fmla="*/ 5533422 h 10922848"/>
                <a:gd name="connsiteX29" fmla="*/ 3877342 w 5283576"/>
                <a:gd name="connsiteY29" fmla="*/ 6252073 h 10922848"/>
                <a:gd name="connsiteX30" fmla="*/ 4924963 w 5283576"/>
                <a:gd name="connsiteY30" fmla="*/ 5533422 h 10922848"/>
                <a:gd name="connsiteX31" fmla="*/ 2835022 w 5283576"/>
                <a:gd name="connsiteY31" fmla="*/ 5533422 h 10922848"/>
                <a:gd name="connsiteX32" fmla="*/ 2788471 w 5283576"/>
                <a:gd name="connsiteY32" fmla="*/ 5248181 h 10922848"/>
                <a:gd name="connsiteX33" fmla="*/ 3821130 w 5283576"/>
                <a:gd name="connsiteY33" fmla="*/ 4536191 h 10922848"/>
                <a:gd name="connsiteX34" fmla="*/ 3821113 w 5283576"/>
                <a:gd name="connsiteY34" fmla="*/ 3120809 h 10922848"/>
                <a:gd name="connsiteX35" fmla="*/ 2788471 w 5283576"/>
                <a:gd name="connsiteY35" fmla="*/ 5248181 h 10922848"/>
                <a:gd name="connsiteX36" fmla="*/ 2788470 w 5283576"/>
                <a:gd name="connsiteY36" fmla="*/ 5674666 h 10922848"/>
                <a:gd name="connsiteX37" fmla="*/ 3821112 w 5283576"/>
                <a:gd name="connsiteY37" fmla="*/ 7802037 h 10922848"/>
                <a:gd name="connsiteX38" fmla="*/ 3821130 w 5283576"/>
                <a:gd name="connsiteY38" fmla="*/ 6386655 h 10922848"/>
                <a:gd name="connsiteX39" fmla="*/ 2788470 w 5283576"/>
                <a:gd name="connsiteY39" fmla="*/ 5674666 h 10922848"/>
                <a:gd name="connsiteX40" fmla="*/ 2721624 w 5283576"/>
                <a:gd name="connsiteY40" fmla="*/ 5063619 h 10922848"/>
                <a:gd name="connsiteX41" fmla="*/ 3688219 w 5283576"/>
                <a:gd name="connsiteY41" fmla="*/ 3072314 h 10922848"/>
                <a:gd name="connsiteX42" fmla="*/ 2721624 w 5283576"/>
                <a:gd name="connsiteY42" fmla="*/ 3735338 h 10922848"/>
                <a:gd name="connsiteX43" fmla="*/ 2721624 w 5283576"/>
                <a:gd name="connsiteY43" fmla="*/ 5063619 h 10922848"/>
                <a:gd name="connsiteX44" fmla="*/ 2721623 w 5283576"/>
                <a:gd name="connsiteY44" fmla="*/ 7187508 h 10922848"/>
                <a:gd name="connsiteX45" fmla="*/ 3688218 w 5283576"/>
                <a:gd name="connsiteY45" fmla="*/ 7850532 h 10922848"/>
                <a:gd name="connsiteX46" fmla="*/ 2721623 w 5283576"/>
                <a:gd name="connsiteY46" fmla="*/ 5859228 h 10922848"/>
                <a:gd name="connsiteX47" fmla="*/ 2721623 w 5283576"/>
                <a:gd name="connsiteY47" fmla="*/ 7187508 h 10922848"/>
                <a:gd name="connsiteX48" fmla="*/ 1595358 w 5283576"/>
                <a:gd name="connsiteY48" fmla="*/ 7850533 h 10922848"/>
                <a:gd name="connsiteX49" fmla="*/ 2561953 w 5283576"/>
                <a:gd name="connsiteY49" fmla="*/ 7187509 h 10922848"/>
                <a:gd name="connsiteX50" fmla="*/ 2561953 w 5283576"/>
                <a:gd name="connsiteY50" fmla="*/ 5859229 h 10922848"/>
                <a:gd name="connsiteX51" fmla="*/ 1595358 w 5283576"/>
                <a:gd name="connsiteY51" fmla="*/ 7850533 h 10922848"/>
                <a:gd name="connsiteX52" fmla="*/ 1595357 w 5283576"/>
                <a:gd name="connsiteY52" fmla="*/ 3072315 h 10922848"/>
                <a:gd name="connsiteX53" fmla="*/ 2561952 w 5283576"/>
                <a:gd name="connsiteY53" fmla="*/ 5063620 h 10922848"/>
                <a:gd name="connsiteX54" fmla="*/ 2561952 w 5283576"/>
                <a:gd name="connsiteY54" fmla="*/ 3735339 h 10922848"/>
                <a:gd name="connsiteX55" fmla="*/ 1595357 w 5283576"/>
                <a:gd name="connsiteY55" fmla="*/ 3072315 h 10922848"/>
                <a:gd name="connsiteX56" fmla="*/ 1462446 w 5283576"/>
                <a:gd name="connsiteY56" fmla="*/ 4536192 h 10922848"/>
                <a:gd name="connsiteX57" fmla="*/ 2495105 w 5283576"/>
                <a:gd name="connsiteY57" fmla="*/ 5248182 h 10922848"/>
                <a:gd name="connsiteX58" fmla="*/ 1462463 w 5283576"/>
                <a:gd name="connsiteY58" fmla="*/ 3120810 h 10922848"/>
                <a:gd name="connsiteX59" fmla="*/ 1462446 w 5283576"/>
                <a:gd name="connsiteY59" fmla="*/ 4536192 h 10922848"/>
                <a:gd name="connsiteX60" fmla="*/ 1462446 w 5283576"/>
                <a:gd name="connsiteY60" fmla="*/ 6386656 h 10922848"/>
                <a:gd name="connsiteX61" fmla="*/ 1462464 w 5283576"/>
                <a:gd name="connsiteY61" fmla="*/ 7802038 h 10922848"/>
                <a:gd name="connsiteX62" fmla="*/ 2495106 w 5283576"/>
                <a:gd name="connsiteY62" fmla="*/ 5674667 h 10922848"/>
                <a:gd name="connsiteX63" fmla="*/ 1462446 w 5283576"/>
                <a:gd name="connsiteY63" fmla="*/ 6386656 h 10922848"/>
                <a:gd name="connsiteX64" fmla="*/ 1344481 w 5283576"/>
                <a:gd name="connsiteY64" fmla="*/ 8193920 h 10922848"/>
                <a:gd name="connsiteX65" fmla="*/ 1344504 w 5283576"/>
                <a:gd name="connsiteY65" fmla="*/ 10009820 h 10922848"/>
                <a:gd name="connsiteX66" fmla="*/ 2641787 w 5283576"/>
                <a:gd name="connsiteY66" fmla="*/ 10872154 h 10922848"/>
                <a:gd name="connsiteX67" fmla="*/ 3939072 w 5283576"/>
                <a:gd name="connsiteY67" fmla="*/ 10009819 h 10922848"/>
                <a:gd name="connsiteX68" fmla="*/ 3939095 w 5283576"/>
                <a:gd name="connsiteY68" fmla="*/ 8193919 h 10922848"/>
                <a:gd name="connsiteX69" fmla="*/ 2641976 w 5283576"/>
                <a:gd name="connsiteY69" fmla="*/ 7304176 h 10922848"/>
                <a:gd name="connsiteX70" fmla="*/ 2641978 w 5283576"/>
                <a:gd name="connsiteY70" fmla="*/ 3618670 h 10922848"/>
                <a:gd name="connsiteX71" fmla="*/ 3939095 w 5283576"/>
                <a:gd name="connsiteY71" fmla="*/ 2728928 h 10922848"/>
                <a:gd name="connsiteX72" fmla="*/ 3939072 w 5283576"/>
                <a:gd name="connsiteY72" fmla="*/ 913026 h 10922848"/>
                <a:gd name="connsiteX73" fmla="*/ 2641788 w 5283576"/>
                <a:gd name="connsiteY73" fmla="*/ 50694 h 10922848"/>
                <a:gd name="connsiteX74" fmla="*/ 1344504 w 5283576"/>
                <a:gd name="connsiteY74" fmla="*/ 913027 h 10922848"/>
                <a:gd name="connsiteX75" fmla="*/ 1344481 w 5283576"/>
                <a:gd name="connsiteY75" fmla="*/ 2728929 h 10922848"/>
                <a:gd name="connsiteX76" fmla="*/ 2641598 w 5283576"/>
                <a:gd name="connsiteY76" fmla="*/ 3618671 h 10922848"/>
                <a:gd name="connsiteX77" fmla="*/ 2641600 w 5283576"/>
                <a:gd name="connsiteY77" fmla="*/ 7304177 h 10922848"/>
                <a:gd name="connsiteX78" fmla="*/ 1344481 w 5283576"/>
                <a:gd name="connsiteY78" fmla="*/ 8193920 h 10922848"/>
                <a:gd name="connsiteX79" fmla="*/ 358613 w 5283576"/>
                <a:gd name="connsiteY79" fmla="*/ 5533423 h 10922848"/>
                <a:gd name="connsiteX80" fmla="*/ 1406234 w 5283576"/>
                <a:gd name="connsiteY80" fmla="*/ 6252074 h 10922848"/>
                <a:gd name="connsiteX81" fmla="*/ 2448554 w 5283576"/>
                <a:gd name="connsiteY81" fmla="*/ 5533423 h 10922848"/>
                <a:gd name="connsiteX82" fmla="*/ 358613 w 5283576"/>
                <a:gd name="connsiteY82" fmla="*/ 5533423 h 10922848"/>
                <a:gd name="connsiteX83" fmla="*/ 358612 w 5283576"/>
                <a:gd name="connsiteY83" fmla="*/ 5389425 h 10922848"/>
                <a:gd name="connsiteX84" fmla="*/ 2448552 w 5283576"/>
                <a:gd name="connsiteY84" fmla="*/ 5389425 h 10922848"/>
                <a:gd name="connsiteX85" fmla="*/ 1406233 w 5283576"/>
                <a:gd name="connsiteY85" fmla="*/ 4670774 h 10922848"/>
                <a:gd name="connsiteX86" fmla="*/ 358612 w 5283576"/>
                <a:gd name="connsiteY86" fmla="*/ 5389425 h 10922848"/>
                <a:gd name="connsiteX87" fmla="*/ 198635 w 5283576"/>
                <a:gd name="connsiteY87" fmla="*/ 71998 h 10922848"/>
                <a:gd name="connsiteX88" fmla="*/ 1271120 w 5283576"/>
                <a:gd name="connsiteY88" fmla="*/ 790648 h 10922848"/>
                <a:gd name="connsiteX89" fmla="*/ 2349060 w 5283576"/>
                <a:gd name="connsiteY89" fmla="*/ 71998 h 10922848"/>
                <a:gd name="connsiteX90" fmla="*/ 198635 w 5283576"/>
                <a:gd name="connsiteY90" fmla="*/ 71998 h 10922848"/>
                <a:gd name="connsiteX91" fmla="*/ 198635 w 5283576"/>
                <a:gd name="connsiteY91" fmla="*/ 10850850 h 10922848"/>
                <a:gd name="connsiteX92" fmla="*/ 2349060 w 5283576"/>
                <a:gd name="connsiteY92" fmla="*/ 10850850 h 10922848"/>
                <a:gd name="connsiteX93" fmla="*/ 1271120 w 5283576"/>
                <a:gd name="connsiteY93" fmla="*/ 10132199 h 10922848"/>
                <a:gd name="connsiteX94" fmla="*/ 198635 w 5283576"/>
                <a:gd name="connsiteY94" fmla="*/ 10850850 h 10922848"/>
                <a:gd name="connsiteX95" fmla="*/ 150735 w 5283576"/>
                <a:gd name="connsiteY95" fmla="*/ 213240 h 10922848"/>
                <a:gd name="connsiteX96" fmla="*/ 1213263 w 5283576"/>
                <a:gd name="connsiteY96" fmla="*/ 2340612 h 10922848"/>
                <a:gd name="connsiteX97" fmla="*/ 1213281 w 5283576"/>
                <a:gd name="connsiteY97" fmla="*/ 925230 h 10922848"/>
                <a:gd name="connsiteX98" fmla="*/ 150735 w 5283576"/>
                <a:gd name="connsiteY98" fmla="*/ 213240 h 10922848"/>
                <a:gd name="connsiteX99" fmla="*/ 150735 w 5283576"/>
                <a:gd name="connsiteY99" fmla="*/ 10709607 h 10922848"/>
                <a:gd name="connsiteX100" fmla="*/ 1213281 w 5283576"/>
                <a:gd name="connsiteY100" fmla="*/ 9997617 h 10922848"/>
                <a:gd name="connsiteX101" fmla="*/ 1213263 w 5283576"/>
                <a:gd name="connsiteY101" fmla="*/ 8582235 h 10922848"/>
                <a:gd name="connsiteX102" fmla="*/ 150735 w 5283576"/>
                <a:gd name="connsiteY102" fmla="*/ 10709607 h 10922848"/>
                <a:gd name="connsiteX103" fmla="*/ 81954 w 5283576"/>
                <a:gd name="connsiteY103" fmla="*/ 1726083 h 10922848"/>
                <a:gd name="connsiteX104" fmla="*/ 1076522 w 5283576"/>
                <a:gd name="connsiteY104" fmla="*/ 2389107 h 10922848"/>
                <a:gd name="connsiteX105" fmla="*/ 81954 w 5283576"/>
                <a:gd name="connsiteY105" fmla="*/ 397802 h 10922848"/>
                <a:gd name="connsiteX106" fmla="*/ 81954 w 5283576"/>
                <a:gd name="connsiteY106" fmla="*/ 1726083 h 10922848"/>
                <a:gd name="connsiteX107" fmla="*/ 81954 w 5283576"/>
                <a:gd name="connsiteY107" fmla="*/ 10525045 h 10922848"/>
                <a:gd name="connsiteX108" fmla="*/ 1076522 w 5283576"/>
                <a:gd name="connsiteY108" fmla="*/ 8533740 h 10922848"/>
                <a:gd name="connsiteX109" fmla="*/ 81954 w 5283576"/>
                <a:gd name="connsiteY109" fmla="*/ 9196764 h 10922848"/>
                <a:gd name="connsiteX110" fmla="*/ 81954 w 5283576"/>
                <a:gd name="connsiteY110" fmla="*/ 10525045 h 10922848"/>
                <a:gd name="connsiteX111" fmla="*/ 0 w 5283576"/>
                <a:gd name="connsiteY111" fmla="*/ 5461423 h 10922848"/>
                <a:gd name="connsiteX112" fmla="*/ 1334913 w 5283576"/>
                <a:gd name="connsiteY112" fmla="*/ 4548395 h 10922848"/>
                <a:gd name="connsiteX113" fmla="*/ 1334936 w 5283576"/>
                <a:gd name="connsiteY113" fmla="*/ 2732677 h 10922848"/>
                <a:gd name="connsiteX114" fmla="*/ 2 w 5283576"/>
                <a:gd name="connsiteY114" fmla="*/ 1842751 h 10922848"/>
                <a:gd name="connsiteX115" fmla="*/ 1 w 5283576"/>
                <a:gd name="connsiteY115" fmla="*/ 0 h 10922848"/>
                <a:gd name="connsiteX116" fmla="*/ 2565525 w 5283576"/>
                <a:gd name="connsiteY116" fmla="*/ 0 h 10922848"/>
                <a:gd name="connsiteX117" fmla="*/ 5283575 w 5283576"/>
                <a:gd name="connsiteY117" fmla="*/ 0 h 10922848"/>
                <a:gd name="connsiteX118" fmla="*/ 5283574 w 5283576"/>
                <a:gd name="connsiteY118" fmla="*/ 1842750 h 10922848"/>
                <a:gd name="connsiteX119" fmla="*/ 3948640 w 5283576"/>
                <a:gd name="connsiteY119" fmla="*/ 2732676 h 10922848"/>
                <a:gd name="connsiteX120" fmla="*/ 3948663 w 5283576"/>
                <a:gd name="connsiteY120" fmla="*/ 4548394 h 10922848"/>
                <a:gd name="connsiteX121" fmla="*/ 5283576 w 5283576"/>
                <a:gd name="connsiteY121" fmla="*/ 5461422 h 10922848"/>
                <a:gd name="connsiteX122" fmla="*/ 5283575 w 5283576"/>
                <a:gd name="connsiteY122" fmla="*/ 5461424 h 10922848"/>
                <a:gd name="connsiteX123" fmla="*/ 3948662 w 5283576"/>
                <a:gd name="connsiteY123" fmla="*/ 6374453 h 10922848"/>
                <a:gd name="connsiteX124" fmla="*/ 3948639 w 5283576"/>
                <a:gd name="connsiteY124" fmla="*/ 8190168 h 10922848"/>
                <a:gd name="connsiteX125" fmla="*/ 5283574 w 5283576"/>
                <a:gd name="connsiteY125" fmla="*/ 9080095 h 10922848"/>
                <a:gd name="connsiteX126" fmla="*/ 5283575 w 5283576"/>
                <a:gd name="connsiteY126" fmla="*/ 10922847 h 10922848"/>
                <a:gd name="connsiteX127" fmla="*/ 1 w 5283576"/>
                <a:gd name="connsiteY127" fmla="*/ 10922848 h 10922848"/>
                <a:gd name="connsiteX128" fmla="*/ 2 w 5283576"/>
                <a:gd name="connsiteY128" fmla="*/ 9080096 h 10922848"/>
                <a:gd name="connsiteX129" fmla="*/ 1334937 w 5283576"/>
                <a:gd name="connsiteY129" fmla="*/ 8190169 h 10922848"/>
                <a:gd name="connsiteX130" fmla="*/ 1334914 w 5283576"/>
                <a:gd name="connsiteY130" fmla="*/ 6374454 h 10922848"/>
                <a:gd name="connsiteX131" fmla="*/ 1 w 5283576"/>
                <a:gd name="connsiteY131" fmla="*/ 5461425 h 10922848"/>
                <a:gd name="connsiteX132" fmla="*/ 0 w 5283576"/>
                <a:gd name="connsiteY132" fmla="*/ 5461423 h 10922848"/>
                <a:gd name="connsiteX0" fmla="*/ 4207054 w 5283576"/>
                <a:gd name="connsiteY0" fmla="*/ 2389106 h 10922848"/>
                <a:gd name="connsiteX1" fmla="*/ 5201622 w 5283576"/>
                <a:gd name="connsiteY1" fmla="*/ 1726082 h 10922848"/>
                <a:gd name="connsiteX2" fmla="*/ 5201622 w 5283576"/>
                <a:gd name="connsiteY2" fmla="*/ 397802 h 10922848"/>
                <a:gd name="connsiteX3" fmla="*/ 4207054 w 5283576"/>
                <a:gd name="connsiteY3" fmla="*/ 2389106 h 10922848"/>
                <a:gd name="connsiteX4" fmla="*/ 4207054 w 5283576"/>
                <a:gd name="connsiteY4" fmla="*/ 8533739 h 10922848"/>
                <a:gd name="connsiteX5" fmla="*/ 5201622 w 5283576"/>
                <a:gd name="connsiteY5" fmla="*/ 10525044 h 10922848"/>
                <a:gd name="connsiteX6" fmla="*/ 5201622 w 5283576"/>
                <a:gd name="connsiteY6" fmla="*/ 9196763 h 10922848"/>
                <a:gd name="connsiteX7" fmla="*/ 4207054 w 5283576"/>
                <a:gd name="connsiteY7" fmla="*/ 8533739 h 10922848"/>
                <a:gd name="connsiteX8" fmla="*/ 4070295 w 5283576"/>
                <a:gd name="connsiteY8" fmla="*/ 925229 h 10922848"/>
                <a:gd name="connsiteX9" fmla="*/ 4070313 w 5283576"/>
                <a:gd name="connsiteY9" fmla="*/ 2340611 h 10922848"/>
                <a:gd name="connsiteX10" fmla="*/ 5132841 w 5283576"/>
                <a:gd name="connsiteY10" fmla="*/ 213240 h 10922848"/>
                <a:gd name="connsiteX11" fmla="*/ 4070295 w 5283576"/>
                <a:gd name="connsiteY11" fmla="*/ 925229 h 10922848"/>
                <a:gd name="connsiteX12" fmla="*/ 4070295 w 5283576"/>
                <a:gd name="connsiteY12" fmla="*/ 9997616 h 10922848"/>
                <a:gd name="connsiteX13" fmla="*/ 5132841 w 5283576"/>
                <a:gd name="connsiteY13" fmla="*/ 10709606 h 10922848"/>
                <a:gd name="connsiteX14" fmla="*/ 4070313 w 5283576"/>
                <a:gd name="connsiteY14" fmla="*/ 8582234 h 10922848"/>
                <a:gd name="connsiteX15" fmla="*/ 4070295 w 5283576"/>
                <a:gd name="connsiteY15" fmla="*/ 9997616 h 10922848"/>
                <a:gd name="connsiteX16" fmla="*/ 2934516 w 5283576"/>
                <a:gd name="connsiteY16" fmla="*/ 71998 h 10922848"/>
                <a:gd name="connsiteX17" fmla="*/ 4012456 w 5283576"/>
                <a:gd name="connsiteY17" fmla="*/ 790647 h 10922848"/>
                <a:gd name="connsiteX18" fmla="*/ 5084941 w 5283576"/>
                <a:gd name="connsiteY18" fmla="*/ 71998 h 10922848"/>
                <a:gd name="connsiteX19" fmla="*/ 2934516 w 5283576"/>
                <a:gd name="connsiteY19" fmla="*/ 71998 h 10922848"/>
                <a:gd name="connsiteX20" fmla="*/ 2934516 w 5283576"/>
                <a:gd name="connsiteY20" fmla="*/ 10850849 h 10922848"/>
                <a:gd name="connsiteX21" fmla="*/ 5084941 w 5283576"/>
                <a:gd name="connsiteY21" fmla="*/ 10850849 h 10922848"/>
                <a:gd name="connsiteX22" fmla="*/ 4012456 w 5283576"/>
                <a:gd name="connsiteY22" fmla="*/ 10132198 h 10922848"/>
                <a:gd name="connsiteX23" fmla="*/ 2934516 w 5283576"/>
                <a:gd name="connsiteY23" fmla="*/ 10850849 h 10922848"/>
                <a:gd name="connsiteX24" fmla="*/ 2835024 w 5283576"/>
                <a:gd name="connsiteY24" fmla="*/ 5389424 h 10922848"/>
                <a:gd name="connsiteX25" fmla="*/ 4924964 w 5283576"/>
                <a:gd name="connsiteY25" fmla="*/ 5389424 h 10922848"/>
                <a:gd name="connsiteX26" fmla="*/ 3877343 w 5283576"/>
                <a:gd name="connsiteY26" fmla="*/ 4670773 h 10922848"/>
                <a:gd name="connsiteX27" fmla="*/ 2835024 w 5283576"/>
                <a:gd name="connsiteY27" fmla="*/ 5389424 h 10922848"/>
                <a:gd name="connsiteX28" fmla="*/ 2835022 w 5283576"/>
                <a:gd name="connsiteY28" fmla="*/ 5533422 h 10922848"/>
                <a:gd name="connsiteX29" fmla="*/ 3877342 w 5283576"/>
                <a:gd name="connsiteY29" fmla="*/ 6252073 h 10922848"/>
                <a:gd name="connsiteX30" fmla="*/ 4924963 w 5283576"/>
                <a:gd name="connsiteY30" fmla="*/ 5533422 h 10922848"/>
                <a:gd name="connsiteX31" fmla="*/ 2835022 w 5283576"/>
                <a:gd name="connsiteY31" fmla="*/ 5533422 h 10922848"/>
                <a:gd name="connsiteX32" fmla="*/ 2788471 w 5283576"/>
                <a:gd name="connsiteY32" fmla="*/ 5248181 h 10922848"/>
                <a:gd name="connsiteX33" fmla="*/ 3821130 w 5283576"/>
                <a:gd name="connsiteY33" fmla="*/ 4536191 h 10922848"/>
                <a:gd name="connsiteX34" fmla="*/ 3821113 w 5283576"/>
                <a:gd name="connsiteY34" fmla="*/ 3120809 h 10922848"/>
                <a:gd name="connsiteX35" fmla="*/ 2788471 w 5283576"/>
                <a:gd name="connsiteY35" fmla="*/ 5248181 h 10922848"/>
                <a:gd name="connsiteX36" fmla="*/ 2788470 w 5283576"/>
                <a:gd name="connsiteY36" fmla="*/ 5674666 h 10922848"/>
                <a:gd name="connsiteX37" fmla="*/ 3821112 w 5283576"/>
                <a:gd name="connsiteY37" fmla="*/ 7802037 h 10922848"/>
                <a:gd name="connsiteX38" fmla="*/ 3821130 w 5283576"/>
                <a:gd name="connsiteY38" fmla="*/ 6386655 h 10922848"/>
                <a:gd name="connsiteX39" fmla="*/ 2788470 w 5283576"/>
                <a:gd name="connsiteY39" fmla="*/ 5674666 h 10922848"/>
                <a:gd name="connsiteX40" fmla="*/ 2721624 w 5283576"/>
                <a:gd name="connsiteY40" fmla="*/ 5063619 h 10922848"/>
                <a:gd name="connsiteX41" fmla="*/ 3688219 w 5283576"/>
                <a:gd name="connsiteY41" fmla="*/ 3072314 h 10922848"/>
                <a:gd name="connsiteX42" fmla="*/ 2721624 w 5283576"/>
                <a:gd name="connsiteY42" fmla="*/ 3735338 h 10922848"/>
                <a:gd name="connsiteX43" fmla="*/ 2721624 w 5283576"/>
                <a:gd name="connsiteY43" fmla="*/ 5063619 h 10922848"/>
                <a:gd name="connsiteX44" fmla="*/ 2721623 w 5283576"/>
                <a:gd name="connsiteY44" fmla="*/ 7187508 h 10922848"/>
                <a:gd name="connsiteX45" fmla="*/ 3688218 w 5283576"/>
                <a:gd name="connsiteY45" fmla="*/ 7850532 h 10922848"/>
                <a:gd name="connsiteX46" fmla="*/ 2721623 w 5283576"/>
                <a:gd name="connsiteY46" fmla="*/ 5859228 h 10922848"/>
                <a:gd name="connsiteX47" fmla="*/ 2721623 w 5283576"/>
                <a:gd name="connsiteY47" fmla="*/ 7187508 h 10922848"/>
                <a:gd name="connsiteX48" fmla="*/ 1595358 w 5283576"/>
                <a:gd name="connsiteY48" fmla="*/ 7850533 h 10922848"/>
                <a:gd name="connsiteX49" fmla="*/ 2561953 w 5283576"/>
                <a:gd name="connsiteY49" fmla="*/ 7187509 h 10922848"/>
                <a:gd name="connsiteX50" fmla="*/ 2561953 w 5283576"/>
                <a:gd name="connsiteY50" fmla="*/ 5859229 h 10922848"/>
                <a:gd name="connsiteX51" fmla="*/ 1595358 w 5283576"/>
                <a:gd name="connsiteY51" fmla="*/ 7850533 h 10922848"/>
                <a:gd name="connsiteX52" fmla="*/ 1595357 w 5283576"/>
                <a:gd name="connsiteY52" fmla="*/ 3072315 h 10922848"/>
                <a:gd name="connsiteX53" fmla="*/ 2561952 w 5283576"/>
                <a:gd name="connsiteY53" fmla="*/ 5063620 h 10922848"/>
                <a:gd name="connsiteX54" fmla="*/ 2561952 w 5283576"/>
                <a:gd name="connsiteY54" fmla="*/ 3735339 h 10922848"/>
                <a:gd name="connsiteX55" fmla="*/ 1595357 w 5283576"/>
                <a:gd name="connsiteY55" fmla="*/ 3072315 h 10922848"/>
                <a:gd name="connsiteX56" fmla="*/ 1462446 w 5283576"/>
                <a:gd name="connsiteY56" fmla="*/ 4536192 h 10922848"/>
                <a:gd name="connsiteX57" fmla="*/ 2495105 w 5283576"/>
                <a:gd name="connsiteY57" fmla="*/ 5248182 h 10922848"/>
                <a:gd name="connsiteX58" fmla="*/ 1462463 w 5283576"/>
                <a:gd name="connsiteY58" fmla="*/ 3120810 h 10922848"/>
                <a:gd name="connsiteX59" fmla="*/ 1462446 w 5283576"/>
                <a:gd name="connsiteY59" fmla="*/ 4536192 h 10922848"/>
                <a:gd name="connsiteX60" fmla="*/ 1462446 w 5283576"/>
                <a:gd name="connsiteY60" fmla="*/ 6386656 h 10922848"/>
                <a:gd name="connsiteX61" fmla="*/ 1462464 w 5283576"/>
                <a:gd name="connsiteY61" fmla="*/ 7802038 h 10922848"/>
                <a:gd name="connsiteX62" fmla="*/ 2495106 w 5283576"/>
                <a:gd name="connsiteY62" fmla="*/ 5674667 h 10922848"/>
                <a:gd name="connsiteX63" fmla="*/ 1462446 w 5283576"/>
                <a:gd name="connsiteY63" fmla="*/ 6386656 h 10922848"/>
                <a:gd name="connsiteX64" fmla="*/ 1344481 w 5283576"/>
                <a:gd name="connsiteY64" fmla="*/ 8193920 h 10922848"/>
                <a:gd name="connsiteX65" fmla="*/ 1344504 w 5283576"/>
                <a:gd name="connsiteY65" fmla="*/ 10009820 h 10922848"/>
                <a:gd name="connsiteX66" fmla="*/ 2641787 w 5283576"/>
                <a:gd name="connsiteY66" fmla="*/ 10872154 h 10922848"/>
                <a:gd name="connsiteX67" fmla="*/ 3939072 w 5283576"/>
                <a:gd name="connsiteY67" fmla="*/ 10009819 h 10922848"/>
                <a:gd name="connsiteX68" fmla="*/ 3939095 w 5283576"/>
                <a:gd name="connsiteY68" fmla="*/ 8193919 h 10922848"/>
                <a:gd name="connsiteX69" fmla="*/ 2641976 w 5283576"/>
                <a:gd name="connsiteY69" fmla="*/ 7304176 h 10922848"/>
                <a:gd name="connsiteX70" fmla="*/ 2641978 w 5283576"/>
                <a:gd name="connsiteY70" fmla="*/ 3618670 h 10922848"/>
                <a:gd name="connsiteX71" fmla="*/ 3939095 w 5283576"/>
                <a:gd name="connsiteY71" fmla="*/ 2728928 h 10922848"/>
                <a:gd name="connsiteX72" fmla="*/ 3939072 w 5283576"/>
                <a:gd name="connsiteY72" fmla="*/ 913026 h 10922848"/>
                <a:gd name="connsiteX73" fmla="*/ 2641788 w 5283576"/>
                <a:gd name="connsiteY73" fmla="*/ 50694 h 10922848"/>
                <a:gd name="connsiteX74" fmla="*/ 1344504 w 5283576"/>
                <a:gd name="connsiteY74" fmla="*/ 913027 h 10922848"/>
                <a:gd name="connsiteX75" fmla="*/ 1344481 w 5283576"/>
                <a:gd name="connsiteY75" fmla="*/ 2728929 h 10922848"/>
                <a:gd name="connsiteX76" fmla="*/ 2641598 w 5283576"/>
                <a:gd name="connsiteY76" fmla="*/ 3618671 h 10922848"/>
                <a:gd name="connsiteX77" fmla="*/ 2641600 w 5283576"/>
                <a:gd name="connsiteY77" fmla="*/ 7304177 h 10922848"/>
                <a:gd name="connsiteX78" fmla="*/ 1344481 w 5283576"/>
                <a:gd name="connsiteY78" fmla="*/ 8193920 h 10922848"/>
                <a:gd name="connsiteX79" fmla="*/ 358613 w 5283576"/>
                <a:gd name="connsiteY79" fmla="*/ 5533423 h 10922848"/>
                <a:gd name="connsiteX80" fmla="*/ 1406234 w 5283576"/>
                <a:gd name="connsiteY80" fmla="*/ 6252074 h 10922848"/>
                <a:gd name="connsiteX81" fmla="*/ 2448554 w 5283576"/>
                <a:gd name="connsiteY81" fmla="*/ 5533423 h 10922848"/>
                <a:gd name="connsiteX82" fmla="*/ 358613 w 5283576"/>
                <a:gd name="connsiteY82" fmla="*/ 5533423 h 10922848"/>
                <a:gd name="connsiteX83" fmla="*/ 358612 w 5283576"/>
                <a:gd name="connsiteY83" fmla="*/ 5389425 h 10922848"/>
                <a:gd name="connsiteX84" fmla="*/ 2448552 w 5283576"/>
                <a:gd name="connsiteY84" fmla="*/ 5389425 h 10922848"/>
                <a:gd name="connsiteX85" fmla="*/ 1406233 w 5283576"/>
                <a:gd name="connsiteY85" fmla="*/ 4670774 h 10922848"/>
                <a:gd name="connsiteX86" fmla="*/ 358612 w 5283576"/>
                <a:gd name="connsiteY86" fmla="*/ 5389425 h 10922848"/>
                <a:gd name="connsiteX87" fmla="*/ 198635 w 5283576"/>
                <a:gd name="connsiteY87" fmla="*/ 71998 h 10922848"/>
                <a:gd name="connsiteX88" fmla="*/ 1271120 w 5283576"/>
                <a:gd name="connsiteY88" fmla="*/ 790648 h 10922848"/>
                <a:gd name="connsiteX89" fmla="*/ 2349060 w 5283576"/>
                <a:gd name="connsiteY89" fmla="*/ 71998 h 10922848"/>
                <a:gd name="connsiteX90" fmla="*/ 198635 w 5283576"/>
                <a:gd name="connsiteY90" fmla="*/ 71998 h 10922848"/>
                <a:gd name="connsiteX91" fmla="*/ 198635 w 5283576"/>
                <a:gd name="connsiteY91" fmla="*/ 10850850 h 10922848"/>
                <a:gd name="connsiteX92" fmla="*/ 2349060 w 5283576"/>
                <a:gd name="connsiteY92" fmla="*/ 10850850 h 10922848"/>
                <a:gd name="connsiteX93" fmla="*/ 1271120 w 5283576"/>
                <a:gd name="connsiteY93" fmla="*/ 10132199 h 10922848"/>
                <a:gd name="connsiteX94" fmla="*/ 198635 w 5283576"/>
                <a:gd name="connsiteY94" fmla="*/ 10850850 h 10922848"/>
                <a:gd name="connsiteX95" fmla="*/ 150735 w 5283576"/>
                <a:gd name="connsiteY95" fmla="*/ 213240 h 10922848"/>
                <a:gd name="connsiteX96" fmla="*/ 1213263 w 5283576"/>
                <a:gd name="connsiteY96" fmla="*/ 2340612 h 10922848"/>
                <a:gd name="connsiteX97" fmla="*/ 1213281 w 5283576"/>
                <a:gd name="connsiteY97" fmla="*/ 925230 h 10922848"/>
                <a:gd name="connsiteX98" fmla="*/ 150735 w 5283576"/>
                <a:gd name="connsiteY98" fmla="*/ 213240 h 10922848"/>
                <a:gd name="connsiteX99" fmla="*/ 150735 w 5283576"/>
                <a:gd name="connsiteY99" fmla="*/ 10709607 h 10922848"/>
                <a:gd name="connsiteX100" fmla="*/ 1213281 w 5283576"/>
                <a:gd name="connsiteY100" fmla="*/ 9997617 h 10922848"/>
                <a:gd name="connsiteX101" fmla="*/ 1213263 w 5283576"/>
                <a:gd name="connsiteY101" fmla="*/ 8582235 h 10922848"/>
                <a:gd name="connsiteX102" fmla="*/ 150735 w 5283576"/>
                <a:gd name="connsiteY102" fmla="*/ 10709607 h 10922848"/>
                <a:gd name="connsiteX103" fmla="*/ 81954 w 5283576"/>
                <a:gd name="connsiteY103" fmla="*/ 1726083 h 10922848"/>
                <a:gd name="connsiteX104" fmla="*/ 1076522 w 5283576"/>
                <a:gd name="connsiteY104" fmla="*/ 2389107 h 10922848"/>
                <a:gd name="connsiteX105" fmla="*/ 81954 w 5283576"/>
                <a:gd name="connsiteY105" fmla="*/ 397802 h 10922848"/>
                <a:gd name="connsiteX106" fmla="*/ 81954 w 5283576"/>
                <a:gd name="connsiteY106" fmla="*/ 1726083 h 10922848"/>
                <a:gd name="connsiteX107" fmla="*/ 81954 w 5283576"/>
                <a:gd name="connsiteY107" fmla="*/ 10525045 h 10922848"/>
                <a:gd name="connsiteX108" fmla="*/ 1076522 w 5283576"/>
                <a:gd name="connsiteY108" fmla="*/ 8533740 h 10922848"/>
                <a:gd name="connsiteX109" fmla="*/ 81954 w 5283576"/>
                <a:gd name="connsiteY109" fmla="*/ 9196764 h 10922848"/>
                <a:gd name="connsiteX110" fmla="*/ 81954 w 5283576"/>
                <a:gd name="connsiteY110" fmla="*/ 10525045 h 10922848"/>
                <a:gd name="connsiteX111" fmla="*/ 0 w 5283576"/>
                <a:gd name="connsiteY111" fmla="*/ 5461423 h 10922848"/>
                <a:gd name="connsiteX112" fmla="*/ 1334913 w 5283576"/>
                <a:gd name="connsiteY112" fmla="*/ 4548395 h 10922848"/>
                <a:gd name="connsiteX113" fmla="*/ 1334936 w 5283576"/>
                <a:gd name="connsiteY113" fmla="*/ 2732677 h 10922848"/>
                <a:gd name="connsiteX114" fmla="*/ 2 w 5283576"/>
                <a:gd name="connsiteY114" fmla="*/ 1842751 h 10922848"/>
                <a:gd name="connsiteX115" fmla="*/ 1 w 5283576"/>
                <a:gd name="connsiteY115" fmla="*/ 0 h 10922848"/>
                <a:gd name="connsiteX116" fmla="*/ 5283575 w 5283576"/>
                <a:gd name="connsiteY116" fmla="*/ 0 h 10922848"/>
                <a:gd name="connsiteX117" fmla="*/ 5283574 w 5283576"/>
                <a:gd name="connsiteY117" fmla="*/ 1842750 h 10922848"/>
                <a:gd name="connsiteX118" fmla="*/ 3948640 w 5283576"/>
                <a:gd name="connsiteY118" fmla="*/ 2732676 h 10922848"/>
                <a:gd name="connsiteX119" fmla="*/ 3948663 w 5283576"/>
                <a:gd name="connsiteY119" fmla="*/ 4548394 h 10922848"/>
                <a:gd name="connsiteX120" fmla="*/ 5283576 w 5283576"/>
                <a:gd name="connsiteY120" fmla="*/ 5461422 h 10922848"/>
                <a:gd name="connsiteX121" fmla="*/ 5283575 w 5283576"/>
                <a:gd name="connsiteY121" fmla="*/ 5461424 h 10922848"/>
                <a:gd name="connsiteX122" fmla="*/ 3948662 w 5283576"/>
                <a:gd name="connsiteY122" fmla="*/ 6374453 h 10922848"/>
                <a:gd name="connsiteX123" fmla="*/ 3948639 w 5283576"/>
                <a:gd name="connsiteY123" fmla="*/ 8190168 h 10922848"/>
                <a:gd name="connsiteX124" fmla="*/ 5283574 w 5283576"/>
                <a:gd name="connsiteY124" fmla="*/ 9080095 h 10922848"/>
                <a:gd name="connsiteX125" fmla="*/ 5283575 w 5283576"/>
                <a:gd name="connsiteY125" fmla="*/ 10922847 h 10922848"/>
                <a:gd name="connsiteX126" fmla="*/ 1 w 5283576"/>
                <a:gd name="connsiteY126" fmla="*/ 10922848 h 10922848"/>
                <a:gd name="connsiteX127" fmla="*/ 2 w 5283576"/>
                <a:gd name="connsiteY127" fmla="*/ 9080096 h 10922848"/>
                <a:gd name="connsiteX128" fmla="*/ 1334937 w 5283576"/>
                <a:gd name="connsiteY128" fmla="*/ 8190169 h 10922848"/>
                <a:gd name="connsiteX129" fmla="*/ 1334914 w 5283576"/>
                <a:gd name="connsiteY129" fmla="*/ 6374454 h 10922848"/>
                <a:gd name="connsiteX130" fmla="*/ 1 w 5283576"/>
                <a:gd name="connsiteY130" fmla="*/ 5461425 h 10922848"/>
                <a:gd name="connsiteX131" fmla="*/ 0 w 5283576"/>
                <a:gd name="connsiteY131" fmla="*/ 5461423 h 10922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</a:cxnLst>
              <a:rect l="l" t="t" r="r" b="b"/>
              <a:pathLst>
                <a:path w="5283576" h="10922848">
                  <a:moveTo>
                    <a:pt x="4207054" y="2389106"/>
                  </a:moveTo>
                  <a:lnTo>
                    <a:pt x="5201622" y="1726082"/>
                  </a:lnTo>
                  <a:lnTo>
                    <a:pt x="5201622" y="397802"/>
                  </a:lnTo>
                  <a:lnTo>
                    <a:pt x="4207054" y="2389106"/>
                  </a:lnTo>
                  <a:close/>
                  <a:moveTo>
                    <a:pt x="4207054" y="8533739"/>
                  </a:moveTo>
                  <a:lnTo>
                    <a:pt x="5201622" y="10525044"/>
                  </a:lnTo>
                  <a:lnTo>
                    <a:pt x="5201622" y="9196763"/>
                  </a:lnTo>
                  <a:lnTo>
                    <a:pt x="4207054" y="8533739"/>
                  </a:lnTo>
                  <a:close/>
                  <a:moveTo>
                    <a:pt x="4070295" y="925229"/>
                  </a:moveTo>
                  <a:lnTo>
                    <a:pt x="4070313" y="2340611"/>
                  </a:lnTo>
                  <a:lnTo>
                    <a:pt x="5132841" y="213240"/>
                  </a:lnTo>
                  <a:lnTo>
                    <a:pt x="4070295" y="925229"/>
                  </a:lnTo>
                  <a:close/>
                  <a:moveTo>
                    <a:pt x="4070295" y="9997616"/>
                  </a:moveTo>
                  <a:lnTo>
                    <a:pt x="5132841" y="10709606"/>
                  </a:lnTo>
                  <a:lnTo>
                    <a:pt x="4070313" y="8582234"/>
                  </a:lnTo>
                  <a:lnTo>
                    <a:pt x="4070295" y="9997616"/>
                  </a:lnTo>
                  <a:close/>
                  <a:moveTo>
                    <a:pt x="2934516" y="71998"/>
                  </a:moveTo>
                  <a:lnTo>
                    <a:pt x="4012456" y="790647"/>
                  </a:lnTo>
                  <a:lnTo>
                    <a:pt x="5084941" y="71998"/>
                  </a:lnTo>
                  <a:lnTo>
                    <a:pt x="2934516" y="71998"/>
                  </a:lnTo>
                  <a:close/>
                  <a:moveTo>
                    <a:pt x="2934516" y="10850849"/>
                  </a:moveTo>
                  <a:lnTo>
                    <a:pt x="5084941" y="10850849"/>
                  </a:lnTo>
                  <a:lnTo>
                    <a:pt x="4012456" y="10132198"/>
                  </a:lnTo>
                  <a:lnTo>
                    <a:pt x="2934516" y="10850849"/>
                  </a:lnTo>
                  <a:close/>
                  <a:moveTo>
                    <a:pt x="2835024" y="5389424"/>
                  </a:moveTo>
                  <a:lnTo>
                    <a:pt x="4924964" y="5389424"/>
                  </a:lnTo>
                  <a:lnTo>
                    <a:pt x="3877343" y="4670773"/>
                  </a:lnTo>
                  <a:lnTo>
                    <a:pt x="2835024" y="5389424"/>
                  </a:lnTo>
                  <a:close/>
                  <a:moveTo>
                    <a:pt x="2835022" y="5533422"/>
                  </a:moveTo>
                  <a:lnTo>
                    <a:pt x="3877342" y="6252073"/>
                  </a:lnTo>
                  <a:lnTo>
                    <a:pt x="4924963" y="5533422"/>
                  </a:lnTo>
                  <a:lnTo>
                    <a:pt x="2835022" y="5533422"/>
                  </a:lnTo>
                  <a:close/>
                  <a:moveTo>
                    <a:pt x="2788471" y="5248181"/>
                  </a:moveTo>
                  <a:lnTo>
                    <a:pt x="3821130" y="4536191"/>
                  </a:lnTo>
                  <a:cubicBezTo>
                    <a:pt x="3821124" y="4064397"/>
                    <a:pt x="3821119" y="3592603"/>
                    <a:pt x="3821113" y="3120809"/>
                  </a:cubicBezTo>
                  <a:lnTo>
                    <a:pt x="2788471" y="5248181"/>
                  </a:lnTo>
                  <a:close/>
                  <a:moveTo>
                    <a:pt x="2788470" y="5674666"/>
                  </a:moveTo>
                  <a:lnTo>
                    <a:pt x="3821112" y="7802037"/>
                  </a:lnTo>
                  <a:lnTo>
                    <a:pt x="3821130" y="6386655"/>
                  </a:lnTo>
                  <a:lnTo>
                    <a:pt x="2788470" y="5674666"/>
                  </a:lnTo>
                  <a:close/>
                  <a:moveTo>
                    <a:pt x="2721624" y="5063619"/>
                  </a:moveTo>
                  <a:lnTo>
                    <a:pt x="3688219" y="3072314"/>
                  </a:lnTo>
                  <a:lnTo>
                    <a:pt x="2721624" y="3735338"/>
                  </a:lnTo>
                  <a:lnTo>
                    <a:pt x="2721624" y="5063619"/>
                  </a:lnTo>
                  <a:close/>
                  <a:moveTo>
                    <a:pt x="2721623" y="7187508"/>
                  </a:moveTo>
                  <a:lnTo>
                    <a:pt x="3688218" y="7850532"/>
                  </a:lnTo>
                  <a:lnTo>
                    <a:pt x="2721623" y="5859228"/>
                  </a:lnTo>
                  <a:lnTo>
                    <a:pt x="2721623" y="7187508"/>
                  </a:lnTo>
                  <a:close/>
                  <a:moveTo>
                    <a:pt x="1595358" y="7850533"/>
                  </a:moveTo>
                  <a:lnTo>
                    <a:pt x="2561953" y="7187509"/>
                  </a:lnTo>
                  <a:lnTo>
                    <a:pt x="2561953" y="5859229"/>
                  </a:lnTo>
                  <a:lnTo>
                    <a:pt x="1595358" y="7850533"/>
                  </a:lnTo>
                  <a:close/>
                  <a:moveTo>
                    <a:pt x="1595357" y="3072315"/>
                  </a:moveTo>
                  <a:lnTo>
                    <a:pt x="2561952" y="5063620"/>
                  </a:lnTo>
                  <a:lnTo>
                    <a:pt x="2561952" y="3735339"/>
                  </a:lnTo>
                  <a:lnTo>
                    <a:pt x="1595357" y="3072315"/>
                  </a:lnTo>
                  <a:close/>
                  <a:moveTo>
                    <a:pt x="1462446" y="4536192"/>
                  </a:moveTo>
                  <a:lnTo>
                    <a:pt x="2495105" y="5248182"/>
                  </a:lnTo>
                  <a:lnTo>
                    <a:pt x="1462463" y="3120810"/>
                  </a:lnTo>
                  <a:cubicBezTo>
                    <a:pt x="1462457" y="3592604"/>
                    <a:pt x="1462452" y="4064398"/>
                    <a:pt x="1462446" y="4536192"/>
                  </a:cubicBezTo>
                  <a:close/>
                  <a:moveTo>
                    <a:pt x="1462446" y="6386656"/>
                  </a:moveTo>
                  <a:lnTo>
                    <a:pt x="1462464" y="7802038"/>
                  </a:lnTo>
                  <a:lnTo>
                    <a:pt x="2495106" y="5674667"/>
                  </a:lnTo>
                  <a:lnTo>
                    <a:pt x="1462446" y="6386656"/>
                  </a:lnTo>
                  <a:close/>
                  <a:moveTo>
                    <a:pt x="1344481" y="8193920"/>
                  </a:moveTo>
                  <a:cubicBezTo>
                    <a:pt x="1344489" y="8799220"/>
                    <a:pt x="1344496" y="9404520"/>
                    <a:pt x="1344504" y="10009820"/>
                  </a:cubicBezTo>
                  <a:lnTo>
                    <a:pt x="2641787" y="10872154"/>
                  </a:lnTo>
                  <a:lnTo>
                    <a:pt x="3939072" y="10009819"/>
                  </a:lnTo>
                  <a:cubicBezTo>
                    <a:pt x="3939080" y="9404519"/>
                    <a:pt x="3939087" y="8799219"/>
                    <a:pt x="3939095" y="8193919"/>
                  </a:cubicBezTo>
                  <a:lnTo>
                    <a:pt x="2641976" y="7304176"/>
                  </a:lnTo>
                  <a:cubicBezTo>
                    <a:pt x="2641977" y="6075674"/>
                    <a:pt x="2641977" y="4847172"/>
                    <a:pt x="2641978" y="3618670"/>
                  </a:cubicBezTo>
                  <a:lnTo>
                    <a:pt x="3939095" y="2728928"/>
                  </a:lnTo>
                  <a:cubicBezTo>
                    <a:pt x="3939087" y="2123627"/>
                    <a:pt x="3939080" y="1518327"/>
                    <a:pt x="3939072" y="913026"/>
                  </a:cubicBezTo>
                  <a:lnTo>
                    <a:pt x="2641788" y="50694"/>
                  </a:lnTo>
                  <a:lnTo>
                    <a:pt x="1344504" y="913027"/>
                  </a:lnTo>
                  <a:cubicBezTo>
                    <a:pt x="1344496" y="1518328"/>
                    <a:pt x="1344489" y="2123628"/>
                    <a:pt x="1344481" y="2728929"/>
                  </a:cubicBezTo>
                  <a:lnTo>
                    <a:pt x="2641598" y="3618671"/>
                  </a:lnTo>
                  <a:cubicBezTo>
                    <a:pt x="2641599" y="4847173"/>
                    <a:pt x="2641599" y="6075675"/>
                    <a:pt x="2641600" y="7304177"/>
                  </a:cubicBezTo>
                  <a:lnTo>
                    <a:pt x="1344481" y="8193920"/>
                  </a:lnTo>
                  <a:close/>
                  <a:moveTo>
                    <a:pt x="358613" y="5533423"/>
                  </a:moveTo>
                  <a:lnTo>
                    <a:pt x="1406234" y="6252074"/>
                  </a:lnTo>
                  <a:lnTo>
                    <a:pt x="2448554" y="5533423"/>
                  </a:lnTo>
                  <a:lnTo>
                    <a:pt x="358613" y="5533423"/>
                  </a:lnTo>
                  <a:close/>
                  <a:moveTo>
                    <a:pt x="358612" y="5389425"/>
                  </a:moveTo>
                  <a:lnTo>
                    <a:pt x="2448552" y="5389425"/>
                  </a:lnTo>
                  <a:lnTo>
                    <a:pt x="1406233" y="4670774"/>
                  </a:lnTo>
                  <a:lnTo>
                    <a:pt x="358612" y="5389425"/>
                  </a:lnTo>
                  <a:close/>
                  <a:moveTo>
                    <a:pt x="198635" y="71998"/>
                  </a:moveTo>
                  <a:lnTo>
                    <a:pt x="1271120" y="790648"/>
                  </a:lnTo>
                  <a:lnTo>
                    <a:pt x="2349060" y="71998"/>
                  </a:lnTo>
                  <a:lnTo>
                    <a:pt x="198635" y="71998"/>
                  </a:lnTo>
                  <a:close/>
                  <a:moveTo>
                    <a:pt x="198635" y="10850850"/>
                  </a:moveTo>
                  <a:lnTo>
                    <a:pt x="2349060" y="10850850"/>
                  </a:lnTo>
                  <a:lnTo>
                    <a:pt x="1271120" y="10132199"/>
                  </a:lnTo>
                  <a:lnTo>
                    <a:pt x="198635" y="10850850"/>
                  </a:lnTo>
                  <a:close/>
                  <a:moveTo>
                    <a:pt x="150735" y="213240"/>
                  </a:moveTo>
                  <a:lnTo>
                    <a:pt x="1213263" y="2340612"/>
                  </a:lnTo>
                  <a:lnTo>
                    <a:pt x="1213281" y="925230"/>
                  </a:lnTo>
                  <a:lnTo>
                    <a:pt x="150735" y="213240"/>
                  </a:lnTo>
                  <a:close/>
                  <a:moveTo>
                    <a:pt x="150735" y="10709607"/>
                  </a:moveTo>
                  <a:lnTo>
                    <a:pt x="1213281" y="9997617"/>
                  </a:lnTo>
                  <a:lnTo>
                    <a:pt x="1213263" y="8582235"/>
                  </a:lnTo>
                  <a:lnTo>
                    <a:pt x="150735" y="10709607"/>
                  </a:lnTo>
                  <a:close/>
                  <a:moveTo>
                    <a:pt x="81954" y="1726083"/>
                  </a:moveTo>
                  <a:lnTo>
                    <a:pt x="1076522" y="2389107"/>
                  </a:lnTo>
                  <a:lnTo>
                    <a:pt x="81954" y="397802"/>
                  </a:lnTo>
                  <a:lnTo>
                    <a:pt x="81954" y="1726083"/>
                  </a:lnTo>
                  <a:close/>
                  <a:moveTo>
                    <a:pt x="81954" y="10525045"/>
                  </a:moveTo>
                  <a:lnTo>
                    <a:pt x="1076522" y="8533740"/>
                  </a:lnTo>
                  <a:lnTo>
                    <a:pt x="81954" y="9196764"/>
                  </a:lnTo>
                  <a:lnTo>
                    <a:pt x="81954" y="10525045"/>
                  </a:lnTo>
                  <a:close/>
                  <a:moveTo>
                    <a:pt x="0" y="5461423"/>
                  </a:moveTo>
                  <a:lnTo>
                    <a:pt x="1334913" y="4548395"/>
                  </a:lnTo>
                  <a:cubicBezTo>
                    <a:pt x="1334921" y="3943156"/>
                    <a:pt x="1334928" y="3337916"/>
                    <a:pt x="1334936" y="2732677"/>
                  </a:cubicBezTo>
                  <a:lnTo>
                    <a:pt x="2" y="1842751"/>
                  </a:lnTo>
                  <a:cubicBezTo>
                    <a:pt x="2" y="1228500"/>
                    <a:pt x="1" y="614250"/>
                    <a:pt x="1" y="0"/>
                  </a:cubicBezTo>
                  <a:lnTo>
                    <a:pt x="5283575" y="0"/>
                  </a:lnTo>
                  <a:cubicBezTo>
                    <a:pt x="5283575" y="614249"/>
                    <a:pt x="5283574" y="1228499"/>
                    <a:pt x="5283574" y="1842750"/>
                  </a:cubicBezTo>
                  <a:lnTo>
                    <a:pt x="3948640" y="2732676"/>
                  </a:lnTo>
                  <a:cubicBezTo>
                    <a:pt x="3948648" y="3337915"/>
                    <a:pt x="3948655" y="3943155"/>
                    <a:pt x="3948663" y="4548394"/>
                  </a:cubicBezTo>
                  <a:lnTo>
                    <a:pt x="5283576" y="5461422"/>
                  </a:lnTo>
                  <a:cubicBezTo>
                    <a:pt x="5283576" y="5461423"/>
                    <a:pt x="5283575" y="5461423"/>
                    <a:pt x="5283575" y="5461424"/>
                  </a:cubicBezTo>
                  <a:lnTo>
                    <a:pt x="3948662" y="6374453"/>
                  </a:lnTo>
                  <a:cubicBezTo>
                    <a:pt x="3948654" y="6979691"/>
                    <a:pt x="3948647" y="7584930"/>
                    <a:pt x="3948639" y="8190168"/>
                  </a:cubicBezTo>
                  <a:lnTo>
                    <a:pt x="5283574" y="9080095"/>
                  </a:lnTo>
                  <a:cubicBezTo>
                    <a:pt x="5283574" y="9694346"/>
                    <a:pt x="5283575" y="10308596"/>
                    <a:pt x="5283575" y="10922847"/>
                  </a:cubicBezTo>
                  <a:lnTo>
                    <a:pt x="1" y="10922848"/>
                  </a:lnTo>
                  <a:cubicBezTo>
                    <a:pt x="1" y="10308597"/>
                    <a:pt x="2" y="9694347"/>
                    <a:pt x="2" y="9080096"/>
                  </a:cubicBezTo>
                  <a:lnTo>
                    <a:pt x="1334937" y="8190169"/>
                  </a:lnTo>
                  <a:cubicBezTo>
                    <a:pt x="1334929" y="7584931"/>
                    <a:pt x="1334922" y="6979692"/>
                    <a:pt x="1334914" y="6374454"/>
                  </a:cubicBezTo>
                  <a:lnTo>
                    <a:pt x="1" y="5461425"/>
                  </a:lnTo>
                  <a:cubicBezTo>
                    <a:pt x="1" y="5461424"/>
                    <a:pt x="0" y="5461424"/>
                    <a:pt x="0" y="5461423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25" name="グループ化 124">
            <a:extLst>
              <a:ext uri="{FF2B5EF4-FFF2-40B4-BE49-F238E27FC236}">
                <a16:creationId xmlns:a16="http://schemas.microsoft.com/office/drawing/2014/main" id="{E98E1AC9-BDF8-4B90-A448-38CEFC1BAD14}"/>
              </a:ext>
            </a:extLst>
          </p:cNvPr>
          <p:cNvGrpSpPr/>
          <p:nvPr/>
        </p:nvGrpSpPr>
        <p:grpSpPr>
          <a:xfrm>
            <a:off x="2853214" y="5175250"/>
            <a:ext cx="1999773" cy="960785"/>
            <a:chOff x="2853214" y="2254250"/>
            <a:chExt cx="1999773" cy="960785"/>
          </a:xfrm>
        </p:grpSpPr>
        <p:sp>
          <p:nvSpPr>
            <p:cNvPr id="126" name="正方形/長方形 125">
              <a:extLst>
                <a:ext uri="{FF2B5EF4-FFF2-40B4-BE49-F238E27FC236}">
                  <a16:creationId xmlns:a16="http://schemas.microsoft.com/office/drawing/2014/main" id="{0CF3CF87-E04A-458F-8D37-F7EC18F8BC31}"/>
                </a:ext>
              </a:extLst>
            </p:cNvPr>
            <p:cNvSpPr/>
            <p:nvPr/>
          </p:nvSpPr>
          <p:spPr>
            <a:xfrm>
              <a:off x="2853214" y="2254250"/>
              <a:ext cx="1998822" cy="960785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50161217-9212-4696-89B5-ACD89CB692E2}"/>
                </a:ext>
              </a:extLst>
            </p:cNvPr>
            <p:cNvSpPr/>
            <p:nvPr/>
          </p:nvSpPr>
          <p:spPr>
            <a:xfrm rot="5400000">
              <a:off x="3373287" y="1734990"/>
              <a:ext cx="959760" cy="1999641"/>
            </a:xfrm>
            <a:custGeom>
              <a:avLst/>
              <a:gdLst>
                <a:gd name="connsiteX0" fmla="*/ 4207054 w 5283576"/>
                <a:gd name="connsiteY0" fmla="*/ 2389106 h 10922848"/>
                <a:gd name="connsiteX1" fmla="*/ 5201622 w 5283576"/>
                <a:gd name="connsiteY1" fmla="*/ 1726082 h 10922848"/>
                <a:gd name="connsiteX2" fmla="*/ 5201622 w 5283576"/>
                <a:gd name="connsiteY2" fmla="*/ 397802 h 10922848"/>
                <a:gd name="connsiteX3" fmla="*/ 4207054 w 5283576"/>
                <a:gd name="connsiteY3" fmla="*/ 8533739 h 10922848"/>
                <a:gd name="connsiteX4" fmla="*/ 5201622 w 5283576"/>
                <a:gd name="connsiteY4" fmla="*/ 10525044 h 10922848"/>
                <a:gd name="connsiteX5" fmla="*/ 5201622 w 5283576"/>
                <a:gd name="connsiteY5" fmla="*/ 9196763 h 10922848"/>
                <a:gd name="connsiteX6" fmla="*/ 4070295 w 5283576"/>
                <a:gd name="connsiteY6" fmla="*/ 925229 h 10922848"/>
                <a:gd name="connsiteX7" fmla="*/ 4070313 w 5283576"/>
                <a:gd name="connsiteY7" fmla="*/ 2340611 h 10922848"/>
                <a:gd name="connsiteX8" fmla="*/ 5132841 w 5283576"/>
                <a:gd name="connsiteY8" fmla="*/ 213240 h 10922848"/>
                <a:gd name="connsiteX9" fmla="*/ 4070295 w 5283576"/>
                <a:gd name="connsiteY9" fmla="*/ 9997616 h 10922848"/>
                <a:gd name="connsiteX10" fmla="*/ 5132841 w 5283576"/>
                <a:gd name="connsiteY10" fmla="*/ 10709606 h 10922848"/>
                <a:gd name="connsiteX11" fmla="*/ 4070313 w 5283576"/>
                <a:gd name="connsiteY11" fmla="*/ 8582234 h 10922848"/>
                <a:gd name="connsiteX12" fmla="*/ 2934516 w 5283576"/>
                <a:gd name="connsiteY12" fmla="*/ 71998 h 10922848"/>
                <a:gd name="connsiteX13" fmla="*/ 4012456 w 5283576"/>
                <a:gd name="connsiteY13" fmla="*/ 790647 h 10922848"/>
                <a:gd name="connsiteX14" fmla="*/ 5084941 w 5283576"/>
                <a:gd name="connsiteY14" fmla="*/ 71998 h 10922848"/>
                <a:gd name="connsiteX15" fmla="*/ 2934516 w 5283576"/>
                <a:gd name="connsiteY15" fmla="*/ 10850849 h 10922848"/>
                <a:gd name="connsiteX16" fmla="*/ 5084941 w 5283576"/>
                <a:gd name="connsiteY16" fmla="*/ 10850849 h 10922848"/>
                <a:gd name="connsiteX17" fmla="*/ 4012456 w 5283576"/>
                <a:gd name="connsiteY17" fmla="*/ 10132198 h 10922848"/>
                <a:gd name="connsiteX18" fmla="*/ 2835024 w 5283576"/>
                <a:gd name="connsiteY18" fmla="*/ 5389424 h 10922848"/>
                <a:gd name="connsiteX19" fmla="*/ 4924964 w 5283576"/>
                <a:gd name="connsiteY19" fmla="*/ 5389424 h 10922848"/>
                <a:gd name="connsiteX20" fmla="*/ 3877343 w 5283576"/>
                <a:gd name="connsiteY20" fmla="*/ 4670773 h 10922848"/>
                <a:gd name="connsiteX21" fmla="*/ 2835022 w 5283576"/>
                <a:gd name="connsiteY21" fmla="*/ 5533422 h 10922848"/>
                <a:gd name="connsiteX22" fmla="*/ 3877342 w 5283576"/>
                <a:gd name="connsiteY22" fmla="*/ 6252073 h 10922848"/>
                <a:gd name="connsiteX23" fmla="*/ 4924963 w 5283576"/>
                <a:gd name="connsiteY23" fmla="*/ 5533422 h 10922848"/>
                <a:gd name="connsiteX24" fmla="*/ 2788471 w 5283576"/>
                <a:gd name="connsiteY24" fmla="*/ 5248181 h 10922848"/>
                <a:gd name="connsiteX25" fmla="*/ 3821130 w 5283576"/>
                <a:gd name="connsiteY25" fmla="*/ 4536191 h 10922848"/>
                <a:gd name="connsiteX26" fmla="*/ 3821113 w 5283576"/>
                <a:gd name="connsiteY26" fmla="*/ 3120809 h 10922848"/>
                <a:gd name="connsiteX27" fmla="*/ 2788470 w 5283576"/>
                <a:gd name="connsiteY27" fmla="*/ 5674666 h 10922848"/>
                <a:gd name="connsiteX28" fmla="*/ 3821112 w 5283576"/>
                <a:gd name="connsiteY28" fmla="*/ 7802037 h 10922848"/>
                <a:gd name="connsiteX29" fmla="*/ 3821130 w 5283576"/>
                <a:gd name="connsiteY29" fmla="*/ 6386655 h 10922848"/>
                <a:gd name="connsiteX30" fmla="*/ 2721624 w 5283576"/>
                <a:gd name="connsiteY30" fmla="*/ 5063619 h 10922848"/>
                <a:gd name="connsiteX31" fmla="*/ 3688219 w 5283576"/>
                <a:gd name="connsiteY31" fmla="*/ 3072314 h 10922848"/>
                <a:gd name="connsiteX32" fmla="*/ 2721624 w 5283576"/>
                <a:gd name="connsiteY32" fmla="*/ 3735338 h 10922848"/>
                <a:gd name="connsiteX33" fmla="*/ 2721623 w 5283576"/>
                <a:gd name="connsiteY33" fmla="*/ 7187508 h 10922848"/>
                <a:gd name="connsiteX34" fmla="*/ 3688218 w 5283576"/>
                <a:gd name="connsiteY34" fmla="*/ 7850532 h 10922848"/>
                <a:gd name="connsiteX35" fmla="*/ 2721623 w 5283576"/>
                <a:gd name="connsiteY35" fmla="*/ 5859228 h 10922848"/>
                <a:gd name="connsiteX36" fmla="*/ 1595358 w 5283576"/>
                <a:gd name="connsiteY36" fmla="*/ 7850533 h 10922848"/>
                <a:gd name="connsiteX37" fmla="*/ 2561953 w 5283576"/>
                <a:gd name="connsiteY37" fmla="*/ 7187509 h 10922848"/>
                <a:gd name="connsiteX38" fmla="*/ 2561953 w 5283576"/>
                <a:gd name="connsiteY38" fmla="*/ 5859229 h 10922848"/>
                <a:gd name="connsiteX39" fmla="*/ 1595357 w 5283576"/>
                <a:gd name="connsiteY39" fmla="*/ 3072315 h 10922848"/>
                <a:gd name="connsiteX40" fmla="*/ 2561952 w 5283576"/>
                <a:gd name="connsiteY40" fmla="*/ 5063620 h 10922848"/>
                <a:gd name="connsiteX41" fmla="*/ 2561952 w 5283576"/>
                <a:gd name="connsiteY41" fmla="*/ 3735339 h 10922848"/>
                <a:gd name="connsiteX42" fmla="*/ 1462446 w 5283576"/>
                <a:gd name="connsiteY42" fmla="*/ 4536192 h 10922848"/>
                <a:gd name="connsiteX43" fmla="*/ 2495105 w 5283576"/>
                <a:gd name="connsiteY43" fmla="*/ 5248182 h 10922848"/>
                <a:gd name="connsiteX44" fmla="*/ 1462463 w 5283576"/>
                <a:gd name="connsiteY44" fmla="*/ 3120810 h 10922848"/>
                <a:gd name="connsiteX45" fmla="*/ 1462446 w 5283576"/>
                <a:gd name="connsiteY45" fmla="*/ 6386656 h 10922848"/>
                <a:gd name="connsiteX46" fmla="*/ 1462464 w 5283576"/>
                <a:gd name="connsiteY46" fmla="*/ 7802038 h 10922848"/>
                <a:gd name="connsiteX47" fmla="*/ 2495106 w 5283576"/>
                <a:gd name="connsiteY47" fmla="*/ 5674667 h 10922848"/>
                <a:gd name="connsiteX48" fmla="*/ 1344481 w 5283576"/>
                <a:gd name="connsiteY48" fmla="*/ 8193920 h 10922848"/>
                <a:gd name="connsiteX49" fmla="*/ 1344504 w 5283576"/>
                <a:gd name="connsiteY49" fmla="*/ 10009820 h 10922848"/>
                <a:gd name="connsiteX50" fmla="*/ 2641787 w 5283576"/>
                <a:gd name="connsiteY50" fmla="*/ 10872154 h 10922848"/>
                <a:gd name="connsiteX51" fmla="*/ 3939072 w 5283576"/>
                <a:gd name="connsiteY51" fmla="*/ 10009819 h 10922848"/>
                <a:gd name="connsiteX52" fmla="*/ 3939095 w 5283576"/>
                <a:gd name="connsiteY52" fmla="*/ 8193919 h 10922848"/>
                <a:gd name="connsiteX53" fmla="*/ 2641976 w 5283576"/>
                <a:gd name="connsiteY53" fmla="*/ 7304176 h 10922848"/>
                <a:gd name="connsiteX54" fmla="*/ 2641978 w 5283576"/>
                <a:gd name="connsiteY54" fmla="*/ 3618670 h 10922848"/>
                <a:gd name="connsiteX55" fmla="*/ 3939095 w 5283576"/>
                <a:gd name="connsiteY55" fmla="*/ 2728928 h 10922848"/>
                <a:gd name="connsiteX56" fmla="*/ 3939072 w 5283576"/>
                <a:gd name="connsiteY56" fmla="*/ 913026 h 10922848"/>
                <a:gd name="connsiteX57" fmla="*/ 2641788 w 5283576"/>
                <a:gd name="connsiteY57" fmla="*/ 50694 h 10922848"/>
                <a:gd name="connsiteX58" fmla="*/ 1344504 w 5283576"/>
                <a:gd name="connsiteY58" fmla="*/ 913027 h 10922848"/>
                <a:gd name="connsiteX59" fmla="*/ 1344481 w 5283576"/>
                <a:gd name="connsiteY59" fmla="*/ 2728929 h 10922848"/>
                <a:gd name="connsiteX60" fmla="*/ 2641598 w 5283576"/>
                <a:gd name="connsiteY60" fmla="*/ 3618671 h 10922848"/>
                <a:gd name="connsiteX61" fmla="*/ 2641600 w 5283576"/>
                <a:gd name="connsiteY61" fmla="*/ 7304177 h 10922848"/>
                <a:gd name="connsiteX62" fmla="*/ 358613 w 5283576"/>
                <a:gd name="connsiteY62" fmla="*/ 5533423 h 10922848"/>
                <a:gd name="connsiteX63" fmla="*/ 1406234 w 5283576"/>
                <a:gd name="connsiteY63" fmla="*/ 6252074 h 10922848"/>
                <a:gd name="connsiteX64" fmla="*/ 2448554 w 5283576"/>
                <a:gd name="connsiteY64" fmla="*/ 5533423 h 10922848"/>
                <a:gd name="connsiteX65" fmla="*/ 358612 w 5283576"/>
                <a:gd name="connsiteY65" fmla="*/ 5389425 h 10922848"/>
                <a:gd name="connsiteX66" fmla="*/ 2448552 w 5283576"/>
                <a:gd name="connsiteY66" fmla="*/ 5389425 h 10922848"/>
                <a:gd name="connsiteX67" fmla="*/ 1406233 w 5283576"/>
                <a:gd name="connsiteY67" fmla="*/ 4670774 h 10922848"/>
                <a:gd name="connsiteX68" fmla="*/ 198635 w 5283576"/>
                <a:gd name="connsiteY68" fmla="*/ 71998 h 10922848"/>
                <a:gd name="connsiteX69" fmla="*/ 1271120 w 5283576"/>
                <a:gd name="connsiteY69" fmla="*/ 790648 h 10922848"/>
                <a:gd name="connsiteX70" fmla="*/ 2349060 w 5283576"/>
                <a:gd name="connsiteY70" fmla="*/ 71998 h 10922848"/>
                <a:gd name="connsiteX71" fmla="*/ 198635 w 5283576"/>
                <a:gd name="connsiteY71" fmla="*/ 10850850 h 10922848"/>
                <a:gd name="connsiteX72" fmla="*/ 2349060 w 5283576"/>
                <a:gd name="connsiteY72" fmla="*/ 10850850 h 10922848"/>
                <a:gd name="connsiteX73" fmla="*/ 1271120 w 5283576"/>
                <a:gd name="connsiteY73" fmla="*/ 10132199 h 10922848"/>
                <a:gd name="connsiteX74" fmla="*/ 150735 w 5283576"/>
                <a:gd name="connsiteY74" fmla="*/ 213240 h 10922848"/>
                <a:gd name="connsiteX75" fmla="*/ 1213263 w 5283576"/>
                <a:gd name="connsiteY75" fmla="*/ 2340612 h 10922848"/>
                <a:gd name="connsiteX76" fmla="*/ 1213281 w 5283576"/>
                <a:gd name="connsiteY76" fmla="*/ 925230 h 10922848"/>
                <a:gd name="connsiteX77" fmla="*/ 150735 w 5283576"/>
                <a:gd name="connsiteY77" fmla="*/ 10709607 h 10922848"/>
                <a:gd name="connsiteX78" fmla="*/ 1213281 w 5283576"/>
                <a:gd name="connsiteY78" fmla="*/ 9997617 h 10922848"/>
                <a:gd name="connsiteX79" fmla="*/ 1213263 w 5283576"/>
                <a:gd name="connsiteY79" fmla="*/ 8582235 h 10922848"/>
                <a:gd name="connsiteX80" fmla="*/ 81954 w 5283576"/>
                <a:gd name="connsiteY80" fmla="*/ 1726083 h 10922848"/>
                <a:gd name="connsiteX81" fmla="*/ 1076522 w 5283576"/>
                <a:gd name="connsiteY81" fmla="*/ 2389107 h 10922848"/>
                <a:gd name="connsiteX82" fmla="*/ 81954 w 5283576"/>
                <a:gd name="connsiteY82" fmla="*/ 397802 h 10922848"/>
                <a:gd name="connsiteX83" fmla="*/ 81954 w 5283576"/>
                <a:gd name="connsiteY83" fmla="*/ 10525045 h 10922848"/>
                <a:gd name="connsiteX84" fmla="*/ 1076522 w 5283576"/>
                <a:gd name="connsiteY84" fmla="*/ 8533740 h 10922848"/>
                <a:gd name="connsiteX85" fmla="*/ 81954 w 5283576"/>
                <a:gd name="connsiteY85" fmla="*/ 9196764 h 10922848"/>
                <a:gd name="connsiteX86" fmla="*/ 0 w 5283576"/>
                <a:gd name="connsiteY86" fmla="*/ 5461423 h 10922848"/>
                <a:gd name="connsiteX87" fmla="*/ 1334913 w 5283576"/>
                <a:gd name="connsiteY87" fmla="*/ 4548395 h 10922848"/>
                <a:gd name="connsiteX88" fmla="*/ 1334936 w 5283576"/>
                <a:gd name="connsiteY88" fmla="*/ 2732677 h 10922848"/>
                <a:gd name="connsiteX89" fmla="*/ 2 w 5283576"/>
                <a:gd name="connsiteY89" fmla="*/ 1842751 h 10922848"/>
                <a:gd name="connsiteX90" fmla="*/ 1 w 5283576"/>
                <a:gd name="connsiteY90" fmla="*/ 0 h 10922848"/>
                <a:gd name="connsiteX91" fmla="*/ 2565525 w 5283576"/>
                <a:gd name="connsiteY91" fmla="*/ 0 h 10922848"/>
                <a:gd name="connsiteX92" fmla="*/ 2718051 w 5283576"/>
                <a:gd name="connsiteY92" fmla="*/ 0 h 10922848"/>
                <a:gd name="connsiteX93" fmla="*/ 5283575 w 5283576"/>
                <a:gd name="connsiteY93" fmla="*/ 0 h 10922848"/>
                <a:gd name="connsiteX94" fmla="*/ 5283574 w 5283576"/>
                <a:gd name="connsiteY94" fmla="*/ 1842750 h 10922848"/>
                <a:gd name="connsiteX95" fmla="*/ 3948640 w 5283576"/>
                <a:gd name="connsiteY95" fmla="*/ 2732676 h 10922848"/>
                <a:gd name="connsiteX96" fmla="*/ 3948663 w 5283576"/>
                <a:gd name="connsiteY96" fmla="*/ 4548394 h 10922848"/>
                <a:gd name="connsiteX97" fmla="*/ 5283576 w 5283576"/>
                <a:gd name="connsiteY97" fmla="*/ 5461422 h 10922848"/>
                <a:gd name="connsiteX98" fmla="*/ 5283575 w 5283576"/>
                <a:gd name="connsiteY98" fmla="*/ 5461424 h 10922848"/>
                <a:gd name="connsiteX99" fmla="*/ 3948662 w 5283576"/>
                <a:gd name="connsiteY99" fmla="*/ 6374453 h 10922848"/>
                <a:gd name="connsiteX100" fmla="*/ 3948639 w 5283576"/>
                <a:gd name="connsiteY100" fmla="*/ 8190168 h 10922848"/>
                <a:gd name="connsiteX101" fmla="*/ 5283574 w 5283576"/>
                <a:gd name="connsiteY101" fmla="*/ 9080095 h 10922848"/>
                <a:gd name="connsiteX102" fmla="*/ 5283575 w 5283576"/>
                <a:gd name="connsiteY102" fmla="*/ 10922847 h 10922848"/>
                <a:gd name="connsiteX103" fmla="*/ 2718049 w 5283576"/>
                <a:gd name="connsiteY103" fmla="*/ 10922847 h 10922848"/>
                <a:gd name="connsiteX104" fmla="*/ 2718051 w 5283576"/>
                <a:gd name="connsiteY104" fmla="*/ 10922848 h 10922848"/>
                <a:gd name="connsiteX105" fmla="*/ 1 w 5283576"/>
                <a:gd name="connsiteY105" fmla="*/ 10922848 h 10922848"/>
                <a:gd name="connsiteX106" fmla="*/ 2 w 5283576"/>
                <a:gd name="connsiteY106" fmla="*/ 9080096 h 10922848"/>
                <a:gd name="connsiteX107" fmla="*/ 1334937 w 5283576"/>
                <a:gd name="connsiteY107" fmla="*/ 8190169 h 10922848"/>
                <a:gd name="connsiteX108" fmla="*/ 1334914 w 5283576"/>
                <a:gd name="connsiteY108" fmla="*/ 6374454 h 10922848"/>
                <a:gd name="connsiteX109" fmla="*/ 1 w 5283576"/>
                <a:gd name="connsiteY109" fmla="*/ 5461425 h 10922848"/>
                <a:gd name="connsiteX110" fmla="*/ 0 w 5283576"/>
                <a:gd name="connsiteY110" fmla="*/ 5461423 h 10922848"/>
                <a:gd name="connsiteX0" fmla="*/ 4207054 w 5283576"/>
                <a:gd name="connsiteY0" fmla="*/ 2389106 h 11059347"/>
                <a:gd name="connsiteX1" fmla="*/ 5201622 w 5283576"/>
                <a:gd name="connsiteY1" fmla="*/ 1726082 h 11059347"/>
                <a:gd name="connsiteX2" fmla="*/ 5201622 w 5283576"/>
                <a:gd name="connsiteY2" fmla="*/ 397802 h 11059347"/>
                <a:gd name="connsiteX3" fmla="*/ 4207054 w 5283576"/>
                <a:gd name="connsiteY3" fmla="*/ 2389106 h 11059347"/>
                <a:gd name="connsiteX4" fmla="*/ 4207054 w 5283576"/>
                <a:gd name="connsiteY4" fmla="*/ 8533739 h 11059347"/>
                <a:gd name="connsiteX5" fmla="*/ 5201622 w 5283576"/>
                <a:gd name="connsiteY5" fmla="*/ 10525044 h 11059347"/>
                <a:gd name="connsiteX6" fmla="*/ 5201622 w 5283576"/>
                <a:gd name="connsiteY6" fmla="*/ 9196763 h 11059347"/>
                <a:gd name="connsiteX7" fmla="*/ 4207054 w 5283576"/>
                <a:gd name="connsiteY7" fmla="*/ 8533739 h 11059347"/>
                <a:gd name="connsiteX8" fmla="*/ 4070295 w 5283576"/>
                <a:gd name="connsiteY8" fmla="*/ 925229 h 11059347"/>
                <a:gd name="connsiteX9" fmla="*/ 4070313 w 5283576"/>
                <a:gd name="connsiteY9" fmla="*/ 2340611 h 11059347"/>
                <a:gd name="connsiteX10" fmla="*/ 5132841 w 5283576"/>
                <a:gd name="connsiteY10" fmla="*/ 213240 h 11059347"/>
                <a:gd name="connsiteX11" fmla="*/ 4070295 w 5283576"/>
                <a:gd name="connsiteY11" fmla="*/ 925229 h 11059347"/>
                <a:gd name="connsiteX12" fmla="*/ 4070295 w 5283576"/>
                <a:gd name="connsiteY12" fmla="*/ 9997616 h 11059347"/>
                <a:gd name="connsiteX13" fmla="*/ 5132841 w 5283576"/>
                <a:gd name="connsiteY13" fmla="*/ 10709606 h 11059347"/>
                <a:gd name="connsiteX14" fmla="*/ 4070313 w 5283576"/>
                <a:gd name="connsiteY14" fmla="*/ 8582234 h 11059347"/>
                <a:gd name="connsiteX15" fmla="*/ 4070295 w 5283576"/>
                <a:gd name="connsiteY15" fmla="*/ 9997616 h 11059347"/>
                <a:gd name="connsiteX16" fmla="*/ 2934516 w 5283576"/>
                <a:gd name="connsiteY16" fmla="*/ 71998 h 11059347"/>
                <a:gd name="connsiteX17" fmla="*/ 4012456 w 5283576"/>
                <a:gd name="connsiteY17" fmla="*/ 790647 h 11059347"/>
                <a:gd name="connsiteX18" fmla="*/ 5084941 w 5283576"/>
                <a:gd name="connsiteY18" fmla="*/ 71998 h 11059347"/>
                <a:gd name="connsiteX19" fmla="*/ 2934516 w 5283576"/>
                <a:gd name="connsiteY19" fmla="*/ 71998 h 11059347"/>
                <a:gd name="connsiteX20" fmla="*/ 2934516 w 5283576"/>
                <a:gd name="connsiteY20" fmla="*/ 10850849 h 11059347"/>
                <a:gd name="connsiteX21" fmla="*/ 5084941 w 5283576"/>
                <a:gd name="connsiteY21" fmla="*/ 10850849 h 11059347"/>
                <a:gd name="connsiteX22" fmla="*/ 4012456 w 5283576"/>
                <a:gd name="connsiteY22" fmla="*/ 10132198 h 11059347"/>
                <a:gd name="connsiteX23" fmla="*/ 2934516 w 5283576"/>
                <a:gd name="connsiteY23" fmla="*/ 10850849 h 11059347"/>
                <a:gd name="connsiteX24" fmla="*/ 2835024 w 5283576"/>
                <a:gd name="connsiteY24" fmla="*/ 5389424 h 11059347"/>
                <a:gd name="connsiteX25" fmla="*/ 4924964 w 5283576"/>
                <a:gd name="connsiteY25" fmla="*/ 5389424 h 11059347"/>
                <a:gd name="connsiteX26" fmla="*/ 3877343 w 5283576"/>
                <a:gd name="connsiteY26" fmla="*/ 4670773 h 11059347"/>
                <a:gd name="connsiteX27" fmla="*/ 2835024 w 5283576"/>
                <a:gd name="connsiteY27" fmla="*/ 5389424 h 11059347"/>
                <a:gd name="connsiteX28" fmla="*/ 2835022 w 5283576"/>
                <a:gd name="connsiteY28" fmla="*/ 5533422 h 11059347"/>
                <a:gd name="connsiteX29" fmla="*/ 3877342 w 5283576"/>
                <a:gd name="connsiteY29" fmla="*/ 6252073 h 11059347"/>
                <a:gd name="connsiteX30" fmla="*/ 4924963 w 5283576"/>
                <a:gd name="connsiteY30" fmla="*/ 5533422 h 11059347"/>
                <a:gd name="connsiteX31" fmla="*/ 2835022 w 5283576"/>
                <a:gd name="connsiteY31" fmla="*/ 5533422 h 11059347"/>
                <a:gd name="connsiteX32" fmla="*/ 2788471 w 5283576"/>
                <a:gd name="connsiteY32" fmla="*/ 5248181 h 11059347"/>
                <a:gd name="connsiteX33" fmla="*/ 3821130 w 5283576"/>
                <a:gd name="connsiteY33" fmla="*/ 4536191 h 11059347"/>
                <a:gd name="connsiteX34" fmla="*/ 3821113 w 5283576"/>
                <a:gd name="connsiteY34" fmla="*/ 3120809 h 11059347"/>
                <a:gd name="connsiteX35" fmla="*/ 2788471 w 5283576"/>
                <a:gd name="connsiteY35" fmla="*/ 5248181 h 11059347"/>
                <a:gd name="connsiteX36" fmla="*/ 2788470 w 5283576"/>
                <a:gd name="connsiteY36" fmla="*/ 5674666 h 11059347"/>
                <a:gd name="connsiteX37" fmla="*/ 3821112 w 5283576"/>
                <a:gd name="connsiteY37" fmla="*/ 7802037 h 11059347"/>
                <a:gd name="connsiteX38" fmla="*/ 3821130 w 5283576"/>
                <a:gd name="connsiteY38" fmla="*/ 6386655 h 11059347"/>
                <a:gd name="connsiteX39" fmla="*/ 2788470 w 5283576"/>
                <a:gd name="connsiteY39" fmla="*/ 5674666 h 11059347"/>
                <a:gd name="connsiteX40" fmla="*/ 2721624 w 5283576"/>
                <a:gd name="connsiteY40" fmla="*/ 5063619 h 11059347"/>
                <a:gd name="connsiteX41" fmla="*/ 3688219 w 5283576"/>
                <a:gd name="connsiteY41" fmla="*/ 3072314 h 11059347"/>
                <a:gd name="connsiteX42" fmla="*/ 2721624 w 5283576"/>
                <a:gd name="connsiteY42" fmla="*/ 3735338 h 11059347"/>
                <a:gd name="connsiteX43" fmla="*/ 2721624 w 5283576"/>
                <a:gd name="connsiteY43" fmla="*/ 5063619 h 11059347"/>
                <a:gd name="connsiteX44" fmla="*/ 2721623 w 5283576"/>
                <a:gd name="connsiteY44" fmla="*/ 7187508 h 11059347"/>
                <a:gd name="connsiteX45" fmla="*/ 3688218 w 5283576"/>
                <a:gd name="connsiteY45" fmla="*/ 7850532 h 11059347"/>
                <a:gd name="connsiteX46" fmla="*/ 2721623 w 5283576"/>
                <a:gd name="connsiteY46" fmla="*/ 5859228 h 11059347"/>
                <a:gd name="connsiteX47" fmla="*/ 2721623 w 5283576"/>
                <a:gd name="connsiteY47" fmla="*/ 7187508 h 11059347"/>
                <a:gd name="connsiteX48" fmla="*/ 1595358 w 5283576"/>
                <a:gd name="connsiteY48" fmla="*/ 7850533 h 11059347"/>
                <a:gd name="connsiteX49" fmla="*/ 2561953 w 5283576"/>
                <a:gd name="connsiteY49" fmla="*/ 7187509 h 11059347"/>
                <a:gd name="connsiteX50" fmla="*/ 2561953 w 5283576"/>
                <a:gd name="connsiteY50" fmla="*/ 5859229 h 11059347"/>
                <a:gd name="connsiteX51" fmla="*/ 1595358 w 5283576"/>
                <a:gd name="connsiteY51" fmla="*/ 7850533 h 11059347"/>
                <a:gd name="connsiteX52" fmla="*/ 1595357 w 5283576"/>
                <a:gd name="connsiteY52" fmla="*/ 3072315 h 11059347"/>
                <a:gd name="connsiteX53" fmla="*/ 2561952 w 5283576"/>
                <a:gd name="connsiteY53" fmla="*/ 5063620 h 11059347"/>
                <a:gd name="connsiteX54" fmla="*/ 2561952 w 5283576"/>
                <a:gd name="connsiteY54" fmla="*/ 3735339 h 11059347"/>
                <a:gd name="connsiteX55" fmla="*/ 1595357 w 5283576"/>
                <a:gd name="connsiteY55" fmla="*/ 3072315 h 11059347"/>
                <a:gd name="connsiteX56" fmla="*/ 1462446 w 5283576"/>
                <a:gd name="connsiteY56" fmla="*/ 4536192 h 11059347"/>
                <a:gd name="connsiteX57" fmla="*/ 2495105 w 5283576"/>
                <a:gd name="connsiteY57" fmla="*/ 5248182 h 11059347"/>
                <a:gd name="connsiteX58" fmla="*/ 1462463 w 5283576"/>
                <a:gd name="connsiteY58" fmla="*/ 3120810 h 11059347"/>
                <a:gd name="connsiteX59" fmla="*/ 1462446 w 5283576"/>
                <a:gd name="connsiteY59" fmla="*/ 4536192 h 11059347"/>
                <a:gd name="connsiteX60" fmla="*/ 1462446 w 5283576"/>
                <a:gd name="connsiteY60" fmla="*/ 6386656 h 11059347"/>
                <a:gd name="connsiteX61" fmla="*/ 1462464 w 5283576"/>
                <a:gd name="connsiteY61" fmla="*/ 7802038 h 11059347"/>
                <a:gd name="connsiteX62" fmla="*/ 2495106 w 5283576"/>
                <a:gd name="connsiteY62" fmla="*/ 5674667 h 11059347"/>
                <a:gd name="connsiteX63" fmla="*/ 1462446 w 5283576"/>
                <a:gd name="connsiteY63" fmla="*/ 6386656 h 11059347"/>
                <a:gd name="connsiteX64" fmla="*/ 1344481 w 5283576"/>
                <a:gd name="connsiteY64" fmla="*/ 8193920 h 11059347"/>
                <a:gd name="connsiteX65" fmla="*/ 1344504 w 5283576"/>
                <a:gd name="connsiteY65" fmla="*/ 10009820 h 11059347"/>
                <a:gd name="connsiteX66" fmla="*/ 2641787 w 5283576"/>
                <a:gd name="connsiteY66" fmla="*/ 10872154 h 11059347"/>
                <a:gd name="connsiteX67" fmla="*/ 3939072 w 5283576"/>
                <a:gd name="connsiteY67" fmla="*/ 10009819 h 11059347"/>
                <a:gd name="connsiteX68" fmla="*/ 3939095 w 5283576"/>
                <a:gd name="connsiteY68" fmla="*/ 8193919 h 11059347"/>
                <a:gd name="connsiteX69" fmla="*/ 2641976 w 5283576"/>
                <a:gd name="connsiteY69" fmla="*/ 7304176 h 11059347"/>
                <a:gd name="connsiteX70" fmla="*/ 2641978 w 5283576"/>
                <a:gd name="connsiteY70" fmla="*/ 3618670 h 11059347"/>
                <a:gd name="connsiteX71" fmla="*/ 3939095 w 5283576"/>
                <a:gd name="connsiteY71" fmla="*/ 2728928 h 11059347"/>
                <a:gd name="connsiteX72" fmla="*/ 3939072 w 5283576"/>
                <a:gd name="connsiteY72" fmla="*/ 913026 h 11059347"/>
                <a:gd name="connsiteX73" fmla="*/ 2641788 w 5283576"/>
                <a:gd name="connsiteY73" fmla="*/ 50694 h 11059347"/>
                <a:gd name="connsiteX74" fmla="*/ 1344504 w 5283576"/>
                <a:gd name="connsiteY74" fmla="*/ 913027 h 11059347"/>
                <a:gd name="connsiteX75" fmla="*/ 1344481 w 5283576"/>
                <a:gd name="connsiteY75" fmla="*/ 2728929 h 11059347"/>
                <a:gd name="connsiteX76" fmla="*/ 2641598 w 5283576"/>
                <a:gd name="connsiteY76" fmla="*/ 3618671 h 11059347"/>
                <a:gd name="connsiteX77" fmla="*/ 2641600 w 5283576"/>
                <a:gd name="connsiteY77" fmla="*/ 7304177 h 11059347"/>
                <a:gd name="connsiteX78" fmla="*/ 1344481 w 5283576"/>
                <a:gd name="connsiteY78" fmla="*/ 8193920 h 11059347"/>
                <a:gd name="connsiteX79" fmla="*/ 358613 w 5283576"/>
                <a:gd name="connsiteY79" fmla="*/ 5533423 h 11059347"/>
                <a:gd name="connsiteX80" fmla="*/ 1406234 w 5283576"/>
                <a:gd name="connsiteY80" fmla="*/ 6252074 h 11059347"/>
                <a:gd name="connsiteX81" fmla="*/ 2448554 w 5283576"/>
                <a:gd name="connsiteY81" fmla="*/ 5533423 h 11059347"/>
                <a:gd name="connsiteX82" fmla="*/ 358613 w 5283576"/>
                <a:gd name="connsiteY82" fmla="*/ 5533423 h 11059347"/>
                <a:gd name="connsiteX83" fmla="*/ 358612 w 5283576"/>
                <a:gd name="connsiteY83" fmla="*/ 5389425 h 11059347"/>
                <a:gd name="connsiteX84" fmla="*/ 2448552 w 5283576"/>
                <a:gd name="connsiteY84" fmla="*/ 5389425 h 11059347"/>
                <a:gd name="connsiteX85" fmla="*/ 1406233 w 5283576"/>
                <a:gd name="connsiteY85" fmla="*/ 4670774 h 11059347"/>
                <a:gd name="connsiteX86" fmla="*/ 358612 w 5283576"/>
                <a:gd name="connsiteY86" fmla="*/ 5389425 h 11059347"/>
                <a:gd name="connsiteX87" fmla="*/ 198635 w 5283576"/>
                <a:gd name="connsiteY87" fmla="*/ 71998 h 11059347"/>
                <a:gd name="connsiteX88" fmla="*/ 1271120 w 5283576"/>
                <a:gd name="connsiteY88" fmla="*/ 790648 h 11059347"/>
                <a:gd name="connsiteX89" fmla="*/ 2349060 w 5283576"/>
                <a:gd name="connsiteY89" fmla="*/ 71998 h 11059347"/>
                <a:gd name="connsiteX90" fmla="*/ 198635 w 5283576"/>
                <a:gd name="connsiteY90" fmla="*/ 71998 h 11059347"/>
                <a:gd name="connsiteX91" fmla="*/ 198635 w 5283576"/>
                <a:gd name="connsiteY91" fmla="*/ 10850850 h 11059347"/>
                <a:gd name="connsiteX92" fmla="*/ 2349060 w 5283576"/>
                <a:gd name="connsiteY92" fmla="*/ 10850850 h 11059347"/>
                <a:gd name="connsiteX93" fmla="*/ 1271120 w 5283576"/>
                <a:gd name="connsiteY93" fmla="*/ 10132199 h 11059347"/>
                <a:gd name="connsiteX94" fmla="*/ 198635 w 5283576"/>
                <a:gd name="connsiteY94" fmla="*/ 10850850 h 11059347"/>
                <a:gd name="connsiteX95" fmla="*/ 150735 w 5283576"/>
                <a:gd name="connsiteY95" fmla="*/ 213240 h 11059347"/>
                <a:gd name="connsiteX96" fmla="*/ 1213263 w 5283576"/>
                <a:gd name="connsiteY96" fmla="*/ 2340612 h 11059347"/>
                <a:gd name="connsiteX97" fmla="*/ 1213281 w 5283576"/>
                <a:gd name="connsiteY97" fmla="*/ 925230 h 11059347"/>
                <a:gd name="connsiteX98" fmla="*/ 150735 w 5283576"/>
                <a:gd name="connsiteY98" fmla="*/ 213240 h 11059347"/>
                <a:gd name="connsiteX99" fmla="*/ 150735 w 5283576"/>
                <a:gd name="connsiteY99" fmla="*/ 10709607 h 11059347"/>
                <a:gd name="connsiteX100" fmla="*/ 1213281 w 5283576"/>
                <a:gd name="connsiteY100" fmla="*/ 9997617 h 11059347"/>
                <a:gd name="connsiteX101" fmla="*/ 1213263 w 5283576"/>
                <a:gd name="connsiteY101" fmla="*/ 8582235 h 11059347"/>
                <a:gd name="connsiteX102" fmla="*/ 150735 w 5283576"/>
                <a:gd name="connsiteY102" fmla="*/ 10709607 h 11059347"/>
                <a:gd name="connsiteX103" fmla="*/ 81954 w 5283576"/>
                <a:gd name="connsiteY103" fmla="*/ 1726083 h 11059347"/>
                <a:gd name="connsiteX104" fmla="*/ 1076522 w 5283576"/>
                <a:gd name="connsiteY104" fmla="*/ 2389107 h 11059347"/>
                <a:gd name="connsiteX105" fmla="*/ 81954 w 5283576"/>
                <a:gd name="connsiteY105" fmla="*/ 397802 h 11059347"/>
                <a:gd name="connsiteX106" fmla="*/ 81954 w 5283576"/>
                <a:gd name="connsiteY106" fmla="*/ 1726083 h 11059347"/>
                <a:gd name="connsiteX107" fmla="*/ 81954 w 5283576"/>
                <a:gd name="connsiteY107" fmla="*/ 10525045 h 11059347"/>
                <a:gd name="connsiteX108" fmla="*/ 1076522 w 5283576"/>
                <a:gd name="connsiteY108" fmla="*/ 8533740 h 11059347"/>
                <a:gd name="connsiteX109" fmla="*/ 81954 w 5283576"/>
                <a:gd name="connsiteY109" fmla="*/ 9196764 h 11059347"/>
                <a:gd name="connsiteX110" fmla="*/ 81954 w 5283576"/>
                <a:gd name="connsiteY110" fmla="*/ 10525045 h 11059347"/>
                <a:gd name="connsiteX111" fmla="*/ 0 w 5283576"/>
                <a:gd name="connsiteY111" fmla="*/ 5461423 h 11059347"/>
                <a:gd name="connsiteX112" fmla="*/ 1334913 w 5283576"/>
                <a:gd name="connsiteY112" fmla="*/ 4548395 h 11059347"/>
                <a:gd name="connsiteX113" fmla="*/ 1334936 w 5283576"/>
                <a:gd name="connsiteY113" fmla="*/ 2732677 h 11059347"/>
                <a:gd name="connsiteX114" fmla="*/ 2 w 5283576"/>
                <a:gd name="connsiteY114" fmla="*/ 1842751 h 11059347"/>
                <a:gd name="connsiteX115" fmla="*/ 1 w 5283576"/>
                <a:gd name="connsiteY115" fmla="*/ 0 h 11059347"/>
                <a:gd name="connsiteX116" fmla="*/ 2565525 w 5283576"/>
                <a:gd name="connsiteY116" fmla="*/ 0 h 11059347"/>
                <a:gd name="connsiteX117" fmla="*/ 2718051 w 5283576"/>
                <a:gd name="connsiteY117" fmla="*/ 0 h 11059347"/>
                <a:gd name="connsiteX118" fmla="*/ 5283575 w 5283576"/>
                <a:gd name="connsiteY118" fmla="*/ 0 h 11059347"/>
                <a:gd name="connsiteX119" fmla="*/ 5283574 w 5283576"/>
                <a:gd name="connsiteY119" fmla="*/ 1842750 h 11059347"/>
                <a:gd name="connsiteX120" fmla="*/ 3948640 w 5283576"/>
                <a:gd name="connsiteY120" fmla="*/ 2732676 h 11059347"/>
                <a:gd name="connsiteX121" fmla="*/ 3948663 w 5283576"/>
                <a:gd name="connsiteY121" fmla="*/ 4548394 h 11059347"/>
                <a:gd name="connsiteX122" fmla="*/ 5283576 w 5283576"/>
                <a:gd name="connsiteY122" fmla="*/ 5461422 h 11059347"/>
                <a:gd name="connsiteX123" fmla="*/ 5283575 w 5283576"/>
                <a:gd name="connsiteY123" fmla="*/ 5461424 h 11059347"/>
                <a:gd name="connsiteX124" fmla="*/ 3948662 w 5283576"/>
                <a:gd name="connsiteY124" fmla="*/ 6374453 h 11059347"/>
                <a:gd name="connsiteX125" fmla="*/ 3948639 w 5283576"/>
                <a:gd name="connsiteY125" fmla="*/ 8190168 h 11059347"/>
                <a:gd name="connsiteX126" fmla="*/ 5283574 w 5283576"/>
                <a:gd name="connsiteY126" fmla="*/ 9080095 h 11059347"/>
                <a:gd name="connsiteX127" fmla="*/ 5283575 w 5283576"/>
                <a:gd name="connsiteY127" fmla="*/ 10922847 h 11059347"/>
                <a:gd name="connsiteX128" fmla="*/ 2718049 w 5283576"/>
                <a:gd name="connsiteY128" fmla="*/ 10922847 h 11059347"/>
                <a:gd name="connsiteX129" fmla="*/ 1 w 5283576"/>
                <a:gd name="connsiteY129" fmla="*/ 10922848 h 11059347"/>
                <a:gd name="connsiteX130" fmla="*/ 2 w 5283576"/>
                <a:gd name="connsiteY130" fmla="*/ 9080096 h 11059347"/>
                <a:gd name="connsiteX131" fmla="*/ 1334937 w 5283576"/>
                <a:gd name="connsiteY131" fmla="*/ 8190169 h 11059347"/>
                <a:gd name="connsiteX132" fmla="*/ 1334914 w 5283576"/>
                <a:gd name="connsiteY132" fmla="*/ 6374454 h 11059347"/>
                <a:gd name="connsiteX133" fmla="*/ 1 w 5283576"/>
                <a:gd name="connsiteY133" fmla="*/ 5461425 h 11059347"/>
                <a:gd name="connsiteX134" fmla="*/ 0 w 5283576"/>
                <a:gd name="connsiteY134" fmla="*/ 5461423 h 11059347"/>
                <a:gd name="connsiteX0" fmla="*/ 4207054 w 5283576"/>
                <a:gd name="connsiteY0" fmla="*/ 2389106 h 10922848"/>
                <a:gd name="connsiteX1" fmla="*/ 5201622 w 5283576"/>
                <a:gd name="connsiteY1" fmla="*/ 1726082 h 10922848"/>
                <a:gd name="connsiteX2" fmla="*/ 5201622 w 5283576"/>
                <a:gd name="connsiteY2" fmla="*/ 397802 h 10922848"/>
                <a:gd name="connsiteX3" fmla="*/ 4207054 w 5283576"/>
                <a:gd name="connsiteY3" fmla="*/ 2389106 h 10922848"/>
                <a:gd name="connsiteX4" fmla="*/ 4207054 w 5283576"/>
                <a:gd name="connsiteY4" fmla="*/ 8533739 h 10922848"/>
                <a:gd name="connsiteX5" fmla="*/ 5201622 w 5283576"/>
                <a:gd name="connsiteY5" fmla="*/ 10525044 h 10922848"/>
                <a:gd name="connsiteX6" fmla="*/ 5201622 w 5283576"/>
                <a:gd name="connsiteY6" fmla="*/ 9196763 h 10922848"/>
                <a:gd name="connsiteX7" fmla="*/ 4207054 w 5283576"/>
                <a:gd name="connsiteY7" fmla="*/ 8533739 h 10922848"/>
                <a:gd name="connsiteX8" fmla="*/ 4070295 w 5283576"/>
                <a:gd name="connsiteY8" fmla="*/ 925229 h 10922848"/>
                <a:gd name="connsiteX9" fmla="*/ 4070313 w 5283576"/>
                <a:gd name="connsiteY9" fmla="*/ 2340611 h 10922848"/>
                <a:gd name="connsiteX10" fmla="*/ 5132841 w 5283576"/>
                <a:gd name="connsiteY10" fmla="*/ 213240 h 10922848"/>
                <a:gd name="connsiteX11" fmla="*/ 4070295 w 5283576"/>
                <a:gd name="connsiteY11" fmla="*/ 925229 h 10922848"/>
                <a:gd name="connsiteX12" fmla="*/ 4070295 w 5283576"/>
                <a:gd name="connsiteY12" fmla="*/ 9997616 h 10922848"/>
                <a:gd name="connsiteX13" fmla="*/ 5132841 w 5283576"/>
                <a:gd name="connsiteY13" fmla="*/ 10709606 h 10922848"/>
                <a:gd name="connsiteX14" fmla="*/ 4070313 w 5283576"/>
                <a:gd name="connsiteY14" fmla="*/ 8582234 h 10922848"/>
                <a:gd name="connsiteX15" fmla="*/ 4070295 w 5283576"/>
                <a:gd name="connsiteY15" fmla="*/ 9997616 h 10922848"/>
                <a:gd name="connsiteX16" fmla="*/ 2934516 w 5283576"/>
                <a:gd name="connsiteY16" fmla="*/ 71998 h 10922848"/>
                <a:gd name="connsiteX17" fmla="*/ 4012456 w 5283576"/>
                <a:gd name="connsiteY17" fmla="*/ 790647 h 10922848"/>
                <a:gd name="connsiteX18" fmla="*/ 5084941 w 5283576"/>
                <a:gd name="connsiteY18" fmla="*/ 71998 h 10922848"/>
                <a:gd name="connsiteX19" fmla="*/ 2934516 w 5283576"/>
                <a:gd name="connsiteY19" fmla="*/ 71998 h 10922848"/>
                <a:gd name="connsiteX20" fmla="*/ 2934516 w 5283576"/>
                <a:gd name="connsiteY20" fmla="*/ 10850849 h 10922848"/>
                <a:gd name="connsiteX21" fmla="*/ 5084941 w 5283576"/>
                <a:gd name="connsiteY21" fmla="*/ 10850849 h 10922848"/>
                <a:gd name="connsiteX22" fmla="*/ 4012456 w 5283576"/>
                <a:gd name="connsiteY22" fmla="*/ 10132198 h 10922848"/>
                <a:gd name="connsiteX23" fmla="*/ 2934516 w 5283576"/>
                <a:gd name="connsiteY23" fmla="*/ 10850849 h 10922848"/>
                <a:gd name="connsiteX24" fmla="*/ 2835024 w 5283576"/>
                <a:gd name="connsiteY24" fmla="*/ 5389424 h 10922848"/>
                <a:gd name="connsiteX25" fmla="*/ 4924964 w 5283576"/>
                <a:gd name="connsiteY25" fmla="*/ 5389424 h 10922848"/>
                <a:gd name="connsiteX26" fmla="*/ 3877343 w 5283576"/>
                <a:gd name="connsiteY26" fmla="*/ 4670773 h 10922848"/>
                <a:gd name="connsiteX27" fmla="*/ 2835024 w 5283576"/>
                <a:gd name="connsiteY27" fmla="*/ 5389424 h 10922848"/>
                <a:gd name="connsiteX28" fmla="*/ 2835022 w 5283576"/>
                <a:gd name="connsiteY28" fmla="*/ 5533422 h 10922848"/>
                <a:gd name="connsiteX29" fmla="*/ 3877342 w 5283576"/>
                <a:gd name="connsiteY29" fmla="*/ 6252073 h 10922848"/>
                <a:gd name="connsiteX30" fmla="*/ 4924963 w 5283576"/>
                <a:gd name="connsiteY30" fmla="*/ 5533422 h 10922848"/>
                <a:gd name="connsiteX31" fmla="*/ 2835022 w 5283576"/>
                <a:gd name="connsiteY31" fmla="*/ 5533422 h 10922848"/>
                <a:gd name="connsiteX32" fmla="*/ 2788471 w 5283576"/>
                <a:gd name="connsiteY32" fmla="*/ 5248181 h 10922848"/>
                <a:gd name="connsiteX33" fmla="*/ 3821130 w 5283576"/>
                <a:gd name="connsiteY33" fmla="*/ 4536191 h 10922848"/>
                <a:gd name="connsiteX34" fmla="*/ 3821113 w 5283576"/>
                <a:gd name="connsiteY34" fmla="*/ 3120809 h 10922848"/>
                <a:gd name="connsiteX35" fmla="*/ 2788471 w 5283576"/>
                <a:gd name="connsiteY35" fmla="*/ 5248181 h 10922848"/>
                <a:gd name="connsiteX36" fmla="*/ 2788470 w 5283576"/>
                <a:gd name="connsiteY36" fmla="*/ 5674666 h 10922848"/>
                <a:gd name="connsiteX37" fmla="*/ 3821112 w 5283576"/>
                <a:gd name="connsiteY37" fmla="*/ 7802037 h 10922848"/>
                <a:gd name="connsiteX38" fmla="*/ 3821130 w 5283576"/>
                <a:gd name="connsiteY38" fmla="*/ 6386655 h 10922848"/>
                <a:gd name="connsiteX39" fmla="*/ 2788470 w 5283576"/>
                <a:gd name="connsiteY39" fmla="*/ 5674666 h 10922848"/>
                <a:gd name="connsiteX40" fmla="*/ 2721624 w 5283576"/>
                <a:gd name="connsiteY40" fmla="*/ 5063619 h 10922848"/>
                <a:gd name="connsiteX41" fmla="*/ 3688219 w 5283576"/>
                <a:gd name="connsiteY41" fmla="*/ 3072314 h 10922848"/>
                <a:gd name="connsiteX42" fmla="*/ 2721624 w 5283576"/>
                <a:gd name="connsiteY42" fmla="*/ 3735338 h 10922848"/>
                <a:gd name="connsiteX43" fmla="*/ 2721624 w 5283576"/>
                <a:gd name="connsiteY43" fmla="*/ 5063619 h 10922848"/>
                <a:gd name="connsiteX44" fmla="*/ 2721623 w 5283576"/>
                <a:gd name="connsiteY44" fmla="*/ 7187508 h 10922848"/>
                <a:gd name="connsiteX45" fmla="*/ 3688218 w 5283576"/>
                <a:gd name="connsiteY45" fmla="*/ 7850532 h 10922848"/>
                <a:gd name="connsiteX46" fmla="*/ 2721623 w 5283576"/>
                <a:gd name="connsiteY46" fmla="*/ 5859228 h 10922848"/>
                <a:gd name="connsiteX47" fmla="*/ 2721623 w 5283576"/>
                <a:gd name="connsiteY47" fmla="*/ 7187508 h 10922848"/>
                <a:gd name="connsiteX48" fmla="*/ 1595358 w 5283576"/>
                <a:gd name="connsiteY48" fmla="*/ 7850533 h 10922848"/>
                <a:gd name="connsiteX49" fmla="*/ 2561953 w 5283576"/>
                <a:gd name="connsiteY49" fmla="*/ 7187509 h 10922848"/>
                <a:gd name="connsiteX50" fmla="*/ 2561953 w 5283576"/>
                <a:gd name="connsiteY50" fmla="*/ 5859229 h 10922848"/>
                <a:gd name="connsiteX51" fmla="*/ 1595358 w 5283576"/>
                <a:gd name="connsiteY51" fmla="*/ 7850533 h 10922848"/>
                <a:gd name="connsiteX52" fmla="*/ 1595357 w 5283576"/>
                <a:gd name="connsiteY52" fmla="*/ 3072315 h 10922848"/>
                <a:gd name="connsiteX53" fmla="*/ 2561952 w 5283576"/>
                <a:gd name="connsiteY53" fmla="*/ 5063620 h 10922848"/>
                <a:gd name="connsiteX54" fmla="*/ 2561952 w 5283576"/>
                <a:gd name="connsiteY54" fmla="*/ 3735339 h 10922848"/>
                <a:gd name="connsiteX55" fmla="*/ 1595357 w 5283576"/>
                <a:gd name="connsiteY55" fmla="*/ 3072315 h 10922848"/>
                <a:gd name="connsiteX56" fmla="*/ 1462446 w 5283576"/>
                <a:gd name="connsiteY56" fmla="*/ 4536192 h 10922848"/>
                <a:gd name="connsiteX57" fmla="*/ 2495105 w 5283576"/>
                <a:gd name="connsiteY57" fmla="*/ 5248182 h 10922848"/>
                <a:gd name="connsiteX58" fmla="*/ 1462463 w 5283576"/>
                <a:gd name="connsiteY58" fmla="*/ 3120810 h 10922848"/>
                <a:gd name="connsiteX59" fmla="*/ 1462446 w 5283576"/>
                <a:gd name="connsiteY59" fmla="*/ 4536192 h 10922848"/>
                <a:gd name="connsiteX60" fmla="*/ 1462446 w 5283576"/>
                <a:gd name="connsiteY60" fmla="*/ 6386656 h 10922848"/>
                <a:gd name="connsiteX61" fmla="*/ 1462464 w 5283576"/>
                <a:gd name="connsiteY61" fmla="*/ 7802038 h 10922848"/>
                <a:gd name="connsiteX62" fmla="*/ 2495106 w 5283576"/>
                <a:gd name="connsiteY62" fmla="*/ 5674667 h 10922848"/>
                <a:gd name="connsiteX63" fmla="*/ 1462446 w 5283576"/>
                <a:gd name="connsiteY63" fmla="*/ 6386656 h 10922848"/>
                <a:gd name="connsiteX64" fmla="*/ 1344481 w 5283576"/>
                <a:gd name="connsiteY64" fmla="*/ 8193920 h 10922848"/>
                <a:gd name="connsiteX65" fmla="*/ 1344504 w 5283576"/>
                <a:gd name="connsiteY65" fmla="*/ 10009820 h 10922848"/>
                <a:gd name="connsiteX66" fmla="*/ 2641787 w 5283576"/>
                <a:gd name="connsiteY66" fmla="*/ 10872154 h 10922848"/>
                <a:gd name="connsiteX67" fmla="*/ 3939072 w 5283576"/>
                <a:gd name="connsiteY67" fmla="*/ 10009819 h 10922848"/>
                <a:gd name="connsiteX68" fmla="*/ 3939095 w 5283576"/>
                <a:gd name="connsiteY68" fmla="*/ 8193919 h 10922848"/>
                <a:gd name="connsiteX69" fmla="*/ 2641976 w 5283576"/>
                <a:gd name="connsiteY69" fmla="*/ 7304176 h 10922848"/>
                <a:gd name="connsiteX70" fmla="*/ 2641978 w 5283576"/>
                <a:gd name="connsiteY70" fmla="*/ 3618670 h 10922848"/>
                <a:gd name="connsiteX71" fmla="*/ 3939095 w 5283576"/>
                <a:gd name="connsiteY71" fmla="*/ 2728928 h 10922848"/>
                <a:gd name="connsiteX72" fmla="*/ 3939072 w 5283576"/>
                <a:gd name="connsiteY72" fmla="*/ 913026 h 10922848"/>
                <a:gd name="connsiteX73" fmla="*/ 2641788 w 5283576"/>
                <a:gd name="connsiteY73" fmla="*/ 50694 h 10922848"/>
                <a:gd name="connsiteX74" fmla="*/ 1344504 w 5283576"/>
                <a:gd name="connsiteY74" fmla="*/ 913027 h 10922848"/>
                <a:gd name="connsiteX75" fmla="*/ 1344481 w 5283576"/>
                <a:gd name="connsiteY75" fmla="*/ 2728929 h 10922848"/>
                <a:gd name="connsiteX76" fmla="*/ 2641598 w 5283576"/>
                <a:gd name="connsiteY76" fmla="*/ 3618671 h 10922848"/>
                <a:gd name="connsiteX77" fmla="*/ 2641600 w 5283576"/>
                <a:gd name="connsiteY77" fmla="*/ 7304177 h 10922848"/>
                <a:gd name="connsiteX78" fmla="*/ 1344481 w 5283576"/>
                <a:gd name="connsiteY78" fmla="*/ 8193920 h 10922848"/>
                <a:gd name="connsiteX79" fmla="*/ 358613 w 5283576"/>
                <a:gd name="connsiteY79" fmla="*/ 5533423 h 10922848"/>
                <a:gd name="connsiteX80" fmla="*/ 1406234 w 5283576"/>
                <a:gd name="connsiteY80" fmla="*/ 6252074 h 10922848"/>
                <a:gd name="connsiteX81" fmla="*/ 2448554 w 5283576"/>
                <a:gd name="connsiteY81" fmla="*/ 5533423 h 10922848"/>
                <a:gd name="connsiteX82" fmla="*/ 358613 w 5283576"/>
                <a:gd name="connsiteY82" fmla="*/ 5533423 h 10922848"/>
                <a:gd name="connsiteX83" fmla="*/ 358612 w 5283576"/>
                <a:gd name="connsiteY83" fmla="*/ 5389425 h 10922848"/>
                <a:gd name="connsiteX84" fmla="*/ 2448552 w 5283576"/>
                <a:gd name="connsiteY84" fmla="*/ 5389425 h 10922848"/>
                <a:gd name="connsiteX85" fmla="*/ 1406233 w 5283576"/>
                <a:gd name="connsiteY85" fmla="*/ 4670774 h 10922848"/>
                <a:gd name="connsiteX86" fmla="*/ 358612 w 5283576"/>
                <a:gd name="connsiteY86" fmla="*/ 5389425 h 10922848"/>
                <a:gd name="connsiteX87" fmla="*/ 198635 w 5283576"/>
                <a:gd name="connsiteY87" fmla="*/ 71998 h 10922848"/>
                <a:gd name="connsiteX88" fmla="*/ 1271120 w 5283576"/>
                <a:gd name="connsiteY88" fmla="*/ 790648 h 10922848"/>
                <a:gd name="connsiteX89" fmla="*/ 2349060 w 5283576"/>
                <a:gd name="connsiteY89" fmla="*/ 71998 h 10922848"/>
                <a:gd name="connsiteX90" fmla="*/ 198635 w 5283576"/>
                <a:gd name="connsiteY90" fmla="*/ 71998 h 10922848"/>
                <a:gd name="connsiteX91" fmla="*/ 198635 w 5283576"/>
                <a:gd name="connsiteY91" fmla="*/ 10850850 h 10922848"/>
                <a:gd name="connsiteX92" fmla="*/ 2349060 w 5283576"/>
                <a:gd name="connsiteY92" fmla="*/ 10850850 h 10922848"/>
                <a:gd name="connsiteX93" fmla="*/ 1271120 w 5283576"/>
                <a:gd name="connsiteY93" fmla="*/ 10132199 h 10922848"/>
                <a:gd name="connsiteX94" fmla="*/ 198635 w 5283576"/>
                <a:gd name="connsiteY94" fmla="*/ 10850850 h 10922848"/>
                <a:gd name="connsiteX95" fmla="*/ 150735 w 5283576"/>
                <a:gd name="connsiteY95" fmla="*/ 213240 h 10922848"/>
                <a:gd name="connsiteX96" fmla="*/ 1213263 w 5283576"/>
                <a:gd name="connsiteY96" fmla="*/ 2340612 h 10922848"/>
                <a:gd name="connsiteX97" fmla="*/ 1213281 w 5283576"/>
                <a:gd name="connsiteY97" fmla="*/ 925230 h 10922848"/>
                <a:gd name="connsiteX98" fmla="*/ 150735 w 5283576"/>
                <a:gd name="connsiteY98" fmla="*/ 213240 h 10922848"/>
                <a:gd name="connsiteX99" fmla="*/ 150735 w 5283576"/>
                <a:gd name="connsiteY99" fmla="*/ 10709607 h 10922848"/>
                <a:gd name="connsiteX100" fmla="*/ 1213281 w 5283576"/>
                <a:gd name="connsiteY100" fmla="*/ 9997617 h 10922848"/>
                <a:gd name="connsiteX101" fmla="*/ 1213263 w 5283576"/>
                <a:gd name="connsiteY101" fmla="*/ 8582235 h 10922848"/>
                <a:gd name="connsiteX102" fmla="*/ 150735 w 5283576"/>
                <a:gd name="connsiteY102" fmla="*/ 10709607 h 10922848"/>
                <a:gd name="connsiteX103" fmla="*/ 81954 w 5283576"/>
                <a:gd name="connsiteY103" fmla="*/ 1726083 h 10922848"/>
                <a:gd name="connsiteX104" fmla="*/ 1076522 w 5283576"/>
                <a:gd name="connsiteY104" fmla="*/ 2389107 h 10922848"/>
                <a:gd name="connsiteX105" fmla="*/ 81954 w 5283576"/>
                <a:gd name="connsiteY105" fmla="*/ 397802 h 10922848"/>
                <a:gd name="connsiteX106" fmla="*/ 81954 w 5283576"/>
                <a:gd name="connsiteY106" fmla="*/ 1726083 h 10922848"/>
                <a:gd name="connsiteX107" fmla="*/ 81954 w 5283576"/>
                <a:gd name="connsiteY107" fmla="*/ 10525045 h 10922848"/>
                <a:gd name="connsiteX108" fmla="*/ 1076522 w 5283576"/>
                <a:gd name="connsiteY108" fmla="*/ 8533740 h 10922848"/>
                <a:gd name="connsiteX109" fmla="*/ 81954 w 5283576"/>
                <a:gd name="connsiteY109" fmla="*/ 9196764 h 10922848"/>
                <a:gd name="connsiteX110" fmla="*/ 81954 w 5283576"/>
                <a:gd name="connsiteY110" fmla="*/ 10525045 h 10922848"/>
                <a:gd name="connsiteX111" fmla="*/ 0 w 5283576"/>
                <a:gd name="connsiteY111" fmla="*/ 5461423 h 10922848"/>
                <a:gd name="connsiteX112" fmla="*/ 1334913 w 5283576"/>
                <a:gd name="connsiteY112" fmla="*/ 4548395 h 10922848"/>
                <a:gd name="connsiteX113" fmla="*/ 1334936 w 5283576"/>
                <a:gd name="connsiteY113" fmla="*/ 2732677 h 10922848"/>
                <a:gd name="connsiteX114" fmla="*/ 2 w 5283576"/>
                <a:gd name="connsiteY114" fmla="*/ 1842751 h 10922848"/>
                <a:gd name="connsiteX115" fmla="*/ 1 w 5283576"/>
                <a:gd name="connsiteY115" fmla="*/ 0 h 10922848"/>
                <a:gd name="connsiteX116" fmla="*/ 2565525 w 5283576"/>
                <a:gd name="connsiteY116" fmla="*/ 0 h 10922848"/>
                <a:gd name="connsiteX117" fmla="*/ 2718051 w 5283576"/>
                <a:gd name="connsiteY117" fmla="*/ 0 h 10922848"/>
                <a:gd name="connsiteX118" fmla="*/ 5283575 w 5283576"/>
                <a:gd name="connsiteY118" fmla="*/ 0 h 10922848"/>
                <a:gd name="connsiteX119" fmla="*/ 5283574 w 5283576"/>
                <a:gd name="connsiteY119" fmla="*/ 1842750 h 10922848"/>
                <a:gd name="connsiteX120" fmla="*/ 3948640 w 5283576"/>
                <a:gd name="connsiteY120" fmla="*/ 2732676 h 10922848"/>
                <a:gd name="connsiteX121" fmla="*/ 3948663 w 5283576"/>
                <a:gd name="connsiteY121" fmla="*/ 4548394 h 10922848"/>
                <a:gd name="connsiteX122" fmla="*/ 5283576 w 5283576"/>
                <a:gd name="connsiteY122" fmla="*/ 5461422 h 10922848"/>
                <a:gd name="connsiteX123" fmla="*/ 5283575 w 5283576"/>
                <a:gd name="connsiteY123" fmla="*/ 5461424 h 10922848"/>
                <a:gd name="connsiteX124" fmla="*/ 3948662 w 5283576"/>
                <a:gd name="connsiteY124" fmla="*/ 6374453 h 10922848"/>
                <a:gd name="connsiteX125" fmla="*/ 3948639 w 5283576"/>
                <a:gd name="connsiteY125" fmla="*/ 8190168 h 10922848"/>
                <a:gd name="connsiteX126" fmla="*/ 5283574 w 5283576"/>
                <a:gd name="connsiteY126" fmla="*/ 9080095 h 10922848"/>
                <a:gd name="connsiteX127" fmla="*/ 5283575 w 5283576"/>
                <a:gd name="connsiteY127" fmla="*/ 10922847 h 10922848"/>
                <a:gd name="connsiteX128" fmla="*/ 1 w 5283576"/>
                <a:gd name="connsiteY128" fmla="*/ 10922848 h 10922848"/>
                <a:gd name="connsiteX129" fmla="*/ 2 w 5283576"/>
                <a:gd name="connsiteY129" fmla="*/ 9080096 h 10922848"/>
                <a:gd name="connsiteX130" fmla="*/ 1334937 w 5283576"/>
                <a:gd name="connsiteY130" fmla="*/ 8190169 h 10922848"/>
                <a:gd name="connsiteX131" fmla="*/ 1334914 w 5283576"/>
                <a:gd name="connsiteY131" fmla="*/ 6374454 h 10922848"/>
                <a:gd name="connsiteX132" fmla="*/ 1 w 5283576"/>
                <a:gd name="connsiteY132" fmla="*/ 5461425 h 10922848"/>
                <a:gd name="connsiteX133" fmla="*/ 0 w 5283576"/>
                <a:gd name="connsiteY133" fmla="*/ 5461423 h 10922848"/>
                <a:gd name="connsiteX0" fmla="*/ 4207054 w 5283576"/>
                <a:gd name="connsiteY0" fmla="*/ 2389106 h 10922848"/>
                <a:gd name="connsiteX1" fmla="*/ 5201622 w 5283576"/>
                <a:gd name="connsiteY1" fmla="*/ 1726082 h 10922848"/>
                <a:gd name="connsiteX2" fmla="*/ 5201622 w 5283576"/>
                <a:gd name="connsiteY2" fmla="*/ 397802 h 10922848"/>
                <a:gd name="connsiteX3" fmla="*/ 4207054 w 5283576"/>
                <a:gd name="connsiteY3" fmla="*/ 2389106 h 10922848"/>
                <a:gd name="connsiteX4" fmla="*/ 4207054 w 5283576"/>
                <a:gd name="connsiteY4" fmla="*/ 8533739 h 10922848"/>
                <a:gd name="connsiteX5" fmla="*/ 5201622 w 5283576"/>
                <a:gd name="connsiteY5" fmla="*/ 10525044 h 10922848"/>
                <a:gd name="connsiteX6" fmla="*/ 5201622 w 5283576"/>
                <a:gd name="connsiteY6" fmla="*/ 9196763 h 10922848"/>
                <a:gd name="connsiteX7" fmla="*/ 4207054 w 5283576"/>
                <a:gd name="connsiteY7" fmla="*/ 8533739 h 10922848"/>
                <a:gd name="connsiteX8" fmla="*/ 4070295 w 5283576"/>
                <a:gd name="connsiteY8" fmla="*/ 925229 h 10922848"/>
                <a:gd name="connsiteX9" fmla="*/ 4070313 w 5283576"/>
                <a:gd name="connsiteY9" fmla="*/ 2340611 h 10922848"/>
                <a:gd name="connsiteX10" fmla="*/ 5132841 w 5283576"/>
                <a:gd name="connsiteY10" fmla="*/ 213240 h 10922848"/>
                <a:gd name="connsiteX11" fmla="*/ 4070295 w 5283576"/>
                <a:gd name="connsiteY11" fmla="*/ 925229 h 10922848"/>
                <a:gd name="connsiteX12" fmla="*/ 4070295 w 5283576"/>
                <a:gd name="connsiteY12" fmla="*/ 9997616 h 10922848"/>
                <a:gd name="connsiteX13" fmla="*/ 5132841 w 5283576"/>
                <a:gd name="connsiteY13" fmla="*/ 10709606 h 10922848"/>
                <a:gd name="connsiteX14" fmla="*/ 4070313 w 5283576"/>
                <a:gd name="connsiteY14" fmla="*/ 8582234 h 10922848"/>
                <a:gd name="connsiteX15" fmla="*/ 4070295 w 5283576"/>
                <a:gd name="connsiteY15" fmla="*/ 9997616 h 10922848"/>
                <a:gd name="connsiteX16" fmla="*/ 2934516 w 5283576"/>
                <a:gd name="connsiteY16" fmla="*/ 71998 h 10922848"/>
                <a:gd name="connsiteX17" fmla="*/ 4012456 w 5283576"/>
                <a:gd name="connsiteY17" fmla="*/ 790647 h 10922848"/>
                <a:gd name="connsiteX18" fmla="*/ 5084941 w 5283576"/>
                <a:gd name="connsiteY18" fmla="*/ 71998 h 10922848"/>
                <a:gd name="connsiteX19" fmla="*/ 2934516 w 5283576"/>
                <a:gd name="connsiteY19" fmla="*/ 71998 h 10922848"/>
                <a:gd name="connsiteX20" fmla="*/ 2934516 w 5283576"/>
                <a:gd name="connsiteY20" fmla="*/ 10850849 h 10922848"/>
                <a:gd name="connsiteX21" fmla="*/ 5084941 w 5283576"/>
                <a:gd name="connsiteY21" fmla="*/ 10850849 h 10922848"/>
                <a:gd name="connsiteX22" fmla="*/ 4012456 w 5283576"/>
                <a:gd name="connsiteY22" fmla="*/ 10132198 h 10922848"/>
                <a:gd name="connsiteX23" fmla="*/ 2934516 w 5283576"/>
                <a:gd name="connsiteY23" fmla="*/ 10850849 h 10922848"/>
                <a:gd name="connsiteX24" fmla="*/ 2835024 w 5283576"/>
                <a:gd name="connsiteY24" fmla="*/ 5389424 h 10922848"/>
                <a:gd name="connsiteX25" fmla="*/ 4924964 w 5283576"/>
                <a:gd name="connsiteY25" fmla="*/ 5389424 h 10922848"/>
                <a:gd name="connsiteX26" fmla="*/ 3877343 w 5283576"/>
                <a:gd name="connsiteY26" fmla="*/ 4670773 h 10922848"/>
                <a:gd name="connsiteX27" fmla="*/ 2835024 w 5283576"/>
                <a:gd name="connsiteY27" fmla="*/ 5389424 h 10922848"/>
                <a:gd name="connsiteX28" fmla="*/ 2835022 w 5283576"/>
                <a:gd name="connsiteY28" fmla="*/ 5533422 h 10922848"/>
                <a:gd name="connsiteX29" fmla="*/ 3877342 w 5283576"/>
                <a:gd name="connsiteY29" fmla="*/ 6252073 h 10922848"/>
                <a:gd name="connsiteX30" fmla="*/ 4924963 w 5283576"/>
                <a:gd name="connsiteY30" fmla="*/ 5533422 h 10922848"/>
                <a:gd name="connsiteX31" fmla="*/ 2835022 w 5283576"/>
                <a:gd name="connsiteY31" fmla="*/ 5533422 h 10922848"/>
                <a:gd name="connsiteX32" fmla="*/ 2788471 w 5283576"/>
                <a:gd name="connsiteY32" fmla="*/ 5248181 h 10922848"/>
                <a:gd name="connsiteX33" fmla="*/ 3821130 w 5283576"/>
                <a:gd name="connsiteY33" fmla="*/ 4536191 h 10922848"/>
                <a:gd name="connsiteX34" fmla="*/ 3821113 w 5283576"/>
                <a:gd name="connsiteY34" fmla="*/ 3120809 h 10922848"/>
                <a:gd name="connsiteX35" fmla="*/ 2788471 w 5283576"/>
                <a:gd name="connsiteY35" fmla="*/ 5248181 h 10922848"/>
                <a:gd name="connsiteX36" fmla="*/ 2788470 w 5283576"/>
                <a:gd name="connsiteY36" fmla="*/ 5674666 h 10922848"/>
                <a:gd name="connsiteX37" fmla="*/ 3821112 w 5283576"/>
                <a:gd name="connsiteY37" fmla="*/ 7802037 h 10922848"/>
                <a:gd name="connsiteX38" fmla="*/ 3821130 w 5283576"/>
                <a:gd name="connsiteY38" fmla="*/ 6386655 h 10922848"/>
                <a:gd name="connsiteX39" fmla="*/ 2788470 w 5283576"/>
                <a:gd name="connsiteY39" fmla="*/ 5674666 h 10922848"/>
                <a:gd name="connsiteX40" fmla="*/ 2721624 w 5283576"/>
                <a:gd name="connsiteY40" fmla="*/ 5063619 h 10922848"/>
                <a:gd name="connsiteX41" fmla="*/ 3688219 w 5283576"/>
                <a:gd name="connsiteY41" fmla="*/ 3072314 h 10922848"/>
                <a:gd name="connsiteX42" fmla="*/ 2721624 w 5283576"/>
                <a:gd name="connsiteY42" fmla="*/ 3735338 h 10922848"/>
                <a:gd name="connsiteX43" fmla="*/ 2721624 w 5283576"/>
                <a:gd name="connsiteY43" fmla="*/ 5063619 h 10922848"/>
                <a:gd name="connsiteX44" fmla="*/ 2721623 w 5283576"/>
                <a:gd name="connsiteY44" fmla="*/ 7187508 h 10922848"/>
                <a:gd name="connsiteX45" fmla="*/ 3688218 w 5283576"/>
                <a:gd name="connsiteY45" fmla="*/ 7850532 h 10922848"/>
                <a:gd name="connsiteX46" fmla="*/ 2721623 w 5283576"/>
                <a:gd name="connsiteY46" fmla="*/ 5859228 h 10922848"/>
                <a:gd name="connsiteX47" fmla="*/ 2721623 w 5283576"/>
                <a:gd name="connsiteY47" fmla="*/ 7187508 h 10922848"/>
                <a:gd name="connsiteX48" fmla="*/ 1595358 w 5283576"/>
                <a:gd name="connsiteY48" fmla="*/ 7850533 h 10922848"/>
                <a:gd name="connsiteX49" fmla="*/ 2561953 w 5283576"/>
                <a:gd name="connsiteY49" fmla="*/ 7187509 h 10922848"/>
                <a:gd name="connsiteX50" fmla="*/ 2561953 w 5283576"/>
                <a:gd name="connsiteY50" fmla="*/ 5859229 h 10922848"/>
                <a:gd name="connsiteX51" fmla="*/ 1595358 w 5283576"/>
                <a:gd name="connsiteY51" fmla="*/ 7850533 h 10922848"/>
                <a:gd name="connsiteX52" fmla="*/ 1595357 w 5283576"/>
                <a:gd name="connsiteY52" fmla="*/ 3072315 h 10922848"/>
                <a:gd name="connsiteX53" fmla="*/ 2561952 w 5283576"/>
                <a:gd name="connsiteY53" fmla="*/ 5063620 h 10922848"/>
                <a:gd name="connsiteX54" fmla="*/ 2561952 w 5283576"/>
                <a:gd name="connsiteY54" fmla="*/ 3735339 h 10922848"/>
                <a:gd name="connsiteX55" fmla="*/ 1595357 w 5283576"/>
                <a:gd name="connsiteY55" fmla="*/ 3072315 h 10922848"/>
                <a:gd name="connsiteX56" fmla="*/ 1462446 w 5283576"/>
                <a:gd name="connsiteY56" fmla="*/ 4536192 h 10922848"/>
                <a:gd name="connsiteX57" fmla="*/ 2495105 w 5283576"/>
                <a:gd name="connsiteY57" fmla="*/ 5248182 h 10922848"/>
                <a:gd name="connsiteX58" fmla="*/ 1462463 w 5283576"/>
                <a:gd name="connsiteY58" fmla="*/ 3120810 h 10922848"/>
                <a:gd name="connsiteX59" fmla="*/ 1462446 w 5283576"/>
                <a:gd name="connsiteY59" fmla="*/ 4536192 h 10922848"/>
                <a:gd name="connsiteX60" fmla="*/ 1462446 w 5283576"/>
                <a:gd name="connsiteY60" fmla="*/ 6386656 h 10922848"/>
                <a:gd name="connsiteX61" fmla="*/ 1462464 w 5283576"/>
                <a:gd name="connsiteY61" fmla="*/ 7802038 h 10922848"/>
                <a:gd name="connsiteX62" fmla="*/ 2495106 w 5283576"/>
                <a:gd name="connsiteY62" fmla="*/ 5674667 h 10922848"/>
                <a:gd name="connsiteX63" fmla="*/ 1462446 w 5283576"/>
                <a:gd name="connsiteY63" fmla="*/ 6386656 h 10922848"/>
                <a:gd name="connsiteX64" fmla="*/ 1344481 w 5283576"/>
                <a:gd name="connsiteY64" fmla="*/ 8193920 h 10922848"/>
                <a:gd name="connsiteX65" fmla="*/ 1344504 w 5283576"/>
                <a:gd name="connsiteY65" fmla="*/ 10009820 h 10922848"/>
                <a:gd name="connsiteX66" fmla="*/ 2641787 w 5283576"/>
                <a:gd name="connsiteY66" fmla="*/ 10872154 h 10922848"/>
                <a:gd name="connsiteX67" fmla="*/ 3939072 w 5283576"/>
                <a:gd name="connsiteY67" fmla="*/ 10009819 h 10922848"/>
                <a:gd name="connsiteX68" fmla="*/ 3939095 w 5283576"/>
                <a:gd name="connsiteY68" fmla="*/ 8193919 h 10922848"/>
                <a:gd name="connsiteX69" fmla="*/ 2641976 w 5283576"/>
                <a:gd name="connsiteY69" fmla="*/ 7304176 h 10922848"/>
                <a:gd name="connsiteX70" fmla="*/ 2641978 w 5283576"/>
                <a:gd name="connsiteY70" fmla="*/ 3618670 h 10922848"/>
                <a:gd name="connsiteX71" fmla="*/ 3939095 w 5283576"/>
                <a:gd name="connsiteY71" fmla="*/ 2728928 h 10922848"/>
                <a:gd name="connsiteX72" fmla="*/ 3939072 w 5283576"/>
                <a:gd name="connsiteY72" fmla="*/ 913026 h 10922848"/>
                <a:gd name="connsiteX73" fmla="*/ 2641788 w 5283576"/>
                <a:gd name="connsiteY73" fmla="*/ 50694 h 10922848"/>
                <a:gd name="connsiteX74" fmla="*/ 1344504 w 5283576"/>
                <a:gd name="connsiteY74" fmla="*/ 913027 h 10922848"/>
                <a:gd name="connsiteX75" fmla="*/ 1344481 w 5283576"/>
                <a:gd name="connsiteY75" fmla="*/ 2728929 h 10922848"/>
                <a:gd name="connsiteX76" fmla="*/ 2641598 w 5283576"/>
                <a:gd name="connsiteY76" fmla="*/ 3618671 h 10922848"/>
                <a:gd name="connsiteX77" fmla="*/ 2641600 w 5283576"/>
                <a:gd name="connsiteY77" fmla="*/ 7304177 h 10922848"/>
                <a:gd name="connsiteX78" fmla="*/ 1344481 w 5283576"/>
                <a:gd name="connsiteY78" fmla="*/ 8193920 h 10922848"/>
                <a:gd name="connsiteX79" fmla="*/ 358613 w 5283576"/>
                <a:gd name="connsiteY79" fmla="*/ 5533423 h 10922848"/>
                <a:gd name="connsiteX80" fmla="*/ 1406234 w 5283576"/>
                <a:gd name="connsiteY80" fmla="*/ 6252074 h 10922848"/>
                <a:gd name="connsiteX81" fmla="*/ 2448554 w 5283576"/>
                <a:gd name="connsiteY81" fmla="*/ 5533423 h 10922848"/>
                <a:gd name="connsiteX82" fmla="*/ 358613 w 5283576"/>
                <a:gd name="connsiteY82" fmla="*/ 5533423 h 10922848"/>
                <a:gd name="connsiteX83" fmla="*/ 358612 w 5283576"/>
                <a:gd name="connsiteY83" fmla="*/ 5389425 h 10922848"/>
                <a:gd name="connsiteX84" fmla="*/ 2448552 w 5283576"/>
                <a:gd name="connsiteY84" fmla="*/ 5389425 h 10922848"/>
                <a:gd name="connsiteX85" fmla="*/ 1406233 w 5283576"/>
                <a:gd name="connsiteY85" fmla="*/ 4670774 h 10922848"/>
                <a:gd name="connsiteX86" fmla="*/ 358612 w 5283576"/>
                <a:gd name="connsiteY86" fmla="*/ 5389425 h 10922848"/>
                <a:gd name="connsiteX87" fmla="*/ 198635 w 5283576"/>
                <a:gd name="connsiteY87" fmla="*/ 71998 h 10922848"/>
                <a:gd name="connsiteX88" fmla="*/ 1271120 w 5283576"/>
                <a:gd name="connsiteY88" fmla="*/ 790648 h 10922848"/>
                <a:gd name="connsiteX89" fmla="*/ 2349060 w 5283576"/>
                <a:gd name="connsiteY89" fmla="*/ 71998 h 10922848"/>
                <a:gd name="connsiteX90" fmla="*/ 198635 w 5283576"/>
                <a:gd name="connsiteY90" fmla="*/ 71998 h 10922848"/>
                <a:gd name="connsiteX91" fmla="*/ 198635 w 5283576"/>
                <a:gd name="connsiteY91" fmla="*/ 10850850 h 10922848"/>
                <a:gd name="connsiteX92" fmla="*/ 2349060 w 5283576"/>
                <a:gd name="connsiteY92" fmla="*/ 10850850 h 10922848"/>
                <a:gd name="connsiteX93" fmla="*/ 1271120 w 5283576"/>
                <a:gd name="connsiteY93" fmla="*/ 10132199 h 10922848"/>
                <a:gd name="connsiteX94" fmla="*/ 198635 w 5283576"/>
                <a:gd name="connsiteY94" fmla="*/ 10850850 h 10922848"/>
                <a:gd name="connsiteX95" fmla="*/ 150735 w 5283576"/>
                <a:gd name="connsiteY95" fmla="*/ 213240 h 10922848"/>
                <a:gd name="connsiteX96" fmla="*/ 1213263 w 5283576"/>
                <a:gd name="connsiteY96" fmla="*/ 2340612 h 10922848"/>
                <a:gd name="connsiteX97" fmla="*/ 1213281 w 5283576"/>
                <a:gd name="connsiteY97" fmla="*/ 925230 h 10922848"/>
                <a:gd name="connsiteX98" fmla="*/ 150735 w 5283576"/>
                <a:gd name="connsiteY98" fmla="*/ 213240 h 10922848"/>
                <a:gd name="connsiteX99" fmla="*/ 150735 w 5283576"/>
                <a:gd name="connsiteY99" fmla="*/ 10709607 h 10922848"/>
                <a:gd name="connsiteX100" fmla="*/ 1213281 w 5283576"/>
                <a:gd name="connsiteY100" fmla="*/ 9997617 h 10922848"/>
                <a:gd name="connsiteX101" fmla="*/ 1213263 w 5283576"/>
                <a:gd name="connsiteY101" fmla="*/ 8582235 h 10922848"/>
                <a:gd name="connsiteX102" fmla="*/ 150735 w 5283576"/>
                <a:gd name="connsiteY102" fmla="*/ 10709607 h 10922848"/>
                <a:gd name="connsiteX103" fmla="*/ 81954 w 5283576"/>
                <a:gd name="connsiteY103" fmla="*/ 1726083 h 10922848"/>
                <a:gd name="connsiteX104" fmla="*/ 1076522 w 5283576"/>
                <a:gd name="connsiteY104" fmla="*/ 2389107 h 10922848"/>
                <a:gd name="connsiteX105" fmla="*/ 81954 w 5283576"/>
                <a:gd name="connsiteY105" fmla="*/ 397802 h 10922848"/>
                <a:gd name="connsiteX106" fmla="*/ 81954 w 5283576"/>
                <a:gd name="connsiteY106" fmla="*/ 1726083 h 10922848"/>
                <a:gd name="connsiteX107" fmla="*/ 81954 w 5283576"/>
                <a:gd name="connsiteY107" fmla="*/ 10525045 h 10922848"/>
                <a:gd name="connsiteX108" fmla="*/ 1076522 w 5283576"/>
                <a:gd name="connsiteY108" fmla="*/ 8533740 h 10922848"/>
                <a:gd name="connsiteX109" fmla="*/ 81954 w 5283576"/>
                <a:gd name="connsiteY109" fmla="*/ 9196764 h 10922848"/>
                <a:gd name="connsiteX110" fmla="*/ 81954 w 5283576"/>
                <a:gd name="connsiteY110" fmla="*/ 10525045 h 10922848"/>
                <a:gd name="connsiteX111" fmla="*/ 0 w 5283576"/>
                <a:gd name="connsiteY111" fmla="*/ 5461423 h 10922848"/>
                <a:gd name="connsiteX112" fmla="*/ 1334913 w 5283576"/>
                <a:gd name="connsiteY112" fmla="*/ 4548395 h 10922848"/>
                <a:gd name="connsiteX113" fmla="*/ 1334936 w 5283576"/>
                <a:gd name="connsiteY113" fmla="*/ 2732677 h 10922848"/>
                <a:gd name="connsiteX114" fmla="*/ 2 w 5283576"/>
                <a:gd name="connsiteY114" fmla="*/ 1842751 h 10922848"/>
                <a:gd name="connsiteX115" fmla="*/ 1 w 5283576"/>
                <a:gd name="connsiteY115" fmla="*/ 0 h 10922848"/>
                <a:gd name="connsiteX116" fmla="*/ 2565525 w 5283576"/>
                <a:gd name="connsiteY116" fmla="*/ 0 h 10922848"/>
                <a:gd name="connsiteX117" fmla="*/ 5283575 w 5283576"/>
                <a:gd name="connsiteY117" fmla="*/ 0 h 10922848"/>
                <a:gd name="connsiteX118" fmla="*/ 5283574 w 5283576"/>
                <a:gd name="connsiteY118" fmla="*/ 1842750 h 10922848"/>
                <a:gd name="connsiteX119" fmla="*/ 3948640 w 5283576"/>
                <a:gd name="connsiteY119" fmla="*/ 2732676 h 10922848"/>
                <a:gd name="connsiteX120" fmla="*/ 3948663 w 5283576"/>
                <a:gd name="connsiteY120" fmla="*/ 4548394 h 10922848"/>
                <a:gd name="connsiteX121" fmla="*/ 5283576 w 5283576"/>
                <a:gd name="connsiteY121" fmla="*/ 5461422 h 10922848"/>
                <a:gd name="connsiteX122" fmla="*/ 5283575 w 5283576"/>
                <a:gd name="connsiteY122" fmla="*/ 5461424 h 10922848"/>
                <a:gd name="connsiteX123" fmla="*/ 3948662 w 5283576"/>
                <a:gd name="connsiteY123" fmla="*/ 6374453 h 10922848"/>
                <a:gd name="connsiteX124" fmla="*/ 3948639 w 5283576"/>
                <a:gd name="connsiteY124" fmla="*/ 8190168 h 10922848"/>
                <a:gd name="connsiteX125" fmla="*/ 5283574 w 5283576"/>
                <a:gd name="connsiteY125" fmla="*/ 9080095 h 10922848"/>
                <a:gd name="connsiteX126" fmla="*/ 5283575 w 5283576"/>
                <a:gd name="connsiteY126" fmla="*/ 10922847 h 10922848"/>
                <a:gd name="connsiteX127" fmla="*/ 1 w 5283576"/>
                <a:gd name="connsiteY127" fmla="*/ 10922848 h 10922848"/>
                <a:gd name="connsiteX128" fmla="*/ 2 w 5283576"/>
                <a:gd name="connsiteY128" fmla="*/ 9080096 h 10922848"/>
                <a:gd name="connsiteX129" fmla="*/ 1334937 w 5283576"/>
                <a:gd name="connsiteY129" fmla="*/ 8190169 h 10922848"/>
                <a:gd name="connsiteX130" fmla="*/ 1334914 w 5283576"/>
                <a:gd name="connsiteY130" fmla="*/ 6374454 h 10922848"/>
                <a:gd name="connsiteX131" fmla="*/ 1 w 5283576"/>
                <a:gd name="connsiteY131" fmla="*/ 5461425 h 10922848"/>
                <a:gd name="connsiteX132" fmla="*/ 0 w 5283576"/>
                <a:gd name="connsiteY132" fmla="*/ 5461423 h 10922848"/>
                <a:gd name="connsiteX0" fmla="*/ 4207054 w 5283576"/>
                <a:gd name="connsiteY0" fmla="*/ 2389106 h 10922848"/>
                <a:gd name="connsiteX1" fmla="*/ 5201622 w 5283576"/>
                <a:gd name="connsiteY1" fmla="*/ 1726082 h 10922848"/>
                <a:gd name="connsiteX2" fmla="*/ 5201622 w 5283576"/>
                <a:gd name="connsiteY2" fmla="*/ 397802 h 10922848"/>
                <a:gd name="connsiteX3" fmla="*/ 4207054 w 5283576"/>
                <a:gd name="connsiteY3" fmla="*/ 2389106 h 10922848"/>
                <a:gd name="connsiteX4" fmla="*/ 4207054 w 5283576"/>
                <a:gd name="connsiteY4" fmla="*/ 8533739 h 10922848"/>
                <a:gd name="connsiteX5" fmla="*/ 5201622 w 5283576"/>
                <a:gd name="connsiteY5" fmla="*/ 10525044 h 10922848"/>
                <a:gd name="connsiteX6" fmla="*/ 5201622 w 5283576"/>
                <a:gd name="connsiteY6" fmla="*/ 9196763 h 10922848"/>
                <a:gd name="connsiteX7" fmla="*/ 4207054 w 5283576"/>
                <a:gd name="connsiteY7" fmla="*/ 8533739 h 10922848"/>
                <a:gd name="connsiteX8" fmla="*/ 4070295 w 5283576"/>
                <a:gd name="connsiteY8" fmla="*/ 925229 h 10922848"/>
                <a:gd name="connsiteX9" fmla="*/ 4070313 w 5283576"/>
                <a:gd name="connsiteY9" fmla="*/ 2340611 h 10922848"/>
                <a:gd name="connsiteX10" fmla="*/ 5132841 w 5283576"/>
                <a:gd name="connsiteY10" fmla="*/ 213240 h 10922848"/>
                <a:gd name="connsiteX11" fmla="*/ 4070295 w 5283576"/>
                <a:gd name="connsiteY11" fmla="*/ 925229 h 10922848"/>
                <a:gd name="connsiteX12" fmla="*/ 4070295 w 5283576"/>
                <a:gd name="connsiteY12" fmla="*/ 9997616 h 10922848"/>
                <a:gd name="connsiteX13" fmla="*/ 5132841 w 5283576"/>
                <a:gd name="connsiteY13" fmla="*/ 10709606 h 10922848"/>
                <a:gd name="connsiteX14" fmla="*/ 4070313 w 5283576"/>
                <a:gd name="connsiteY14" fmla="*/ 8582234 h 10922848"/>
                <a:gd name="connsiteX15" fmla="*/ 4070295 w 5283576"/>
                <a:gd name="connsiteY15" fmla="*/ 9997616 h 10922848"/>
                <a:gd name="connsiteX16" fmla="*/ 2934516 w 5283576"/>
                <a:gd name="connsiteY16" fmla="*/ 71998 h 10922848"/>
                <a:gd name="connsiteX17" fmla="*/ 4012456 w 5283576"/>
                <a:gd name="connsiteY17" fmla="*/ 790647 h 10922848"/>
                <a:gd name="connsiteX18" fmla="*/ 5084941 w 5283576"/>
                <a:gd name="connsiteY18" fmla="*/ 71998 h 10922848"/>
                <a:gd name="connsiteX19" fmla="*/ 2934516 w 5283576"/>
                <a:gd name="connsiteY19" fmla="*/ 71998 h 10922848"/>
                <a:gd name="connsiteX20" fmla="*/ 2934516 w 5283576"/>
                <a:gd name="connsiteY20" fmla="*/ 10850849 h 10922848"/>
                <a:gd name="connsiteX21" fmla="*/ 5084941 w 5283576"/>
                <a:gd name="connsiteY21" fmla="*/ 10850849 h 10922848"/>
                <a:gd name="connsiteX22" fmla="*/ 4012456 w 5283576"/>
                <a:gd name="connsiteY22" fmla="*/ 10132198 h 10922848"/>
                <a:gd name="connsiteX23" fmla="*/ 2934516 w 5283576"/>
                <a:gd name="connsiteY23" fmla="*/ 10850849 h 10922848"/>
                <a:gd name="connsiteX24" fmla="*/ 2835024 w 5283576"/>
                <a:gd name="connsiteY24" fmla="*/ 5389424 h 10922848"/>
                <a:gd name="connsiteX25" fmla="*/ 4924964 w 5283576"/>
                <a:gd name="connsiteY25" fmla="*/ 5389424 h 10922848"/>
                <a:gd name="connsiteX26" fmla="*/ 3877343 w 5283576"/>
                <a:gd name="connsiteY26" fmla="*/ 4670773 h 10922848"/>
                <a:gd name="connsiteX27" fmla="*/ 2835024 w 5283576"/>
                <a:gd name="connsiteY27" fmla="*/ 5389424 h 10922848"/>
                <a:gd name="connsiteX28" fmla="*/ 2835022 w 5283576"/>
                <a:gd name="connsiteY28" fmla="*/ 5533422 h 10922848"/>
                <a:gd name="connsiteX29" fmla="*/ 3877342 w 5283576"/>
                <a:gd name="connsiteY29" fmla="*/ 6252073 h 10922848"/>
                <a:gd name="connsiteX30" fmla="*/ 4924963 w 5283576"/>
                <a:gd name="connsiteY30" fmla="*/ 5533422 h 10922848"/>
                <a:gd name="connsiteX31" fmla="*/ 2835022 w 5283576"/>
                <a:gd name="connsiteY31" fmla="*/ 5533422 h 10922848"/>
                <a:gd name="connsiteX32" fmla="*/ 2788471 w 5283576"/>
                <a:gd name="connsiteY32" fmla="*/ 5248181 h 10922848"/>
                <a:gd name="connsiteX33" fmla="*/ 3821130 w 5283576"/>
                <a:gd name="connsiteY33" fmla="*/ 4536191 h 10922848"/>
                <a:gd name="connsiteX34" fmla="*/ 3821113 w 5283576"/>
                <a:gd name="connsiteY34" fmla="*/ 3120809 h 10922848"/>
                <a:gd name="connsiteX35" fmla="*/ 2788471 w 5283576"/>
                <a:gd name="connsiteY35" fmla="*/ 5248181 h 10922848"/>
                <a:gd name="connsiteX36" fmla="*/ 2788470 w 5283576"/>
                <a:gd name="connsiteY36" fmla="*/ 5674666 h 10922848"/>
                <a:gd name="connsiteX37" fmla="*/ 3821112 w 5283576"/>
                <a:gd name="connsiteY37" fmla="*/ 7802037 h 10922848"/>
                <a:gd name="connsiteX38" fmla="*/ 3821130 w 5283576"/>
                <a:gd name="connsiteY38" fmla="*/ 6386655 h 10922848"/>
                <a:gd name="connsiteX39" fmla="*/ 2788470 w 5283576"/>
                <a:gd name="connsiteY39" fmla="*/ 5674666 h 10922848"/>
                <a:gd name="connsiteX40" fmla="*/ 2721624 w 5283576"/>
                <a:gd name="connsiteY40" fmla="*/ 5063619 h 10922848"/>
                <a:gd name="connsiteX41" fmla="*/ 3688219 w 5283576"/>
                <a:gd name="connsiteY41" fmla="*/ 3072314 h 10922848"/>
                <a:gd name="connsiteX42" fmla="*/ 2721624 w 5283576"/>
                <a:gd name="connsiteY42" fmla="*/ 3735338 h 10922848"/>
                <a:gd name="connsiteX43" fmla="*/ 2721624 w 5283576"/>
                <a:gd name="connsiteY43" fmla="*/ 5063619 h 10922848"/>
                <a:gd name="connsiteX44" fmla="*/ 2721623 w 5283576"/>
                <a:gd name="connsiteY44" fmla="*/ 7187508 h 10922848"/>
                <a:gd name="connsiteX45" fmla="*/ 3688218 w 5283576"/>
                <a:gd name="connsiteY45" fmla="*/ 7850532 h 10922848"/>
                <a:gd name="connsiteX46" fmla="*/ 2721623 w 5283576"/>
                <a:gd name="connsiteY46" fmla="*/ 5859228 h 10922848"/>
                <a:gd name="connsiteX47" fmla="*/ 2721623 w 5283576"/>
                <a:gd name="connsiteY47" fmla="*/ 7187508 h 10922848"/>
                <a:gd name="connsiteX48" fmla="*/ 1595358 w 5283576"/>
                <a:gd name="connsiteY48" fmla="*/ 7850533 h 10922848"/>
                <a:gd name="connsiteX49" fmla="*/ 2561953 w 5283576"/>
                <a:gd name="connsiteY49" fmla="*/ 7187509 h 10922848"/>
                <a:gd name="connsiteX50" fmla="*/ 2561953 w 5283576"/>
                <a:gd name="connsiteY50" fmla="*/ 5859229 h 10922848"/>
                <a:gd name="connsiteX51" fmla="*/ 1595358 w 5283576"/>
                <a:gd name="connsiteY51" fmla="*/ 7850533 h 10922848"/>
                <a:gd name="connsiteX52" fmla="*/ 1595357 w 5283576"/>
                <a:gd name="connsiteY52" fmla="*/ 3072315 h 10922848"/>
                <a:gd name="connsiteX53" fmla="*/ 2561952 w 5283576"/>
                <a:gd name="connsiteY53" fmla="*/ 5063620 h 10922848"/>
                <a:gd name="connsiteX54" fmla="*/ 2561952 w 5283576"/>
                <a:gd name="connsiteY54" fmla="*/ 3735339 h 10922848"/>
                <a:gd name="connsiteX55" fmla="*/ 1595357 w 5283576"/>
                <a:gd name="connsiteY55" fmla="*/ 3072315 h 10922848"/>
                <a:gd name="connsiteX56" fmla="*/ 1462446 w 5283576"/>
                <a:gd name="connsiteY56" fmla="*/ 4536192 h 10922848"/>
                <a:gd name="connsiteX57" fmla="*/ 2495105 w 5283576"/>
                <a:gd name="connsiteY57" fmla="*/ 5248182 h 10922848"/>
                <a:gd name="connsiteX58" fmla="*/ 1462463 w 5283576"/>
                <a:gd name="connsiteY58" fmla="*/ 3120810 h 10922848"/>
                <a:gd name="connsiteX59" fmla="*/ 1462446 w 5283576"/>
                <a:gd name="connsiteY59" fmla="*/ 4536192 h 10922848"/>
                <a:gd name="connsiteX60" fmla="*/ 1462446 w 5283576"/>
                <a:gd name="connsiteY60" fmla="*/ 6386656 h 10922848"/>
                <a:gd name="connsiteX61" fmla="*/ 1462464 w 5283576"/>
                <a:gd name="connsiteY61" fmla="*/ 7802038 h 10922848"/>
                <a:gd name="connsiteX62" fmla="*/ 2495106 w 5283576"/>
                <a:gd name="connsiteY62" fmla="*/ 5674667 h 10922848"/>
                <a:gd name="connsiteX63" fmla="*/ 1462446 w 5283576"/>
                <a:gd name="connsiteY63" fmla="*/ 6386656 h 10922848"/>
                <a:gd name="connsiteX64" fmla="*/ 1344481 w 5283576"/>
                <a:gd name="connsiteY64" fmla="*/ 8193920 h 10922848"/>
                <a:gd name="connsiteX65" fmla="*/ 1344504 w 5283576"/>
                <a:gd name="connsiteY65" fmla="*/ 10009820 h 10922848"/>
                <a:gd name="connsiteX66" fmla="*/ 2641787 w 5283576"/>
                <a:gd name="connsiteY66" fmla="*/ 10872154 h 10922848"/>
                <a:gd name="connsiteX67" fmla="*/ 3939072 w 5283576"/>
                <a:gd name="connsiteY67" fmla="*/ 10009819 h 10922848"/>
                <a:gd name="connsiteX68" fmla="*/ 3939095 w 5283576"/>
                <a:gd name="connsiteY68" fmla="*/ 8193919 h 10922848"/>
                <a:gd name="connsiteX69" fmla="*/ 2641976 w 5283576"/>
                <a:gd name="connsiteY69" fmla="*/ 7304176 h 10922848"/>
                <a:gd name="connsiteX70" fmla="*/ 2641978 w 5283576"/>
                <a:gd name="connsiteY70" fmla="*/ 3618670 h 10922848"/>
                <a:gd name="connsiteX71" fmla="*/ 3939095 w 5283576"/>
                <a:gd name="connsiteY71" fmla="*/ 2728928 h 10922848"/>
                <a:gd name="connsiteX72" fmla="*/ 3939072 w 5283576"/>
                <a:gd name="connsiteY72" fmla="*/ 913026 h 10922848"/>
                <a:gd name="connsiteX73" fmla="*/ 2641788 w 5283576"/>
                <a:gd name="connsiteY73" fmla="*/ 50694 h 10922848"/>
                <a:gd name="connsiteX74" fmla="*/ 1344504 w 5283576"/>
                <a:gd name="connsiteY74" fmla="*/ 913027 h 10922848"/>
                <a:gd name="connsiteX75" fmla="*/ 1344481 w 5283576"/>
                <a:gd name="connsiteY75" fmla="*/ 2728929 h 10922848"/>
                <a:gd name="connsiteX76" fmla="*/ 2641598 w 5283576"/>
                <a:gd name="connsiteY76" fmla="*/ 3618671 h 10922848"/>
                <a:gd name="connsiteX77" fmla="*/ 2641600 w 5283576"/>
                <a:gd name="connsiteY77" fmla="*/ 7304177 h 10922848"/>
                <a:gd name="connsiteX78" fmla="*/ 1344481 w 5283576"/>
                <a:gd name="connsiteY78" fmla="*/ 8193920 h 10922848"/>
                <a:gd name="connsiteX79" fmla="*/ 358613 w 5283576"/>
                <a:gd name="connsiteY79" fmla="*/ 5533423 h 10922848"/>
                <a:gd name="connsiteX80" fmla="*/ 1406234 w 5283576"/>
                <a:gd name="connsiteY80" fmla="*/ 6252074 h 10922848"/>
                <a:gd name="connsiteX81" fmla="*/ 2448554 w 5283576"/>
                <a:gd name="connsiteY81" fmla="*/ 5533423 h 10922848"/>
                <a:gd name="connsiteX82" fmla="*/ 358613 w 5283576"/>
                <a:gd name="connsiteY82" fmla="*/ 5533423 h 10922848"/>
                <a:gd name="connsiteX83" fmla="*/ 358612 w 5283576"/>
                <a:gd name="connsiteY83" fmla="*/ 5389425 h 10922848"/>
                <a:gd name="connsiteX84" fmla="*/ 2448552 w 5283576"/>
                <a:gd name="connsiteY84" fmla="*/ 5389425 h 10922848"/>
                <a:gd name="connsiteX85" fmla="*/ 1406233 w 5283576"/>
                <a:gd name="connsiteY85" fmla="*/ 4670774 h 10922848"/>
                <a:gd name="connsiteX86" fmla="*/ 358612 w 5283576"/>
                <a:gd name="connsiteY86" fmla="*/ 5389425 h 10922848"/>
                <a:gd name="connsiteX87" fmla="*/ 198635 w 5283576"/>
                <a:gd name="connsiteY87" fmla="*/ 71998 h 10922848"/>
                <a:gd name="connsiteX88" fmla="*/ 1271120 w 5283576"/>
                <a:gd name="connsiteY88" fmla="*/ 790648 h 10922848"/>
                <a:gd name="connsiteX89" fmla="*/ 2349060 w 5283576"/>
                <a:gd name="connsiteY89" fmla="*/ 71998 h 10922848"/>
                <a:gd name="connsiteX90" fmla="*/ 198635 w 5283576"/>
                <a:gd name="connsiteY90" fmla="*/ 71998 h 10922848"/>
                <a:gd name="connsiteX91" fmla="*/ 198635 w 5283576"/>
                <a:gd name="connsiteY91" fmla="*/ 10850850 h 10922848"/>
                <a:gd name="connsiteX92" fmla="*/ 2349060 w 5283576"/>
                <a:gd name="connsiteY92" fmla="*/ 10850850 h 10922848"/>
                <a:gd name="connsiteX93" fmla="*/ 1271120 w 5283576"/>
                <a:gd name="connsiteY93" fmla="*/ 10132199 h 10922848"/>
                <a:gd name="connsiteX94" fmla="*/ 198635 w 5283576"/>
                <a:gd name="connsiteY94" fmla="*/ 10850850 h 10922848"/>
                <a:gd name="connsiteX95" fmla="*/ 150735 w 5283576"/>
                <a:gd name="connsiteY95" fmla="*/ 213240 h 10922848"/>
                <a:gd name="connsiteX96" fmla="*/ 1213263 w 5283576"/>
                <a:gd name="connsiteY96" fmla="*/ 2340612 h 10922848"/>
                <a:gd name="connsiteX97" fmla="*/ 1213281 w 5283576"/>
                <a:gd name="connsiteY97" fmla="*/ 925230 h 10922848"/>
                <a:gd name="connsiteX98" fmla="*/ 150735 w 5283576"/>
                <a:gd name="connsiteY98" fmla="*/ 213240 h 10922848"/>
                <a:gd name="connsiteX99" fmla="*/ 150735 w 5283576"/>
                <a:gd name="connsiteY99" fmla="*/ 10709607 h 10922848"/>
                <a:gd name="connsiteX100" fmla="*/ 1213281 w 5283576"/>
                <a:gd name="connsiteY100" fmla="*/ 9997617 h 10922848"/>
                <a:gd name="connsiteX101" fmla="*/ 1213263 w 5283576"/>
                <a:gd name="connsiteY101" fmla="*/ 8582235 h 10922848"/>
                <a:gd name="connsiteX102" fmla="*/ 150735 w 5283576"/>
                <a:gd name="connsiteY102" fmla="*/ 10709607 h 10922848"/>
                <a:gd name="connsiteX103" fmla="*/ 81954 w 5283576"/>
                <a:gd name="connsiteY103" fmla="*/ 1726083 h 10922848"/>
                <a:gd name="connsiteX104" fmla="*/ 1076522 w 5283576"/>
                <a:gd name="connsiteY104" fmla="*/ 2389107 h 10922848"/>
                <a:gd name="connsiteX105" fmla="*/ 81954 w 5283576"/>
                <a:gd name="connsiteY105" fmla="*/ 397802 h 10922848"/>
                <a:gd name="connsiteX106" fmla="*/ 81954 w 5283576"/>
                <a:gd name="connsiteY106" fmla="*/ 1726083 h 10922848"/>
                <a:gd name="connsiteX107" fmla="*/ 81954 w 5283576"/>
                <a:gd name="connsiteY107" fmla="*/ 10525045 h 10922848"/>
                <a:gd name="connsiteX108" fmla="*/ 1076522 w 5283576"/>
                <a:gd name="connsiteY108" fmla="*/ 8533740 h 10922848"/>
                <a:gd name="connsiteX109" fmla="*/ 81954 w 5283576"/>
                <a:gd name="connsiteY109" fmla="*/ 9196764 h 10922848"/>
                <a:gd name="connsiteX110" fmla="*/ 81954 w 5283576"/>
                <a:gd name="connsiteY110" fmla="*/ 10525045 h 10922848"/>
                <a:gd name="connsiteX111" fmla="*/ 0 w 5283576"/>
                <a:gd name="connsiteY111" fmla="*/ 5461423 h 10922848"/>
                <a:gd name="connsiteX112" fmla="*/ 1334913 w 5283576"/>
                <a:gd name="connsiteY112" fmla="*/ 4548395 h 10922848"/>
                <a:gd name="connsiteX113" fmla="*/ 1334936 w 5283576"/>
                <a:gd name="connsiteY113" fmla="*/ 2732677 h 10922848"/>
                <a:gd name="connsiteX114" fmla="*/ 2 w 5283576"/>
                <a:gd name="connsiteY114" fmla="*/ 1842751 h 10922848"/>
                <a:gd name="connsiteX115" fmla="*/ 1 w 5283576"/>
                <a:gd name="connsiteY115" fmla="*/ 0 h 10922848"/>
                <a:gd name="connsiteX116" fmla="*/ 5283575 w 5283576"/>
                <a:gd name="connsiteY116" fmla="*/ 0 h 10922848"/>
                <a:gd name="connsiteX117" fmla="*/ 5283574 w 5283576"/>
                <a:gd name="connsiteY117" fmla="*/ 1842750 h 10922848"/>
                <a:gd name="connsiteX118" fmla="*/ 3948640 w 5283576"/>
                <a:gd name="connsiteY118" fmla="*/ 2732676 h 10922848"/>
                <a:gd name="connsiteX119" fmla="*/ 3948663 w 5283576"/>
                <a:gd name="connsiteY119" fmla="*/ 4548394 h 10922848"/>
                <a:gd name="connsiteX120" fmla="*/ 5283576 w 5283576"/>
                <a:gd name="connsiteY120" fmla="*/ 5461422 h 10922848"/>
                <a:gd name="connsiteX121" fmla="*/ 5283575 w 5283576"/>
                <a:gd name="connsiteY121" fmla="*/ 5461424 h 10922848"/>
                <a:gd name="connsiteX122" fmla="*/ 3948662 w 5283576"/>
                <a:gd name="connsiteY122" fmla="*/ 6374453 h 10922848"/>
                <a:gd name="connsiteX123" fmla="*/ 3948639 w 5283576"/>
                <a:gd name="connsiteY123" fmla="*/ 8190168 h 10922848"/>
                <a:gd name="connsiteX124" fmla="*/ 5283574 w 5283576"/>
                <a:gd name="connsiteY124" fmla="*/ 9080095 h 10922848"/>
                <a:gd name="connsiteX125" fmla="*/ 5283575 w 5283576"/>
                <a:gd name="connsiteY125" fmla="*/ 10922847 h 10922848"/>
                <a:gd name="connsiteX126" fmla="*/ 1 w 5283576"/>
                <a:gd name="connsiteY126" fmla="*/ 10922848 h 10922848"/>
                <a:gd name="connsiteX127" fmla="*/ 2 w 5283576"/>
                <a:gd name="connsiteY127" fmla="*/ 9080096 h 10922848"/>
                <a:gd name="connsiteX128" fmla="*/ 1334937 w 5283576"/>
                <a:gd name="connsiteY128" fmla="*/ 8190169 h 10922848"/>
                <a:gd name="connsiteX129" fmla="*/ 1334914 w 5283576"/>
                <a:gd name="connsiteY129" fmla="*/ 6374454 h 10922848"/>
                <a:gd name="connsiteX130" fmla="*/ 1 w 5283576"/>
                <a:gd name="connsiteY130" fmla="*/ 5461425 h 10922848"/>
                <a:gd name="connsiteX131" fmla="*/ 0 w 5283576"/>
                <a:gd name="connsiteY131" fmla="*/ 5461423 h 10922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</a:cxnLst>
              <a:rect l="l" t="t" r="r" b="b"/>
              <a:pathLst>
                <a:path w="5283576" h="10922848">
                  <a:moveTo>
                    <a:pt x="4207054" y="2389106"/>
                  </a:moveTo>
                  <a:lnTo>
                    <a:pt x="5201622" y="1726082"/>
                  </a:lnTo>
                  <a:lnTo>
                    <a:pt x="5201622" y="397802"/>
                  </a:lnTo>
                  <a:lnTo>
                    <a:pt x="4207054" y="2389106"/>
                  </a:lnTo>
                  <a:close/>
                  <a:moveTo>
                    <a:pt x="4207054" y="8533739"/>
                  </a:moveTo>
                  <a:lnTo>
                    <a:pt x="5201622" y="10525044"/>
                  </a:lnTo>
                  <a:lnTo>
                    <a:pt x="5201622" y="9196763"/>
                  </a:lnTo>
                  <a:lnTo>
                    <a:pt x="4207054" y="8533739"/>
                  </a:lnTo>
                  <a:close/>
                  <a:moveTo>
                    <a:pt x="4070295" y="925229"/>
                  </a:moveTo>
                  <a:lnTo>
                    <a:pt x="4070313" y="2340611"/>
                  </a:lnTo>
                  <a:lnTo>
                    <a:pt x="5132841" y="213240"/>
                  </a:lnTo>
                  <a:lnTo>
                    <a:pt x="4070295" y="925229"/>
                  </a:lnTo>
                  <a:close/>
                  <a:moveTo>
                    <a:pt x="4070295" y="9997616"/>
                  </a:moveTo>
                  <a:lnTo>
                    <a:pt x="5132841" y="10709606"/>
                  </a:lnTo>
                  <a:lnTo>
                    <a:pt x="4070313" y="8582234"/>
                  </a:lnTo>
                  <a:lnTo>
                    <a:pt x="4070295" y="9997616"/>
                  </a:lnTo>
                  <a:close/>
                  <a:moveTo>
                    <a:pt x="2934516" y="71998"/>
                  </a:moveTo>
                  <a:lnTo>
                    <a:pt x="4012456" y="790647"/>
                  </a:lnTo>
                  <a:lnTo>
                    <a:pt x="5084941" y="71998"/>
                  </a:lnTo>
                  <a:lnTo>
                    <a:pt x="2934516" y="71998"/>
                  </a:lnTo>
                  <a:close/>
                  <a:moveTo>
                    <a:pt x="2934516" y="10850849"/>
                  </a:moveTo>
                  <a:lnTo>
                    <a:pt x="5084941" y="10850849"/>
                  </a:lnTo>
                  <a:lnTo>
                    <a:pt x="4012456" y="10132198"/>
                  </a:lnTo>
                  <a:lnTo>
                    <a:pt x="2934516" y="10850849"/>
                  </a:lnTo>
                  <a:close/>
                  <a:moveTo>
                    <a:pt x="2835024" y="5389424"/>
                  </a:moveTo>
                  <a:lnTo>
                    <a:pt x="4924964" y="5389424"/>
                  </a:lnTo>
                  <a:lnTo>
                    <a:pt x="3877343" y="4670773"/>
                  </a:lnTo>
                  <a:lnTo>
                    <a:pt x="2835024" y="5389424"/>
                  </a:lnTo>
                  <a:close/>
                  <a:moveTo>
                    <a:pt x="2835022" y="5533422"/>
                  </a:moveTo>
                  <a:lnTo>
                    <a:pt x="3877342" y="6252073"/>
                  </a:lnTo>
                  <a:lnTo>
                    <a:pt x="4924963" y="5533422"/>
                  </a:lnTo>
                  <a:lnTo>
                    <a:pt x="2835022" y="5533422"/>
                  </a:lnTo>
                  <a:close/>
                  <a:moveTo>
                    <a:pt x="2788471" y="5248181"/>
                  </a:moveTo>
                  <a:lnTo>
                    <a:pt x="3821130" y="4536191"/>
                  </a:lnTo>
                  <a:cubicBezTo>
                    <a:pt x="3821124" y="4064397"/>
                    <a:pt x="3821119" y="3592603"/>
                    <a:pt x="3821113" y="3120809"/>
                  </a:cubicBezTo>
                  <a:lnTo>
                    <a:pt x="2788471" y="5248181"/>
                  </a:lnTo>
                  <a:close/>
                  <a:moveTo>
                    <a:pt x="2788470" y="5674666"/>
                  </a:moveTo>
                  <a:lnTo>
                    <a:pt x="3821112" y="7802037"/>
                  </a:lnTo>
                  <a:lnTo>
                    <a:pt x="3821130" y="6386655"/>
                  </a:lnTo>
                  <a:lnTo>
                    <a:pt x="2788470" y="5674666"/>
                  </a:lnTo>
                  <a:close/>
                  <a:moveTo>
                    <a:pt x="2721624" y="5063619"/>
                  </a:moveTo>
                  <a:lnTo>
                    <a:pt x="3688219" y="3072314"/>
                  </a:lnTo>
                  <a:lnTo>
                    <a:pt x="2721624" y="3735338"/>
                  </a:lnTo>
                  <a:lnTo>
                    <a:pt x="2721624" y="5063619"/>
                  </a:lnTo>
                  <a:close/>
                  <a:moveTo>
                    <a:pt x="2721623" y="7187508"/>
                  </a:moveTo>
                  <a:lnTo>
                    <a:pt x="3688218" y="7850532"/>
                  </a:lnTo>
                  <a:lnTo>
                    <a:pt x="2721623" y="5859228"/>
                  </a:lnTo>
                  <a:lnTo>
                    <a:pt x="2721623" y="7187508"/>
                  </a:lnTo>
                  <a:close/>
                  <a:moveTo>
                    <a:pt x="1595358" y="7850533"/>
                  </a:moveTo>
                  <a:lnTo>
                    <a:pt x="2561953" y="7187509"/>
                  </a:lnTo>
                  <a:lnTo>
                    <a:pt x="2561953" y="5859229"/>
                  </a:lnTo>
                  <a:lnTo>
                    <a:pt x="1595358" y="7850533"/>
                  </a:lnTo>
                  <a:close/>
                  <a:moveTo>
                    <a:pt x="1595357" y="3072315"/>
                  </a:moveTo>
                  <a:lnTo>
                    <a:pt x="2561952" y="5063620"/>
                  </a:lnTo>
                  <a:lnTo>
                    <a:pt x="2561952" y="3735339"/>
                  </a:lnTo>
                  <a:lnTo>
                    <a:pt x="1595357" y="3072315"/>
                  </a:lnTo>
                  <a:close/>
                  <a:moveTo>
                    <a:pt x="1462446" y="4536192"/>
                  </a:moveTo>
                  <a:lnTo>
                    <a:pt x="2495105" y="5248182"/>
                  </a:lnTo>
                  <a:lnTo>
                    <a:pt x="1462463" y="3120810"/>
                  </a:lnTo>
                  <a:cubicBezTo>
                    <a:pt x="1462457" y="3592604"/>
                    <a:pt x="1462452" y="4064398"/>
                    <a:pt x="1462446" y="4536192"/>
                  </a:cubicBezTo>
                  <a:close/>
                  <a:moveTo>
                    <a:pt x="1462446" y="6386656"/>
                  </a:moveTo>
                  <a:lnTo>
                    <a:pt x="1462464" y="7802038"/>
                  </a:lnTo>
                  <a:lnTo>
                    <a:pt x="2495106" y="5674667"/>
                  </a:lnTo>
                  <a:lnTo>
                    <a:pt x="1462446" y="6386656"/>
                  </a:lnTo>
                  <a:close/>
                  <a:moveTo>
                    <a:pt x="1344481" y="8193920"/>
                  </a:moveTo>
                  <a:cubicBezTo>
                    <a:pt x="1344489" y="8799220"/>
                    <a:pt x="1344496" y="9404520"/>
                    <a:pt x="1344504" y="10009820"/>
                  </a:cubicBezTo>
                  <a:lnTo>
                    <a:pt x="2641787" y="10872154"/>
                  </a:lnTo>
                  <a:lnTo>
                    <a:pt x="3939072" y="10009819"/>
                  </a:lnTo>
                  <a:cubicBezTo>
                    <a:pt x="3939080" y="9404519"/>
                    <a:pt x="3939087" y="8799219"/>
                    <a:pt x="3939095" y="8193919"/>
                  </a:cubicBezTo>
                  <a:lnTo>
                    <a:pt x="2641976" y="7304176"/>
                  </a:lnTo>
                  <a:cubicBezTo>
                    <a:pt x="2641977" y="6075674"/>
                    <a:pt x="2641977" y="4847172"/>
                    <a:pt x="2641978" y="3618670"/>
                  </a:cubicBezTo>
                  <a:lnTo>
                    <a:pt x="3939095" y="2728928"/>
                  </a:lnTo>
                  <a:cubicBezTo>
                    <a:pt x="3939087" y="2123627"/>
                    <a:pt x="3939080" y="1518327"/>
                    <a:pt x="3939072" y="913026"/>
                  </a:cubicBezTo>
                  <a:lnTo>
                    <a:pt x="2641788" y="50694"/>
                  </a:lnTo>
                  <a:lnTo>
                    <a:pt x="1344504" y="913027"/>
                  </a:lnTo>
                  <a:cubicBezTo>
                    <a:pt x="1344496" y="1518328"/>
                    <a:pt x="1344489" y="2123628"/>
                    <a:pt x="1344481" y="2728929"/>
                  </a:cubicBezTo>
                  <a:lnTo>
                    <a:pt x="2641598" y="3618671"/>
                  </a:lnTo>
                  <a:cubicBezTo>
                    <a:pt x="2641599" y="4847173"/>
                    <a:pt x="2641599" y="6075675"/>
                    <a:pt x="2641600" y="7304177"/>
                  </a:cubicBezTo>
                  <a:lnTo>
                    <a:pt x="1344481" y="8193920"/>
                  </a:lnTo>
                  <a:close/>
                  <a:moveTo>
                    <a:pt x="358613" y="5533423"/>
                  </a:moveTo>
                  <a:lnTo>
                    <a:pt x="1406234" y="6252074"/>
                  </a:lnTo>
                  <a:lnTo>
                    <a:pt x="2448554" y="5533423"/>
                  </a:lnTo>
                  <a:lnTo>
                    <a:pt x="358613" y="5533423"/>
                  </a:lnTo>
                  <a:close/>
                  <a:moveTo>
                    <a:pt x="358612" y="5389425"/>
                  </a:moveTo>
                  <a:lnTo>
                    <a:pt x="2448552" y="5389425"/>
                  </a:lnTo>
                  <a:lnTo>
                    <a:pt x="1406233" y="4670774"/>
                  </a:lnTo>
                  <a:lnTo>
                    <a:pt x="358612" y="5389425"/>
                  </a:lnTo>
                  <a:close/>
                  <a:moveTo>
                    <a:pt x="198635" y="71998"/>
                  </a:moveTo>
                  <a:lnTo>
                    <a:pt x="1271120" y="790648"/>
                  </a:lnTo>
                  <a:lnTo>
                    <a:pt x="2349060" y="71998"/>
                  </a:lnTo>
                  <a:lnTo>
                    <a:pt x="198635" y="71998"/>
                  </a:lnTo>
                  <a:close/>
                  <a:moveTo>
                    <a:pt x="198635" y="10850850"/>
                  </a:moveTo>
                  <a:lnTo>
                    <a:pt x="2349060" y="10850850"/>
                  </a:lnTo>
                  <a:lnTo>
                    <a:pt x="1271120" y="10132199"/>
                  </a:lnTo>
                  <a:lnTo>
                    <a:pt x="198635" y="10850850"/>
                  </a:lnTo>
                  <a:close/>
                  <a:moveTo>
                    <a:pt x="150735" y="213240"/>
                  </a:moveTo>
                  <a:lnTo>
                    <a:pt x="1213263" y="2340612"/>
                  </a:lnTo>
                  <a:lnTo>
                    <a:pt x="1213281" y="925230"/>
                  </a:lnTo>
                  <a:lnTo>
                    <a:pt x="150735" y="213240"/>
                  </a:lnTo>
                  <a:close/>
                  <a:moveTo>
                    <a:pt x="150735" y="10709607"/>
                  </a:moveTo>
                  <a:lnTo>
                    <a:pt x="1213281" y="9997617"/>
                  </a:lnTo>
                  <a:lnTo>
                    <a:pt x="1213263" y="8582235"/>
                  </a:lnTo>
                  <a:lnTo>
                    <a:pt x="150735" y="10709607"/>
                  </a:lnTo>
                  <a:close/>
                  <a:moveTo>
                    <a:pt x="81954" y="1726083"/>
                  </a:moveTo>
                  <a:lnTo>
                    <a:pt x="1076522" y="2389107"/>
                  </a:lnTo>
                  <a:lnTo>
                    <a:pt x="81954" y="397802"/>
                  </a:lnTo>
                  <a:lnTo>
                    <a:pt x="81954" y="1726083"/>
                  </a:lnTo>
                  <a:close/>
                  <a:moveTo>
                    <a:pt x="81954" y="10525045"/>
                  </a:moveTo>
                  <a:lnTo>
                    <a:pt x="1076522" y="8533740"/>
                  </a:lnTo>
                  <a:lnTo>
                    <a:pt x="81954" y="9196764"/>
                  </a:lnTo>
                  <a:lnTo>
                    <a:pt x="81954" y="10525045"/>
                  </a:lnTo>
                  <a:close/>
                  <a:moveTo>
                    <a:pt x="0" y="5461423"/>
                  </a:moveTo>
                  <a:lnTo>
                    <a:pt x="1334913" y="4548395"/>
                  </a:lnTo>
                  <a:cubicBezTo>
                    <a:pt x="1334921" y="3943156"/>
                    <a:pt x="1334928" y="3337916"/>
                    <a:pt x="1334936" y="2732677"/>
                  </a:cubicBezTo>
                  <a:lnTo>
                    <a:pt x="2" y="1842751"/>
                  </a:lnTo>
                  <a:cubicBezTo>
                    <a:pt x="2" y="1228500"/>
                    <a:pt x="1" y="614250"/>
                    <a:pt x="1" y="0"/>
                  </a:cubicBezTo>
                  <a:lnTo>
                    <a:pt x="5283575" y="0"/>
                  </a:lnTo>
                  <a:cubicBezTo>
                    <a:pt x="5283575" y="614249"/>
                    <a:pt x="5283574" y="1228499"/>
                    <a:pt x="5283574" y="1842750"/>
                  </a:cubicBezTo>
                  <a:lnTo>
                    <a:pt x="3948640" y="2732676"/>
                  </a:lnTo>
                  <a:cubicBezTo>
                    <a:pt x="3948648" y="3337915"/>
                    <a:pt x="3948655" y="3943155"/>
                    <a:pt x="3948663" y="4548394"/>
                  </a:cubicBezTo>
                  <a:lnTo>
                    <a:pt x="5283576" y="5461422"/>
                  </a:lnTo>
                  <a:cubicBezTo>
                    <a:pt x="5283576" y="5461423"/>
                    <a:pt x="5283575" y="5461423"/>
                    <a:pt x="5283575" y="5461424"/>
                  </a:cubicBezTo>
                  <a:lnTo>
                    <a:pt x="3948662" y="6374453"/>
                  </a:lnTo>
                  <a:cubicBezTo>
                    <a:pt x="3948654" y="6979691"/>
                    <a:pt x="3948647" y="7584930"/>
                    <a:pt x="3948639" y="8190168"/>
                  </a:cubicBezTo>
                  <a:lnTo>
                    <a:pt x="5283574" y="9080095"/>
                  </a:lnTo>
                  <a:cubicBezTo>
                    <a:pt x="5283574" y="9694346"/>
                    <a:pt x="5283575" y="10308596"/>
                    <a:pt x="5283575" y="10922847"/>
                  </a:cubicBezTo>
                  <a:lnTo>
                    <a:pt x="1" y="10922848"/>
                  </a:lnTo>
                  <a:cubicBezTo>
                    <a:pt x="1" y="10308597"/>
                    <a:pt x="2" y="9694347"/>
                    <a:pt x="2" y="9080096"/>
                  </a:cubicBezTo>
                  <a:lnTo>
                    <a:pt x="1334937" y="8190169"/>
                  </a:lnTo>
                  <a:cubicBezTo>
                    <a:pt x="1334929" y="7584931"/>
                    <a:pt x="1334922" y="6979692"/>
                    <a:pt x="1334914" y="6374454"/>
                  </a:cubicBezTo>
                  <a:lnTo>
                    <a:pt x="1" y="5461425"/>
                  </a:lnTo>
                  <a:cubicBezTo>
                    <a:pt x="1" y="5461424"/>
                    <a:pt x="0" y="5461424"/>
                    <a:pt x="0" y="5461423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28" name="グループ化 127">
            <a:extLst>
              <a:ext uri="{FF2B5EF4-FFF2-40B4-BE49-F238E27FC236}">
                <a16:creationId xmlns:a16="http://schemas.microsoft.com/office/drawing/2014/main" id="{523AB764-6101-4A01-A94B-0E3AF4F301F6}"/>
              </a:ext>
            </a:extLst>
          </p:cNvPr>
          <p:cNvGrpSpPr/>
          <p:nvPr/>
        </p:nvGrpSpPr>
        <p:grpSpPr>
          <a:xfrm>
            <a:off x="5053489" y="5175250"/>
            <a:ext cx="1999773" cy="960785"/>
            <a:chOff x="5053489" y="2254250"/>
            <a:chExt cx="1999773" cy="960785"/>
          </a:xfrm>
        </p:grpSpPr>
        <p:sp>
          <p:nvSpPr>
            <p:cNvPr id="129" name="正方形/長方形 128">
              <a:extLst>
                <a:ext uri="{FF2B5EF4-FFF2-40B4-BE49-F238E27FC236}">
                  <a16:creationId xmlns:a16="http://schemas.microsoft.com/office/drawing/2014/main" id="{1777648A-DA5F-4775-BE20-46E7CFB9D367}"/>
                </a:ext>
              </a:extLst>
            </p:cNvPr>
            <p:cNvSpPr/>
            <p:nvPr/>
          </p:nvSpPr>
          <p:spPr>
            <a:xfrm>
              <a:off x="5053489" y="2254250"/>
              <a:ext cx="1998822" cy="960785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0" name="フリーフォーム: 図形 129">
              <a:extLst>
                <a:ext uri="{FF2B5EF4-FFF2-40B4-BE49-F238E27FC236}">
                  <a16:creationId xmlns:a16="http://schemas.microsoft.com/office/drawing/2014/main" id="{1C7E479D-3C1F-473B-BB8B-590A88C59CB5}"/>
                </a:ext>
              </a:extLst>
            </p:cNvPr>
            <p:cNvSpPr/>
            <p:nvPr/>
          </p:nvSpPr>
          <p:spPr>
            <a:xfrm rot="5400000">
              <a:off x="5573562" y="1734990"/>
              <a:ext cx="959760" cy="1999641"/>
            </a:xfrm>
            <a:custGeom>
              <a:avLst/>
              <a:gdLst>
                <a:gd name="connsiteX0" fmla="*/ 4207054 w 5283576"/>
                <a:gd name="connsiteY0" fmla="*/ 2389106 h 10922848"/>
                <a:gd name="connsiteX1" fmla="*/ 5201622 w 5283576"/>
                <a:gd name="connsiteY1" fmla="*/ 1726082 h 10922848"/>
                <a:gd name="connsiteX2" fmla="*/ 5201622 w 5283576"/>
                <a:gd name="connsiteY2" fmla="*/ 397802 h 10922848"/>
                <a:gd name="connsiteX3" fmla="*/ 4207054 w 5283576"/>
                <a:gd name="connsiteY3" fmla="*/ 8533739 h 10922848"/>
                <a:gd name="connsiteX4" fmla="*/ 5201622 w 5283576"/>
                <a:gd name="connsiteY4" fmla="*/ 10525044 h 10922848"/>
                <a:gd name="connsiteX5" fmla="*/ 5201622 w 5283576"/>
                <a:gd name="connsiteY5" fmla="*/ 9196763 h 10922848"/>
                <a:gd name="connsiteX6" fmla="*/ 4070295 w 5283576"/>
                <a:gd name="connsiteY6" fmla="*/ 925229 h 10922848"/>
                <a:gd name="connsiteX7" fmla="*/ 4070313 w 5283576"/>
                <a:gd name="connsiteY7" fmla="*/ 2340611 h 10922848"/>
                <a:gd name="connsiteX8" fmla="*/ 5132841 w 5283576"/>
                <a:gd name="connsiteY8" fmla="*/ 213240 h 10922848"/>
                <a:gd name="connsiteX9" fmla="*/ 4070295 w 5283576"/>
                <a:gd name="connsiteY9" fmla="*/ 9997616 h 10922848"/>
                <a:gd name="connsiteX10" fmla="*/ 5132841 w 5283576"/>
                <a:gd name="connsiteY10" fmla="*/ 10709606 h 10922848"/>
                <a:gd name="connsiteX11" fmla="*/ 4070313 w 5283576"/>
                <a:gd name="connsiteY11" fmla="*/ 8582234 h 10922848"/>
                <a:gd name="connsiteX12" fmla="*/ 2934516 w 5283576"/>
                <a:gd name="connsiteY12" fmla="*/ 71998 h 10922848"/>
                <a:gd name="connsiteX13" fmla="*/ 4012456 w 5283576"/>
                <a:gd name="connsiteY13" fmla="*/ 790647 h 10922848"/>
                <a:gd name="connsiteX14" fmla="*/ 5084941 w 5283576"/>
                <a:gd name="connsiteY14" fmla="*/ 71998 h 10922848"/>
                <a:gd name="connsiteX15" fmla="*/ 2934516 w 5283576"/>
                <a:gd name="connsiteY15" fmla="*/ 10850849 h 10922848"/>
                <a:gd name="connsiteX16" fmla="*/ 5084941 w 5283576"/>
                <a:gd name="connsiteY16" fmla="*/ 10850849 h 10922848"/>
                <a:gd name="connsiteX17" fmla="*/ 4012456 w 5283576"/>
                <a:gd name="connsiteY17" fmla="*/ 10132198 h 10922848"/>
                <a:gd name="connsiteX18" fmla="*/ 2835024 w 5283576"/>
                <a:gd name="connsiteY18" fmla="*/ 5389424 h 10922848"/>
                <a:gd name="connsiteX19" fmla="*/ 4924964 w 5283576"/>
                <a:gd name="connsiteY19" fmla="*/ 5389424 h 10922848"/>
                <a:gd name="connsiteX20" fmla="*/ 3877343 w 5283576"/>
                <a:gd name="connsiteY20" fmla="*/ 4670773 h 10922848"/>
                <a:gd name="connsiteX21" fmla="*/ 2835022 w 5283576"/>
                <a:gd name="connsiteY21" fmla="*/ 5533422 h 10922848"/>
                <a:gd name="connsiteX22" fmla="*/ 3877342 w 5283576"/>
                <a:gd name="connsiteY22" fmla="*/ 6252073 h 10922848"/>
                <a:gd name="connsiteX23" fmla="*/ 4924963 w 5283576"/>
                <a:gd name="connsiteY23" fmla="*/ 5533422 h 10922848"/>
                <a:gd name="connsiteX24" fmla="*/ 2788471 w 5283576"/>
                <a:gd name="connsiteY24" fmla="*/ 5248181 h 10922848"/>
                <a:gd name="connsiteX25" fmla="*/ 3821130 w 5283576"/>
                <a:gd name="connsiteY25" fmla="*/ 4536191 h 10922848"/>
                <a:gd name="connsiteX26" fmla="*/ 3821113 w 5283576"/>
                <a:gd name="connsiteY26" fmla="*/ 3120809 h 10922848"/>
                <a:gd name="connsiteX27" fmla="*/ 2788470 w 5283576"/>
                <a:gd name="connsiteY27" fmla="*/ 5674666 h 10922848"/>
                <a:gd name="connsiteX28" fmla="*/ 3821112 w 5283576"/>
                <a:gd name="connsiteY28" fmla="*/ 7802037 h 10922848"/>
                <a:gd name="connsiteX29" fmla="*/ 3821130 w 5283576"/>
                <a:gd name="connsiteY29" fmla="*/ 6386655 h 10922848"/>
                <a:gd name="connsiteX30" fmla="*/ 2721624 w 5283576"/>
                <a:gd name="connsiteY30" fmla="*/ 5063619 h 10922848"/>
                <a:gd name="connsiteX31" fmla="*/ 3688219 w 5283576"/>
                <a:gd name="connsiteY31" fmla="*/ 3072314 h 10922848"/>
                <a:gd name="connsiteX32" fmla="*/ 2721624 w 5283576"/>
                <a:gd name="connsiteY32" fmla="*/ 3735338 h 10922848"/>
                <a:gd name="connsiteX33" fmla="*/ 2721623 w 5283576"/>
                <a:gd name="connsiteY33" fmla="*/ 7187508 h 10922848"/>
                <a:gd name="connsiteX34" fmla="*/ 3688218 w 5283576"/>
                <a:gd name="connsiteY34" fmla="*/ 7850532 h 10922848"/>
                <a:gd name="connsiteX35" fmla="*/ 2721623 w 5283576"/>
                <a:gd name="connsiteY35" fmla="*/ 5859228 h 10922848"/>
                <a:gd name="connsiteX36" fmla="*/ 1595358 w 5283576"/>
                <a:gd name="connsiteY36" fmla="*/ 7850533 h 10922848"/>
                <a:gd name="connsiteX37" fmla="*/ 2561953 w 5283576"/>
                <a:gd name="connsiteY37" fmla="*/ 7187509 h 10922848"/>
                <a:gd name="connsiteX38" fmla="*/ 2561953 w 5283576"/>
                <a:gd name="connsiteY38" fmla="*/ 5859229 h 10922848"/>
                <a:gd name="connsiteX39" fmla="*/ 1595357 w 5283576"/>
                <a:gd name="connsiteY39" fmla="*/ 3072315 h 10922848"/>
                <a:gd name="connsiteX40" fmla="*/ 2561952 w 5283576"/>
                <a:gd name="connsiteY40" fmla="*/ 5063620 h 10922848"/>
                <a:gd name="connsiteX41" fmla="*/ 2561952 w 5283576"/>
                <a:gd name="connsiteY41" fmla="*/ 3735339 h 10922848"/>
                <a:gd name="connsiteX42" fmla="*/ 1462446 w 5283576"/>
                <a:gd name="connsiteY42" fmla="*/ 4536192 h 10922848"/>
                <a:gd name="connsiteX43" fmla="*/ 2495105 w 5283576"/>
                <a:gd name="connsiteY43" fmla="*/ 5248182 h 10922848"/>
                <a:gd name="connsiteX44" fmla="*/ 1462463 w 5283576"/>
                <a:gd name="connsiteY44" fmla="*/ 3120810 h 10922848"/>
                <a:gd name="connsiteX45" fmla="*/ 1462446 w 5283576"/>
                <a:gd name="connsiteY45" fmla="*/ 6386656 h 10922848"/>
                <a:gd name="connsiteX46" fmla="*/ 1462464 w 5283576"/>
                <a:gd name="connsiteY46" fmla="*/ 7802038 h 10922848"/>
                <a:gd name="connsiteX47" fmla="*/ 2495106 w 5283576"/>
                <a:gd name="connsiteY47" fmla="*/ 5674667 h 10922848"/>
                <a:gd name="connsiteX48" fmla="*/ 1344481 w 5283576"/>
                <a:gd name="connsiteY48" fmla="*/ 8193920 h 10922848"/>
                <a:gd name="connsiteX49" fmla="*/ 1344504 w 5283576"/>
                <a:gd name="connsiteY49" fmla="*/ 10009820 h 10922848"/>
                <a:gd name="connsiteX50" fmla="*/ 2641787 w 5283576"/>
                <a:gd name="connsiteY50" fmla="*/ 10872154 h 10922848"/>
                <a:gd name="connsiteX51" fmla="*/ 3939072 w 5283576"/>
                <a:gd name="connsiteY51" fmla="*/ 10009819 h 10922848"/>
                <a:gd name="connsiteX52" fmla="*/ 3939095 w 5283576"/>
                <a:gd name="connsiteY52" fmla="*/ 8193919 h 10922848"/>
                <a:gd name="connsiteX53" fmla="*/ 2641976 w 5283576"/>
                <a:gd name="connsiteY53" fmla="*/ 7304176 h 10922848"/>
                <a:gd name="connsiteX54" fmla="*/ 2641978 w 5283576"/>
                <a:gd name="connsiteY54" fmla="*/ 3618670 h 10922848"/>
                <a:gd name="connsiteX55" fmla="*/ 3939095 w 5283576"/>
                <a:gd name="connsiteY55" fmla="*/ 2728928 h 10922848"/>
                <a:gd name="connsiteX56" fmla="*/ 3939072 w 5283576"/>
                <a:gd name="connsiteY56" fmla="*/ 913026 h 10922848"/>
                <a:gd name="connsiteX57" fmla="*/ 2641788 w 5283576"/>
                <a:gd name="connsiteY57" fmla="*/ 50694 h 10922848"/>
                <a:gd name="connsiteX58" fmla="*/ 1344504 w 5283576"/>
                <a:gd name="connsiteY58" fmla="*/ 913027 h 10922848"/>
                <a:gd name="connsiteX59" fmla="*/ 1344481 w 5283576"/>
                <a:gd name="connsiteY59" fmla="*/ 2728929 h 10922848"/>
                <a:gd name="connsiteX60" fmla="*/ 2641598 w 5283576"/>
                <a:gd name="connsiteY60" fmla="*/ 3618671 h 10922848"/>
                <a:gd name="connsiteX61" fmla="*/ 2641600 w 5283576"/>
                <a:gd name="connsiteY61" fmla="*/ 7304177 h 10922848"/>
                <a:gd name="connsiteX62" fmla="*/ 358613 w 5283576"/>
                <a:gd name="connsiteY62" fmla="*/ 5533423 h 10922848"/>
                <a:gd name="connsiteX63" fmla="*/ 1406234 w 5283576"/>
                <a:gd name="connsiteY63" fmla="*/ 6252074 h 10922848"/>
                <a:gd name="connsiteX64" fmla="*/ 2448554 w 5283576"/>
                <a:gd name="connsiteY64" fmla="*/ 5533423 h 10922848"/>
                <a:gd name="connsiteX65" fmla="*/ 358612 w 5283576"/>
                <a:gd name="connsiteY65" fmla="*/ 5389425 h 10922848"/>
                <a:gd name="connsiteX66" fmla="*/ 2448552 w 5283576"/>
                <a:gd name="connsiteY66" fmla="*/ 5389425 h 10922848"/>
                <a:gd name="connsiteX67" fmla="*/ 1406233 w 5283576"/>
                <a:gd name="connsiteY67" fmla="*/ 4670774 h 10922848"/>
                <a:gd name="connsiteX68" fmla="*/ 198635 w 5283576"/>
                <a:gd name="connsiteY68" fmla="*/ 71998 h 10922848"/>
                <a:gd name="connsiteX69" fmla="*/ 1271120 w 5283576"/>
                <a:gd name="connsiteY69" fmla="*/ 790648 h 10922848"/>
                <a:gd name="connsiteX70" fmla="*/ 2349060 w 5283576"/>
                <a:gd name="connsiteY70" fmla="*/ 71998 h 10922848"/>
                <a:gd name="connsiteX71" fmla="*/ 198635 w 5283576"/>
                <a:gd name="connsiteY71" fmla="*/ 10850850 h 10922848"/>
                <a:gd name="connsiteX72" fmla="*/ 2349060 w 5283576"/>
                <a:gd name="connsiteY72" fmla="*/ 10850850 h 10922848"/>
                <a:gd name="connsiteX73" fmla="*/ 1271120 w 5283576"/>
                <a:gd name="connsiteY73" fmla="*/ 10132199 h 10922848"/>
                <a:gd name="connsiteX74" fmla="*/ 150735 w 5283576"/>
                <a:gd name="connsiteY74" fmla="*/ 213240 h 10922848"/>
                <a:gd name="connsiteX75" fmla="*/ 1213263 w 5283576"/>
                <a:gd name="connsiteY75" fmla="*/ 2340612 h 10922848"/>
                <a:gd name="connsiteX76" fmla="*/ 1213281 w 5283576"/>
                <a:gd name="connsiteY76" fmla="*/ 925230 h 10922848"/>
                <a:gd name="connsiteX77" fmla="*/ 150735 w 5283576"/>
                <a:gd name="connsiteY77" fmla="*/ 10709607 h 10922848"/>
                <a:gd name="connsiteX78" fmla="*/ 1213281 w 5283576"/>
                <a:gd name="connsiteY78" fmla="*/ 9997617 h 10922848"/>
                <a:gd name="connsiteX79" fmla="*/ 1213263 w 5283576"/>
                <a:gd name="connsiteY79" fmla="*/ 8582235 h 10922848"/>
                <a:gd name="connsiteX80" fmla="*/ 81954 w 5283576"/>
                <a:gd name="connsiteY80" fmla="*/ 1726083 h 10922848"/>
                <a:gd name="connsiteX81" fmla="*/ 1076522 w 5283576"/>
                <a:gd name="connsiteY81" fmla="*/ 2389107 h 10922848"/>
                <a:gd name="connsiteX82" fmla="*/ 81954 w 5283576"/>
                <a:gd name="connsiteY82" fmla="*/ 397802 h 10922848"/>
                <a:gd name="connsiteX83" fmla="*/ 81954 w 5283576"/>
                <a:gd name="connsiteY83" fmla="*/ 10525045 h 10922848"/>
                <a:gd name="connsiteX84" fmla="*/ 1076522 w 5283576"/>
                <a:gd name="connsiteY84" fmla="*/ 8533740 h 10922848"/>
                <a:gd name="connsiteX85" fmla="*/ 81954 w 5283576"/>
                <a:gd name="connsiteY85" fmla="*/ 9196764 h 10922848"/>
                <a:gd name="connsiteX86" fmla="*/ 0 w 5283576"/>
                <a:gd name="connsiteY86" fmla="*/ 5461423 h 10922848"/>
                <a:gd name="connsiteX87" fmla="*/ 1334913 w 5283576"/>
                <a:gd name="connsiteY87" fmla="*/ 4548395 h 10922848"/>
                <a:gd name="connsiteX88" fmla="*/ 1334936 w 5283576"/>
                <a:gd name="connsiteY88" fmla="*/ 2732677 h 10922848"/>
                <a:gd name="connsiteX89" fmla="*/ 2 w 5283576"/>
                <a:gd name="connsiteY89" fmla="*/ 1842751 h 10922848"/>
                <a:gd name="connsiteX90" fmla="*/ 1 w 5283576"/>
                <a:gd name="connsiteY90" fmla="*/ 0 h 10922848"/>
                <a:gd name="connsiteX91" fmla="*/ 2565525 w 5283576"/>
                <a:gd name="connsiteY91" fmla="*/ 0 h 10922848"/>
                <a:gd name="connsiteX92" fmla="*/ 2718051 w 5283576"/>
                <a:gd name="connsiteY92" fmla="*/ 0 h 10922848"/>
                <a:gd name="connsiteX93" fmla="*/ 5283575 w 5283576"/>
                <a:gd name="connsiteY93" fmla="*/ 0 h 10922848"/>
                <a:gd name="connsiteX94" fmla="*/ 5283574 w 5283576"/>
                <a:gd name="connsiteY94" fmla="*/ 1842750 h 10922848"/>
                <a:gd name="connsiteX95" fmla="*/ 3948640 w 5283576"/>
                <a:gd name="connsiteY95" fmla="*/ 2732676 h 10922848"/>
                <a:gd name="connsiteX96" fmla="*/ 3948663 w 5283576"/>
                <a:gd name="connsiteY96" fmla="*/ 4548394 h 10922848"/>
                <a:gd name="connsiteX97" fmla="*/ 5283576 w 5283576"/>
                <a:gd name="connsiteY97" fmla="*/ 5461422 h 10922848"/>
                <a:gd name="connsiteX98" fmla="*/ 5283575 w 5283576"/>
                <a:gd name="connsiteY98" fmla="*/ 5461424 h 10922848"/>
                <a:gd name="connsiteX99" fmla="*/ 3948662 w 5283576"/>
                <a:gd name="connsiteY99" fmla="*/ 6374453 h 10922848"/>
                <a:gd name="connsiteX100" fmla="*/ 3948639 w 5283576"/>
                <a:gd name="connsiteY100" fmla="*/ 8190168 h 10922848"/>
                <a:gd name="connsiteX101" fmla="*/ 5283574 w 5283576"/>
                <a:gd name="connsiteY101" fmla="*/ 9080095 h 10922848"/>
                <a:gd name="connsiteX102" fmla="*/ 5283575 w 5283576"/>
                <a:gd name="connsiteY102" fmla="*/ 10922847 h 10922848"/>
                <a:gd name="connsiteX103" fmla="*/ 2718049 w 5283576"/>
                <a:gd name="connsiteY103" fmla="*/ 10922847 h 10922848"/>
                <a:gd name="connsiteX104" fmla="*/ 2718051 w 5283576"/>
                <a:gd name="connsiteY104" fmla="*/ 10922848 h 10922848"/>
                <a:gd name="connsiteX105" fmla="*/ 1 w 5283576"/>
                <a:gd name="connsiteY105" fmla="*/ 10922848 h 10922848"/>
                <a:gd name="connsiteX106" fmla="*/ 2 w 5283576"/>
                <a:gd name="connsiteY106" fmla="*/ 9080096 h 10922848"/>
                <a:gd name="connsiteX107" fmla="*/ 1334937 w 5283576"/>
                <a:gd name="connsiteY107" fmla="*/ 8190169 h 10922848"/>
                <a:gd name="connsiteX108" fmla="*/ 1334914 w 5283576"/>
                <a:gd name="connsiteY108" fmla="*/ 6374454 h 10922848"/>
                <a:gd name="connsiteX109" fmla="*/ 1 w 5283576"/>
                <a:gd name="connsiteY109" fmla="*/ 5461425 h 10922848"/>
                <a:gd name="connsiteX110" fmla="*/ 0 w 5283576"/>
                <a:gd name="connsiteY110" fmla="*/ 5461423 h 10922848"/>
                <a:gd name="connsiteX0" fmla="*/ 4207054 w 5283576"/>
                <a:gd name="connsiteY0" fmla="*/ 2389106 h 11059347"/>
                <a:gd name="connsiteX1" fmla="*/ 5201622 w 5283576"/>
                <a:gd name="connsiteY1" fmla="*/ 1726082 h 11059347"/>
                <a:gd name="connsiteX2" fmla="*/ 5201622 w 5283576"/>
                <a:gd name="connsiteY2" fmla="*/ 397802 h 11059347"/>
                <a:gd name="connsiteX3" fmla="*/ 4207054 w 5283576"/>
                <a:gd name="connsiteY3" fmla="*/ 2389106 h 11059347"/>
                <a:gd name="connsiteX4" fmla="*/ 4207054 w 5283576"/>
                <a:gd name="connsiteY4" fmla="*/ 8533739 h 11059347"/>
                <a:gd name="connsiteX5" fmla="*/ 5201622 w 5283576"/>
                <a:gd name="connsiteY5" fmla="*/ 10525044 h 11059347"/>
                <a:gd name="connsiteX6" fmla="*/ 5201622 w 5283576"/>
                <a:gd name="connsiteY6" fmla="*/ 9196763 h 11059347"/>
                <a:gd name="connsiteX7" fmla="*/ 4207054 w 5283576"/>
                <a:gd name="connsiteY7" fmla="*/ 8533739 h 11059347"/>
                <a:gd name="connsiteX8" fmla="*/ 4070295 w 5283576"/>
                <a:gd name="connsiteY8" fmla="*/ 925229 h 11059347"/>
                <a:gd name="connsiteX9" fmla="*/ 4070313 w 5283576"/>
                <a:gd name="connsiteY9" fmla="*/ 2340611 h 11059347"/>
                <a:gd name="connsiteX10" fmla="*/ 5132841 w 5283576"/>
                <a:gd name="connsiteY10" fmla="*/ 213240 h 11059347"/>
                <a:gd name="connsiteX11" fmla="*/ 4070295 w 5283576"/>
                <a:gd name="connsiteY11" fmla="*/ 925229 h 11059347"/>
                <a:gd name="connsiteX12" fmla="*/ 4070295 w 5283576"/>
                <a:gd name="connsiteY12" fmla="*/ 9997616 h 11059347"/>
                <a:gd name="connsiteX13" fmla="*/ 5132841 w 5283576"/>
                <a:gd name="connsiteY13" fmla="*/ 10709606 h 11059347"/>
                <a:gd name="connsiteX14" fmla="*/ 4070313 w 5283576"/>
                <a:gd name="connsiteY14" fmla="*/ 8582234 h 11059347"/>
                <a:gd name="connsiteX15" fmla="*/ 4070295 w 5283576"/>
                <a:gd name="connsiteY15" fmla="*/ 9997616 h 11059347"/>
                <a:gd name="connsiteX16" fmla="*/ 2934516 w 5283576"/>
                <a:gd name="connsiteY16" fmla="*/ 71998 h 11059347"/>
                <a:gd name="connsiteX17" fmla="*/ 4012456 w 5283576"/>
                <a:gd name="connsiteY17" fmla="*/ 790647 h 11059347"/>
                <a:gd name="connsiteX18" fmla="*/ 5084941 w 5283576"/>
                <a:gd name="connsiteY18" fmla="*/ 71998 h 11059347"/>
                <a:gd name="connsiteX19" fmla="*/ 2934516 w 5283576"/>
                <a:gd name="connsiteY19" fmla="*/ 71998 h 11059347"/>
                <a:gd name="connsiteX20" fmla="*/ 2934516 w 5283576"/>
                <a:gd name="connsiteY20" fmla="*/ 10850849 h 11059347"/>
                <a:gd name="connsiteX21" fmla="*/ 5084941 w 5283576"/>
                <a:gd name="connsiteY21" fmla="*/ 10850849 h 11059347"/>
                <a:gd name="connsiteX22" fmla="*/ 4012456 w 5283576"/>
                <a:gd name="connsiteY22" fmla="*/ 10132198 h 11059347"/>
                <a:gd name="connsiteX23" fmla="*/ 2934516 w 5283576"/>
                <a:gd name="connsiteY23" fmla="*/ 10850849 h 11059347"/>
                <a:gd name="connsiteX24" fmla="*/ 2835024 w 5283576"/>
                <a:gd name="connsiteY24" fmla="*/ 5389424 h 11059347"/>
                <a:gd name="connsiteX25" fmla="*/ 4924964 w 5283576"/>
                <a:gd name="connsiteY25" fmla="*/ 5389424 h 11059347"/>
                <a:gd name="connsiteX26" fmla="*/ 3877343 w 5283576"/>
                <a:gd name="connsiteY26" fmla="*/ 4670773 h 11059347"/>
                <a:gd name="connsiteX27" fmla="*/ 2835024 w 5283576"/>
                <a:gd name="connsiteY27" fmla="*/ 5389424 h 11059347"/>
                <a:gd name="connsiteX28" fmla="*/ 2835022 w 5283576"/>
                <a:gd name="connsiteY28" fmla="*/ 5533422 h 11059347"/>
                <a:gd name="connsiteX29" fmla="*/ 3877342 w 5283576"/>
                <a:gd name="connsiteY29" fmla="*/ 6252073 h 11059347"/>
                <a:gd name="connsiteX30" fmla="*/ 4924963 w 5283576"/>
                <a:gd name="connsiteY30" fmla="*/ 5533422 h 11059347"/>
                <a:gd name="connsiteX31" fmla="*/ 2835022 w 5283576"/>
                <a:gd name="connsiteY31" fmla="*/ 5533422 h 11059347"/>
                <a:gd name="connsiteX32" fmla="*/ 2788471 w 5283576"/>
                <a:gd name="connsiteY32" fmla="*/ 5248181 h 11059347"/>
                <a:gd name="connsiteX33" fmla="*/ 3821130 w 5283576"/>
                <a:gd name="connsiteY33" fmla="*/ 4536191 h 11059347"/>
                <a:gd name="connsiteX34" fmla="*/ 3821113 w 5283576"/>
                <a:gd name="connsiteY34" fmla="*/ 3120809 h 11059347"/>
                <a:gd name="connsiteX35" fmla="*/ 2788471 w 5283576"/>
                <a:gd name="connsiteY35" fmla="*/ 5248181 h 11059347"/>
                <a:gd name="connsiteX36" fmla="*/ 2788470 w 5283576"/>
                <a:gd name="connsiteY36" fmla="*/ 5674666 h 11059347"/>
                <a:gd name="connsiteX37" fmla="*/ 3821112 w 5283576"/>
                <a:gd name="connsiteY37" fmla="*/ 7802037 h 11059347"/>
                <a:gd name="connsiteX38" fmla="*/ 3821130 w 5283576"/>
                <a:gd name="connsiteY38" fmla="*/ 6386655 h 11059347"/>
                <a:gd name="connsiteX39" fmla="*/ 2788470 w 5283576"/>
                <a:gd name="connsiteY39" fmla="*/ 5674666 h 11059347"/>
                <a:gd name="connsiteX40" fmla="*/ 2721624 w 5283576"/>
                <a:gd name="connsiteY40" fmla="*/ 5063619 h 11059347"/>
                <a:gd name="connsiteX41" fmla="*/ 3688219 w 5283576"/>
                <a:gd name="connsiteY41" fmla="*/ 3072314 h 11059347"/>
                <a:gd name="connsiteX42" fmla="*/ 2721624 w 5283576"/>
                <a:gd name="connsiteY42" fmla="*/ 3735338 h 11059347"/>
                <a:gd name="connsiteX43" fmla="*/ 2721624 w 5283576"/>
                <a:gd name="connsiteY43" fmla="*/ 5063619 h 11059347"/>
                <a:gd name="connsiteX44" fmla="*/ 2721623 w 5283576"/>
                <a:gd name="connsiteY44" fmla="*/ 7187508 h 11059347"/>
                <a:gd name="connsiteX45" fmla="*/ 3688218 w 5283576"/>
                <a:gd name="connsiteY45" fmla="*/ 7850532 h 11059347"/>
                <a:gd name="connsiteX46" fmla="*/ 2721623 w 5283576"/>
                <a:gd name="connsiteY46" fmla="*/ 5859228 h 11059347"/>
                <a:gd name="connsiteX47" fmla="*/ 2721623 w 5283576"/>
                <a:gd name="connsiteY47" fmla="*/ 7187508 h 11059347"/>
                <a:gd name="connsiteX48" fmla="*/ 1595358 w 5283576"/>
                <a:gd name="connsiteY48" fmla="*/ 7850533 h 11059347"/>
                <a:gd name="connsiteX49" fmla="*/ 2561953 w 5283576"/>
                <a:gd name="connsiteY49" fmla="*/ 7187509 h 11059347"/>
                <a:gd name="connsiteX50" fmla="*/ 2561953 w 5283576"/>
                <a:gd name="connsiteY50" fmla="*/ 5859229 h 11059347"/>
                <a:gd name="connsiteX51" fmla="*/ 1595358 w 5283576"/>
                <a:gd name="connsiteY51" fmla="*/ 7850533 h 11059347"/>
                <a:gd name="connsiteX52" fmla="*/ 1595357 w 5283576"/>
                <a:gd name="connsiteY52" fmla="*/ 3072315 h 11059347"/>
                <a:gd name="connsiteX53" fmla="*/ 2561952 w 5283576"/>
                <a:gd name="connsiteY53" fmla="*/ 5063620 h 11059347"/>
                <a:gd name="connsiteX54" fmla="*/ 2561952 w 5283576"/>
                <a:gd name="connsiteY54" fmla="*/ 3735339 h 11059347"/>
                <a:gd name="connsiteX55" fmla="*/ 1595357 w 5283576"/>
                <a:gd name="connsiteY55" fmla="*/ 3072315 h 11059347"/>
                <a:gd name="connsiteX56" fmla="*/ 1462446 w 5283576"/>
                <a:gd name="connsiteY56" fmla="*/ 4536192 h 11059347"/>
                <a:gd name="connsiteX57" fmla="*/ 2495105 w 5283576"/>
                <a:gd name="connsiteY57" fmla="*/ 5248182 h 11059347"/>
                <a:gd name="connsiteX58" fmla="*/ 1462463 w 5283576"/>
                <a:gd name="connsiteY58" fmla="*/ 3120810 h 11059347"/>
                <a:gd name="connsiteX59" fmla="*/ 1462446 w 5283576"/>
                <a:gd name="connsiteY59" fmla="*/ 4536192 h 11059347"/>
                <a:gd name="connsiteX60" fmla="*/ 1462446 w 5283576"/>
                <a:gd name="connsiteY60" fmla="*/ 6386656 h 11059347"/>
                <a:gd name="connsiteX61" fmla="*/ 1462464 w 5283576"/>
                <a:gd name="connsiteY61" fmla="*/ 7802038 h 11059347"/>
                <a:gd name="connsiteX62" fmla="*/ 2495106 w 5283576"/>
                <a:gd name="connsiteY62" fmla="*/ 5674667 h 11059347"/>
                <a:gd name="connsiteX63" fmla="*/ 1462446 w 5283576"/>
                <a:gd name="connsiteY63" fmla="*/ 6386656 h 11059347"/>
                <a:gd name="connsiteX64" fmla="*/ 1344481 w 5283576"/>
                <a:gd name="connsiteY64" fmla="*/ 8193920 h 11059347"/>
                <a:gd name="connsiteX65" fmla="*/ 1344504 w 5283576"/>
                <a:gd name="connsiteY65" fmla="*/ 10009820 h 11059347"/>
                <a:gd name="connsiteX66" fmla="*/ 2641787 w 5283576"/>
                <a:gd name="connsiteY66" fmla="*/ 10872154 h 11059347"/>
                <a:gd name="connsiteX67" fmla="*/ 3939072 w 5283576"/>
                <a:gd name="connsiteY67" fmla="*/ 10009819 h 11059347"/>
                <a:gd name="connsiteX68" fmla="*/ 3939095 w 5283576"/>
                <a:gd name="connsiteY68" fmla="*/ 8193919 h 11059347"/>
                <a:gd name="connsiteX69" fmla="*/ 2641976 w 5283576"/>
                <a:gd name="connsiteY69" fmla="*/ 7304176 h 11059347"/>
                <a:gd name="connsiteX70" fmla="*/ 2641978 w 5283576"/>
                <a:gd name="connsiteY70" fmla="*/ 3618670 h 11059347"/>
                <a:gd name="connsiteX71" fmla="*/ 3939095 w 5283576"/>
                <a:gd name="connsiteY71" fmla="*/ 2728928 h 11059347"/>
                <a:gd name="connsiteX72" fmla="*/ 3939072 w 5283576"/>
                <a:gd name="connsiteY72" fmla="*/ 913026 h 11059347"/>
                <a:gd name="connsiteX73" fmla="*/ 2641788 w 5283576"/>
                <a:gd name="connsiteY73" fmla="*/ 50694 h 11059347"/>
                <a:gd name="connsiteX74" fmla="*/ 1344504 w 5283576"/>
                <a:gd name="connsiteY74" fmla="*/ 913027 h 11059347"/>
                <a:gd name="connsiteX75" fmla="*/ 1344481 w 5283576"/>
                <a:gd name="connsiteY75" fmla="*/ 2728929 h 11059347"/>
                <a:gd name="connsiteX76" fmla="*/ 2641598 w 5283576"/>
                <a:gd name="connsiteY76" fmla="*/ 3618671 h 11059347"/>
                <a:gd name="connsiteX77" fmla="*/ 2641600 w 5283576"/>
                <a:gd name="connsiteY77" fmla="*/ 7304177 h 11059347"/>
                <a:gd name="connsiteX78" fmla="*/ 1344481 w 5283576"/>
                <a:gd name="connsiteY78" fmla="*/ 8193920 h 11059347"/>
                <a:gd name="connsiteX79" fmla="*/ 358613 w 5283576"/>
                <a:gd name="connsiteY79" fmla="*/ 5533423 h 11059347"/>
                <a:gd name="connsiteX80" fmla="*/ 1406234 w 5283576"/>
                <a:gd name="connsiteY80" fmla="*/ 6252074 h 11059347"/>
                <a:gd name="connsiteX81" fmla="*/ 2448554 w 5283576"/>
                <a:gd name="connsiteY81" fmla="*/ 5533423 h 11059347"/>
                <a:gd name="connsiteX82" fmla="*/ 358613 w 5283576"/>
                <a:gd name="connsiteY82" fmla="*/ 5533423 h 11059347"/>
                <a:gd name="connsiteX83" fmla="*/ 358612 w 5283576"/>
                <a:gd name="connsiteY83" fmla="*/ 5389425 h 11059347"/>
                <a:gd name="connsiteX84" fmla="*/ 2448552 w 5283576"/>
                <a:gd name="connsiteY84" fmla="*/ 5389425 h 11059347"/>
                <a:gd name="connsiteX85" fmla="*/ 1406233 w 5283576"/>
                <a:gd name="connsiteY85" fmla="*/ 4670774 h 11059347"/>
                <a:gd name="connsiteX86" fmla="*/ 358612 w 5283576"/>
                <a:gd name="connsiteY86" fmla="*/ 5389425 h 11059347"/>
                <a:gd name="connsiteX87" fmla="*/ 198635 w 5283576"/>
                <a:gd name="connsiteY87" fmla="*/ 71998 h 11059347"/>
                <a:gd name="connsiteX88" fmla="*/ 1271120 w 5283576"/>
                <a:gd name="connsiteY88" fmla="*/ 790648 h 11059347"/>
                <a:gd name="connsiteX89" fmla="*/ 2349060 w 5283576"/>
                <a:gd name="connsiteY89" fmla="*/ 71998 h 11059347"/>
                <a:gd name="connsiteX90" fmla="*/ 198635 w 5283576"/>
                <a:gd name="connsiteY90" fmla="*/ 71998 h 11059347"/>
                <a:gd name="connsiteX91" fmla="*/ 198635 w 5283576"/>
                <a:gd name="connsiteY91" fmla="*/ 10850850 h 11059347"/>
                <a:gd name="connsiteX92" fmla="*/ 2349060 w 5283576"/>
                <a:gd name="connsiteY92" fmla="*/ 10850850 h 11059347"/>
                <a:gd name="connsiteX93" fmla="*/ 1271120 w 5283576"/>
                <a:gd name="connsiteY93" fmla="*/ 10132199 h 11059347"/>
                <a:gd name="connsiteX94" fmla="*/ 198635 w 5283576"/>
                <a:gd name="connsiteY94" fmla="*/ 10850850 h 11059347"/>
                <a:gd name="connsiteX95" fmla="*/ 150735 w 5283576"/>
                <a:gd name="connsiteY95" fmla="*/ 213240 h 11059347"/>
                <a:gd name="connsiteX96" fmla="*/ 1213263 w 5283576"/>
                <a:gd name="connsiteY96" fmla="*/ 2340612 h 11059347"/>
                <a:gd name="connsiteX97" fmla="*/ 1213281 w 5283576"/>
                <a:gd name="connsiteY97" fmla="*/ 925230 h 11059347"/>
                <a:gd name="connsiteX98" fmla="*/ 150735 w 5283576"/>
                <a:gd name="connsiteY98" fmla="*/ 213240 h 11059347"/>
                <a:gd name="connsiteX99" fmla="*/ 150735 w 5283576"/>
                <a:gd name="connsiteY99" fmla="*/ 10709607 h 11059347"/>
                <a:gd name="connsiteX100" fmla="*/ 1213281 w 5283576"/>
                <a:gd name="connsiteY100" fmla="*/ 9997617 h 11059347"/>
                <a:gd name="connsiteX101" fmla="*/ 1213263 w 5283576"/>
                <a:gd name="connsiteY101" fmla="*/ 8582235 h 11059347"/>
                <a:gd name="connsiteX102" fmla="*/ 150735 w 5283576"/>
                <a:gd name="connsiteY102" fmla="*/ 10709607 h 11059347"/>
                <a:gd name="connsiteX103" fmla="*/ 81954 w 5283576"/>
                <a:gd name="connsiteY103" fmla="*/ 1726083 h 11059347"/>
                <a:gd name="connsiteX104" fmla="*/ 1076522 w 5283576"/>
                <a:gd name="connsiteY104" fmla="*/ 2389107 h 11059347"/>
                <a:gd name="connsiteX105" fmla="*/ 81954 w 5283576"/>
                <a:gd name="connsiteY105" fmla="*/ 397802 h 11059347"/>
                <a:gd name="connsiteX106" fmla="*/ 81954 w 5283576"/>
                <a:gd name="connsiteY106" fmla="*/ 1726083 h 11059347"/>
                <a:gd name="connsiteX107" fmla="*/ 81954 w 5283576"/>
                <a:gd name="connsiteY107" fmla="*/ 10525045 h 11059347"/>
                <a:gd name="connsiteX108" fmla="*/ 1076522 w 5283576"/>
                <a:gd name="connsiteY108" fmla="*/ 8533740 h 11059347"/>
                <a:gd name="connsiteX109" fmla="*/ 81954 w 5283576"/>
                <a:gd name="connsiteY109" fmla="*/ 9196764 h 11059347"/>
                <a:gd name="connsiteX110" fmla="*/ 81954 w 5283576"/>
                <a:gd name="connsiteY110" fmla="*/ 10525045 h 11059347"/>
                <a:gd name="connsiteX111" fmla="*/ 0 w 5283576"/>
                <a:gd name="connsiteY111" fmla="*/ 5461423 h 11059347"/>
                <a:gd name="connsiteX112" fmla="*/ 1334913 w 5283576"/>
                <a:gd name="connsiteY112" fmla="*/ 4548395 h 11059347"/>
                <a:gd name="connsiteX113" fmla="*/ 1334936 w 5283576"/>
                <a:gd name="connsiteY113" fmla="*/ 2732677 h 11059347"/>
                <a:gd name="connsiteX114" fmla="*/ 2 w 5283576"/>
                <a:gd name="connsiteY114" fmla="*/ 1842751 h 11059347"/>
                <a:gd name="connsiteX115" fmla="*/ 1 w 5283576"/>
                <a:gd name="connsiteY115" fmla="*/ 0 h 11059347"/>
                <a:gd name="connsiteX116" fmla="*/ 2565525 w 5283576"/>
                <a:gd name="connsiteY116" fmla="*/ 0 h 11059347"/>
                <a:gd name="connsiteX117" fmla="*/ 2718051 w 5283576"/>
                <a:gd name="connsiteY117" fmla="*/ 0 h 11059347"/>
                <a:gd name="connsiteX118" fmla="*/ 5283575 w 5283576"/>
                <a:gd name="connsiteY118" fmla="*/ 0 h 11059347"/>
                <a:gd name="connsiteX119" fmla="*/ 5283574 w 5283576"/>
                <a:gd name="connsiteY119" fmla="*/ 1842750 h 11059347"/>
                <a:gd name="connsiteX120" fmla="*/ 3948640 w 5283576"/>
                <a:gd name="connsiteY120" fmla="*/ 2732676 h 11059347"/>
                <a:gd name="connsiteX121" fmla="*/ 3948663 w 5283576"/>
                <a:gd name="connsiteY121" fmla="*/ 4548394 h 11059347"/>
                <a:gd name="connsiteX122" fmla="*/ 5283576 w 5283576"/>
                <a:gd name="connsiteY122" fmla="*/ 5461422 h 11059347"/>
                <a:gd name="connsiteX123" fmla="*/ 5283575 w 5283576"/>
                <a:gd name="connsiteY123" fmla="*/ 5461424 h 11059347"/>
                <a:gd name="connsiteX124" fmla="*/ 3948662 w 5283576"/>
                <a:gd name="connsiteY124" fmla="*/ 6374453 h 11059347"/>
                <a:gd name="connsiteX125" fmla="*/ 3948639 w 5283576"/>
                <a:gd name="connsiteY125" fmla="*/ 8190168 h 11059347"/>
                <a:gd name="connsiteX126" fmla="*/ 5283574 w 5283576"/>
                <a:gd name="connsiteY126" fmla="*/ 9080095 h 11059347"/>
                <a:gd name="connsiteX127" fmla="*/ 5283575 w 5283576"/>
                <a:gd name="connsiteY127" fmla="*/ 10922847 h 11059347"/>
                <a:gd name="connsiteX128" fmla="*/ 2718049 w 5283576"/>
                <a:gd name="connsiteY128" fmla="*/ 10922847 h 11059347"/>
                <a:gd name="connsiteX129" fmla="*/ 1 w 5283576"/>
                <a:gd name="connsiteY129" fmla="*/ 10922848 h 11059347"/>
                <a:gd name="connsiteX130" fmla="*/ 2 w 5283576"/>
                <a:gd name="connsiteY130" fmla="*/ 9080096 h 11059347"/>
                <a:gd name="connsiteX131" fmla="*/ 1334937 w 5283576"/>
                <a:gd name="connsiteY131" fmla="*/ 8190169 h 11059347"/>
                <a:gd name="connsiteX132" fmla="*/ 1334914 w 5283576"/>
                <a:gd name="connsiteY132" fmla="*/ 6374454 h 11059347"/>
                <a:gd name="connsiteX133" fmla="*/ 1 w 5283576"/>
                <a:gd name="connsiteY133" fmla="*/ 5461425 h 11059347"/>
                <a:gd name="connsiteX134" fmla="*/ 0 w 5283576"/>
                <a:gd name="connsiteY134" fmla="*/ 5461423 h 11059347"/>
                <a:gd name="connsiteX0" fmla="*/ 4207054 w 5283576"/>
                <a:gd name="connsiteY0" fmla="*/ 2389106 h 10922848"/>
                <a:gd name="connsiteX1" fmla="*/ 5201622 w 5283576"/>
                <a:gd name="connsiteY1" fmla="*/ 1726082 h 10922848"/>
                <a:gd name="connsiteX2" fmla="*/ 5201622 w 5283576"/>
                <a:gd name="connsiteY2" fmla="*/ 397802 h 10922848"/>
                <a:gd name="connsiteX3" fmla="*/ 4207054 w 5283576"/>
                <a:gd name="connsiteY3" fmla="*/ 2389106 h 10922848"/>
                <a:gd name="connsiteX4" fmla="*/ 4207054 w 5283576"/>
                <a:gd name="connsiteY4" fmla="*/ 8533739 h 10922848"/>
                <a:gd name="connsiteX5" fmla="*/ 5201622 w 5283576"/>
                <a:gd name="connsiteY5" fmla="*/ 10525044 h 10922848"/>
                <a:gd name="connsiteX6" fmla="*/ 5201622 w 5283576"/>
                <a:gd name="connsiteY6" fmla="*/ 9196763 h 10922848"/>
                <a:gd name="connsiteX7" fmla="*/ 4207054 w 5283576"/>
                <a:gd name="connsiteY7" fmla="*/ 8533739 h 10922848"/>
                <a:gd name="connsiteX8" fmla="*/ 4070295 w 5283576"/>
                <a:gd name="connsiteY8" fmla="*/ 925229 h 10922848"/>
                <a:gd name="connsiteX9" fmla="*/ 4070313 w 5283576"/>
                <a:gd name="connsiteY9" fmla="*/ 2340611 h 10922848"/>
                <a:gd name="connsiteX10" fmla="*/ 5132841 w 5283576"/>
                <a:gd name="connsiteY10" fmla="*/ 213240 h 10922848"/>
                <a:gd name="connsiteX11" fmla="*/ 4070295 w 5283576"/>
                <a:gd name="connsiteY11" fmla="*/ 925229 h 10922848"/>
                <a:gd name="connsiteX12" fmla="*/ 4070295 w 5283576"/>
                <a:gd name="connsiteY12" fmla="*/ 9997616 h 10922848"/>
                <a:gd name="connsiteX13" fmla="*/ 5132841 w 5283576"/>
                <a:gd name="connsiteY13" fmla="*/ 10709606 h 10922848"/>
                <a:gd name="connsiteX14" fmla="*/ 4070313 w 5283576"/>
                <a:gd name="connsiteY14" fmla="*/ 8582234 h 10922848"/>
                <a:gd name="connsiteX15" fmla="*/ 4070295 w 5283576"/>
                <a:gd name="connsiteY15" fmla="*/ 9997616 h 10922848"/>
                <a:gd name="connsiteX16" fmla="*/ 2934516 w 5283576"/>
                <a:gd name="connsiteY16" fmla="*/ 71998 h 10922848"/>
                <a:gd name="connsiteX17" fmla="*/ 4012456 w 5283576"/>
                <a:gd name="connsiteY17" fmla="*/ 790647 h 10922848"/>
                <a:gd name="connsiteX18" fmla="*/ 5084941 w 5283576"/>
                <a:gd name="connsiteY18" fmla="*/ 71998 h 10922848"/>
                <a:gd name="connsiteX19" fmla="*/ 2934516 w 5283576"/>
                <a:gd name="connsiteY19" fmla="*/ 71998 h 10922848"/>
                <a:gd name="connsiteX20" fmla="*/ 2934516 w 5283576"/>
                <a:gd name="connsiteY20" fmla="*/ 10850849 h 10922848"/>
                <a:gd name="connsiteX21" fmla="*/ 5084941 w 5283576"/>
                <a:gd name="connsiteY21" fmla="*/ 10850849 h 10922848"/>
                <a:gd name="connsiteX22" fmla="*/ 4012456 w 5283576"/>
                <a:gd name="connsiteY22" fmla="*/ 10132198 h 10922848"/>
                <a:gd name="connsiteX23" fmla="*/ 2934516 w 5283576"/>
                <a:gd name="connsiteY23" fmla="*/ 10850849 h 10922848"/>
                <a:gd name="connsiteX24" fmla="*/ 2835024 w 5283576"/>
                <a:gd name="connsiteY24" fmla="*/ 5389424 h 10922848"/>
                <a:gd name="connsiteX25" fmla="*/ 4924964 w 5283576"/>
                <a:gd name="connsiteY25" fmla="*/ 5389424 h 10922848"/>
                <a:gd name="connsiteX26" fmla="*/ 3877343 w 5283576"/>
                <a:gd name="connsiteY26" fmla="*/ 4670773 h 10922848"/>
                <a:gd name="connsiteX27" fmla="*/ 2835024 w 5283576"/>
                <a:gd name="connsiteY27" fmla="*/ 5389424 h 10922848"/>
                <a:gd name="connsiteX28" fmla="*/ 2835022 w 5283576"/>
                <a:gd name="connsiteY28" fmla="*/ 5533422 h 10922848"/>
                <a:gd name="connsiteX29" fmla="*/ 3877342 w 5283576"/>
                <a:gd name="connsiteY29" fmla="*/ 6252073 h 10922848"/>
                <a:gd name="connsiteX30" fmla="*/ 4924963 w 5283576"/>
                <a:gd name="connsiteY30" fmla="*/ 5533422 h 10922848"/>
                <a:gd name="connsiteX31" fmla="*/ 2835022 w 5283576"/>
                <a:gd name="connsiteY31" fmla="*/ 5533422 h 10922848"/>
                <a:gd name="connsiteX32" fmla="*/ 2788471 w 5283576"/>
                <a:gd name="connsiteY32" fmla="*/ 5248181 h 10922848"/>
                <a:gd name="connsiteX33" fmla="*/ 3821130 w 5283576"/>
                <a:gd name="connsiteY33" fmla="*/ 4536191 h 10922848"/>
                <a:gd name="connsiteX34" fmla="*/ 3821113 w 5283576"/>
                <a:gd name="connsiteY34" fmla="*/ 3120809 h 10922848"/>
                <a:gd name="connsiteX35" fmla="*/ 2788471 w 5283576"/>
                <a:gd name="connsiteY35" fmla="*/ 5248181 h 10922848"/>
                <a:gd name="connsiteX36" fmla="*/ 2788470 w 5283576"/>
                <a:gd name="connsiteY36" fmla="*/ 5674666 h 10922848"/>
                <a:gd name="connsiteX37" fmla="*/ 3821112 w 5283576"/>
                <a:gd name="connsiteY37" fmla="*/ 7802037 h 10922848"/>
                <a:gd name="connsiteX38" fmla="*/ 3821130 w 5283576"/>
                <a:gd name="connsiteY38" fmla="*/ 6386655 h 10922848"/>
                <a:gd name="connsiteX39" fmla="*/ 2788470 w 5283576"/>
                <a:gd name="connsiteY39" fmla="*/ 5674666 h 10922848"/>
                <a:gd name="connsiteX40" fmla="*/ 2721624 w 5283576"/>
                <a:gd name="connsiteY40" fmla="*/ 5063619 h 10922848"/>
                <a:gd name="connsiteX41" fmla="*/ 3688219 w 5283576"/>
                <a:gd name="connsiteY41" fmla="*/ 3072314 h 10922848"/>
                <a:gd name="connsiteX42" fmla="*/ 2721624 w 5283576"/>
                <a:gd name="connsiteY42" fmla="*/ 3735338 h 10922848"/>
                <a:gd name="connsiteX43" fmla="*/ 2721624 w 5283576"/>
                <a:gd name="connsiteY43" fmla="*/ 5063619 h 10922848"/>
                <a:gd name="connsiteX44" fmla="*/ 2721623 w 5283576"/>
                <a:gd name="connsiteY44" fmla="*/ 7187508 h 10922848"/>
                <a:gd name="connsiteX45" fmla="*/ 3688218 w 5283576"/>
                <a:gd name="connsiteY45" fmla="*/ 7850532 h 10922848"/>
                <a:gd name="connsiteX46" fmla="*/ 2721623 w 5283576"/>
                <a:gd name="connsiteY46" fmla="*/ 5859228 h 10922848"/>
                <a:gd name="connsiteX47" fmla="*/ 2721623 w 5283576"/>
                <a:gd name="connsiteY47" fmla="*/ 7187508 h 10922848"/>
                <a:gd name="connsiteX48" fmla="*/ 1595358 w 5283576"/>
                <a:gd name="connsiteY48" fmla="*/ 7850533 h 10922848"/>
                <a:gd name="connsiteX49" fmla="*/ 2561953 w 5283576"/>
                <a:gd name="connsiteY49" fmla="*/ 7187509 h 10922848"/>
                <a:gd name="connsiteX50" fmla="*/ 2561953 w 5283576"/>
                <a:gd name="connsiteY50" fmla="*/ 5859229 h 10922848"/>
                <a:gd name="connsiteX51" fmla="*/ 1595358 w 5283576"/>
                <a:gd name="connsiteY51" fmla="*/ 7850533 h 10922848"/>
                <a:gd name="connsiteX52" fmla="*/ 1595357 w 5283576"/>
                <a:gd name="connsiteY52" fmla="*/ 3072315 h 10922848"/>
                <a:gd name="connsiteX53" fmla="*/ 2561952 w 5283576"/>
                <a:gd name="connsiteY53" fmla="*/ 5063620 h 10922848"/>
                <a:gd name="connsiteX54" fmla="*/ 2561952 w 5283576"/>
                <a:gd name="connsiteY54" fmla="*/ 3735339 h 10922848"/>
                <a:gd name="connsiteX55" fmla="*/ 1595357 w 5283576"/>
                <a:gd name="connsiteY55" fmla="*/ 3072315 h 10922848"/>
                <a:gd name="connsiteX56" fmla="*/ 1462446 w 5283576"/>
                <a:gd name="connsiteY56" fmla="*/ 4536192 h 10922848"/>
                <a:gd name="connsiteX57" fmla="*/ 2495105 w 5283576"/>
                <a:gd name="connsiteY57" fmla="*/ 5248182 h 10922848"/>
                <a:gd name="connsiteX58" fmla="*/ 1462463 w 5283576"/>
                <a:gd name="connsiteY58" fmla="*/ 3120810 h 10922848"/>
                <a:gd name="connsiteX59" fmla="*/ 1462446 w 5283576"/>
                <a:gd name="connsiteY59" fmla="*/ 4536192 h 10922848"/>
                <a:gd name="connsiteX60" fmla="*/ 1462446 w 5283576"/>
                <a:gd name="connsiteY60" fmla="*/ 6386656 h 10922848"/>
                <a:gd name="connsiteX61" fmla="*/ 1462464 w 5283576"/>
                <a:gd name="connsiteY61" fmla="*/ 7802038 h 10922848"/>
                <a:gd name="connsiteX62" fmla="*/ 2495106 w 5283576"/>
                <a:gd name="connsiteY62" fmla="*/ 5674667 h 10922848"/>
                <a:gd name="connsiteX63" fmla="*/ 1462446 w 5283576"/>
                <a:gd name="connsiteY63" fmla="*/ 6386656 h 10922848"/>
                <a:gd name="connsiteX64" fmla="*/ 1344481 w 5283576"/>
                <a:gd name="connsiteY64" fmla="*/ 8193920 h 10922848"/>
                <a:gd name="connsiteX65" fmla="*/ 1344504 w 5283576"/>
                <a:gd name="connsiteY65" fmla="*/ 10009820 h 10922848"/>
                <a:gd name="connsiteX66" fmla="*/ 2641787 w 5283576"/>
                <a:gd name="connsiteY66" fmla="*/ 10872154 h 10922848"/>
                <a:gd name="connsiteX67" fmla="*/ 3939072 w 5283576"/>
                <a:gd name="connsiteY67" fmla="*/ 10009819 h 10922848"/>
                <a:gd name="connsiteX68" fmla="*/ 3939095 w 5283576"/>
                <a:gd name="connsiteY68" fmla="*/ 8193919 h 10922848"/>
                <a:gd name="connsiteX69" fmla="*/ 2641976 w 5283576"/>
                <a:gd name="connsiteY69" fmla="*/ 7304176 h 10922848"/>
                <a:gd name="connsiteX70" fmla="*/ 2641978 w 5283576"/>
                <a:gd name="connsiteY70" fmla="*/ 3618670 h 10922848"/>
                <a:gd name="connsiteX71" fmla="*/ 3939095 w 5283576"/>
                <a:gd name="connsiteY71" fmla="*/ 2728928 h 10922848"/>
                <a:gd name="connsiteX72" fmla="*/ 3939072 w 5283576"/>
                <a:gd name="connsiteY72" fmla="*/ 913026 h 10922848"/>
                <a:gd name="connsiteX73" fmla="*/ 2641788 w 5283576"/>
                <a:gd name="connsiteY73" fmla="*/ 50694 h 10922848"/>
                <a:gd name="connsiteX74" fmla="*/ 1344504 w 5283576"/>
                <a:gd name="connsiteY74" fmla="*/ 913027 h 10922848"/>
                <a:gd name="connsiteX75" fmla="*/ 1344481 w 5283576"/>
                <a:gd name="connsiteY75" fmla="*/ 2728929 h 10922848"/>
                <a:gd name="connsiteX76" fmla="*/ 2641598 w 5283576"/>
                <a:gd name="connsiteY76" fmla="*/ 3618671 h 10922848"/>
                <a:gd name="connsiteX77" fmla="*/ 2641600 w 5283576"/>
                <a:gd name="connsiteY77" fmla="*/ 7304177 h 10922848"/>
                <a:gd name="connsiteX78" fmla="*/ 1344481 w 5283576"/>
                <a:gd name="connsiteY78" fmla="*/ 8193920 h 10922848"/>
                <a:gd name="connsiteX79" fmla="*/ 358613 w 5283576"/>
                <a:gd name="connsiteY79" fmla="*/ 5533423 h 10922848"/>
                <a:gd name="connsiteX80" fmla="*/ 1406234 w 5283576"/>
                <a:gd name="connsiteY80" fmla="*/ 6252074 h 10922848"/>
                <a:gd name="connsiteX81" fmla="*/ 2448554 w 5283576"/>
                <a:gd name="connsiteY81" fmla="*/ 5533423 h 10922848"/>
                <a:gd name="connsiteX82" fmla="*/ 358613 w 5283576"/>
                <a:gd name="connsiteY82" fmla="*/ 5533423 h 10922848"/>
                <a:gd name="connsiteX83" fmla="*/ 358612 w 5283576"/>
                <a:gd name="connsiteY83" fmla="*/ 5389425 h 10922848"/>
                <a:gd name="connsiteX84" fmla="*/ 2448552 w 5283576"/>
                <a:gd name="connsiteY84" fmla="*/ 5389425 h 10922848"/>
                <a:gd name="connsiteX85" fmla="*/ 1406233 w 5283576"/>
                <a:gd name="connsiteY85" fmla="*/ 4670774 h 10922848"/>
                <a:gd name="connsiteX86" fmla="*/ 358612 w 5283576"/>
                <a:gd name="connsiteY86" fmla="*/ 5389425 h 10922848"/>
                <a:gd name="connsiteX87" fmla="*/ 198635 w 5283576"/>
                <a:gd name="connsiteY87" fmla="*/ 71998 h 10922848"/>
                <a:gd name="connsiteX88" fmla="*/ 1271120 w 5283576"/>
                <a:gd name="connsiteY88" fmla="*/ 790648 h 10922848"/>
                <a:gd name="connsiteX89" fmla="*/ 2349060 w 5283576"/>
                <a:gd name="connsiteY89" fmla="*/ 71998 h 10922848"/>
                <a:gd name="connsiteX90" fmla="*/ 198635 w 5283576"/>
                <a:gd name="connsiteY90" fmla="*/ 71998 h 10922848"/>
                <a:gd name="connsiteX91" fmla="*/ 198635 w 5283576"/>
                <a:gd name="connsiteY91" fmla="*/ 10850850 h 10922848"/>
                <a:gd name="connsiteX92" fmla="*/ 2349060 w 5283576"/>
                <a:gd name="connsiteY92" fmla="*/ 10850850 h 10922848"/>
                <a:gd name="connsiteX93" fmla="*/ 1271120 w 5283576"/>
                <a:gd name="connsiteY93" fmla="*/ 10132199 h 10922848"/>
                <a:gd name="connsiteX94" fmla="*/ 198635 w 5283576"/>
                <a:gd name="connsiteY94" fmla="*/ 10850850 h 10922848"/>
                <a:gd name="connsiteX95" fmla="*/ 150735 w 5283576"/>
                <a:gd name="connsiteY95" fmla="*/ 213240 h 10922848"/>
                <a:gd name="connsiteX96" fmla="*/ 1213263 w 5283576"/>
                <a:gd name="connsiteY96" fmla="*/ 2340612 h 10922848"/>
                <a:gd name="connsiteX97" fmla="*/ 1213281 w 5283576"/>
                <a:gd name="connsiteY97" fmla="*/ 925230 h 10922848"/>
                <a:gd name="connsiteX98" fmla="*/ 150735 w 5283576"/>
                <a:gd name="connsiteY98" fmla="*/ 213240 h 10922848"/>
                <a:gd name="connsiteX99" fmla="*/ 150735 w 5283576"/>
                <a:gd name="connsiteY99" fmla="*/ 10709607 h 10922848"/>
                <a:gd name="connsiteX100" fmla="*/ 1213281 w 5283576"/>
                <a:gd name="connsiteY100" fmla="*/ 9997617 h 10922848"/>
                <a:gd name="connsiteX101" fmla="*/ 1213263 w 5283576"/>
                <a:gd name="connsiteY101" fmla="*/ 8582235 h 10922848"/>
                <a:gd name="connsiteX102" fmla="*/ 150735 w 5283576"/>
                <a:gd name="connsiteY102" fmla="*/ 10709607 h 10922848"/>
                <a:gd name="connsiteX103" fmla="*/ 81954 w 5283576"/>
                <a:gd name="connsiteY103" fmla="*/ 1726083 h 10922848"/>
                <a:gd name="connsiteX104" fmla="*/ 1076522 w 5283576"/>
                <a:gd name="connsiteY104" fmla="*/ 2389107 h 10922848"/>
                <a:gd name="connsiteX105" fmla="*/ 81954 w 5283576"/>
                <a:gd name="connsiteY105" fmla="*/ 397802 h 10922848"/>
                <a:gd name="connsiteX106" fmla="*/ 81954 w 5283576"/>
                <a:gd name="connsiteY106" fmla="*/ 1726083 h 10922848"/>
                <a:gd name="connsiteX107" fmla="*/ 81954 w 5283576"/>
                <a:gd name="connsiteY107" fmla="*/ 10525045 h 10922848"/>
                <a:gd name="connsiteX108" fmla="*/ 1076522 w 5283576"/>
                <a:gd name="connsiteY108" fmla="*/ 8533740 h 10922848"/>
                <a:gd name="connsiteX109" fmla="*/ 81954 w 5283576"/>
                <a:gd name="connsiteY109" fmla="*/ 9196764 h 10922848"/>
                <a:gd name="connsiteX110" fmla="*/ 81954 w 5283576"/>
                <a:gd name="connsiteY110" fmla="*/ 10525045 h 10922848"/>
                <a:gd name="connsiteX111" fmla="*/ 0 w 5283576"/>
                <a:gd name="connsiteY111" fmla="*/ 5461423 h 10922848"/>
                <a:gd name="connsiteX112" fmla="*/ 1334913 w 5283576"/>
                <a:gd name="connsiteY112" fmla="*/ 4548395 h 10922848"/>
                <a:gd name="connsiteX113" fmla="*/ 1334936 w 5283576"/>
                <a:gd name="connsiteY113" fmla="*/ 2732677 h 10922848"/>
                <a:gd name="connsiteX114" fmla="*/ 2 w 5283576"/>
                <a:gd name="connsiteY114" fmla="*/ 1842751 h 10922848"/>
                <a:gd name="connsiteX115" fmla="*/ 1 w 5283576"/>
                <a:gd name="connsiteY115" fmla="*/ 0 h 10922848"/>
                <a:gd name="connsiteX116" fmla="*/ 2565525 w 5283576"/>
                <a:gd name="connsiteY116" fmla="*/ 0 h 10922848"/>
                <a:gd name="connsiteX117" fmla="*/ 2718051 w 5283576"/>
                <a:gd name="connsiteY117" fmla="*/ 0 h 10922848"/>
                <a:gd name="connsiteX118" fmla="*/ 5283575 w 5283576"/>
                <a:gd name="connsiteY118" fmla="*/ 0 h 10922848"/>
                <a:gd name="connsiteX119" fmla="*/ 5283574 w 5283576"/>
                <a:gd name="connsiteY119" fmla="*/ 1842750 h 10922848"/>
                <a:gd name="connsiteX120" fmla="*/ 3948640 w 5283576"/>
                <a:gd name="connsiteY120" fmla="*/ 2732676 h 10922848"/>
                <a:gd name="connsiteX121" fmla="*/ 3948663 w 5283576"/>
                <a:gd name="connsiteY121" fmla="*/ 4548394 h 10922848"/>
                <a:gd name="connsiteX122" fmla="*/ 5283576 w 5283576"/>
                <a:gd name="connsiteY122" fmla="*/ 5461422 h 10922848"/>
                <a:gd name="connsiteX123" fmla="*/ 5283575 w 5283576"/>
                <a:gd name="connsiteY123" fmla="*/ 5461424 h 10922848"/>
                <a:gd name="connsiteX124" fmla="*/ 3948662 w 5283576"/>
                <a:gd name="connsiteY124" fmla="*/ 6374453 h 10922848"/>
                <a:gd name="connsiteX125" fmla="*/ 3948639 w 5283576"/>
                <a:gd name="connsiteY125" fmla="*/ 8190168 h 10922848"/>
                <a:gd name="connsiteX126" fmla="*/ 5283574 w 5283576"/>
                <a:gd name="connsiteY126" fmla="*/ 9080095 h 10922848"/>
                <a:gd name="connsiteX127" fmla="*/ 5283575 w 5283576"/>
                <a:gd name="connsiteY127" fmla="*/ 10922847 h 10922848"/>
                <a:gd name="connsiteX128" fmla="*/ 1 w 5283576"/>
                <a:gd name="connsiteY128" fmla="*/ 10922848 h 10922848"/>
                <a:gd name="connsiteX129" fmla="*/ 2 w 5283576"/>
                <a:gd name="connsiteY129" fmla="*/ 9080096 h 10922848"/>
                <a:gd name="connsiteX130" fmla="*/ 1334937 w 5283576"/>
                <a:gd name="connsiteY130" fmla="*/ 8190169 h 10922848"/>
                <a:gd name="connsiteX131" fmla="*/ 1334914 w 5283576"/>
                <a:gd name="connsiteY131" fmla="*/ 6374454 h 10922848"/>
                <a:gd name="connsiteX132" fmla="*/ 1 w 5283576"/>
                <a:gd name="connsiteY132" fmla="*/ 5461425 h 10922848"/>
                <a:gd name="connsiteX133" fmla="*/ 0 w 5283576"/>
                <a:gd name="connsiteY133" fmla="*/ 5461423 h 10922848"/>
                <a:gd name="connsiteX0" fmla="*/ 4207054 w 5283576"/>
                <a:gd name="connsiteY0" fmla="*/ 2389106 h 10922848"/>
                <a:gd name="connsiteX1" fmla="*/ 5201622 w 5283576"/>
                <a:gd name="connsiteY1" fmla="*/ 1726082 h 10922848"/>
                <a:gd name="connsiteX2" fmla="*/ 5201622 w 5283576"/>
                <a:gd name="connsiteY2" fmla="*/ 397802 h 10922848"/>
                <a:gd name="connsiteX3" fmla="*/ 4207054 w 5283576"/>
                <a:gd name="connsiteY3" fmla="*/ 2389106 h 10922848"/>
                <a:gd name="connsiteX4" fmla="*/ 4207054 w 5283576"/>
                <a:gd name="connsiteY4" fmla="*/ 8533739 h 10922848"/>
                <a:gd name="connsiteX5" fmla="*/ 5201622 w 5283576"/>
                <a:gd name="connsiteY5" fmla="*/ 10525044 h 10922848"/>
                <a:gd name="connsiteX6" fmla="*/ 5201622 w 5283576"/>
                <a:gd name="connsiteY6" fmla="*/ 9196763 h 10922848"/>
                <a:gd name="connsiteX7" fmla="*/ 4207054 w 5283576"/>
                <a:gd name="connsiteY7" fmla="*/ 8533739 h 10922848"/>
                <a:gd name="connsiteX8" fmla="*/ 4070295 w 5283576"/>
                <a:gd name="connsiteY8" fmla="*/ 925229 h 10922848"/>
                <a:gd name="connsiteX9" fmla="*/ 4070313 w 5283576"/>
                <a:gd name="connsiteY9" fmla="*/ 2340611 h 10922848"/>
                <a:gd name="connsiteX10" fmla="*/ 5132841 w 5283576"/>
                <a:gd name="connsiteY10" fmla="*/ 213240 h 10922848"/>
                <a:gd name="connsiteX11" fmla="*/ 4070295 w 5283576"/>
                <a:gd name="connsiteY11" fmla="*/ 925229 h 10922848"/>
                <a:gd name="connsiteX12" fmla="*/ 4070295 w 5283576"/>
                <a:gd name="connsiteY12" fmla="*/ 9997616 h 10922848"/>
                <a:gd name="connsiteX13" fmla="*/ 5132841 w 5283576"/>
                <a:gd name="connsiteY13" fmla="*/ 10709606 h 10922848"/>
                <a:gd name="connsiteX14" fmla="*/ 4070313 w 5283576"/>
                <a:gd name="connsiteY14" fmla="*/ 8582234 h 10922848"/>
                <a:gd name="connsiteX15" fmla="*/ 4070295 w 5283576"/>
                <a:gd name="connsiteY15" fmla="*/ 9997616 h 10922848"/>
                <a:gd name="connsiteX16" fmla="*/ 2934516 w 5283576"/>
                <a:gd name="connsiteY16" fmla="*/ 71998 h 10922848"/>
                <a:gd name="connsiteX17" fmla="*/ 4012456 w 5283576"/>
                <a:gd name="connsiteY17" fmla="*/ 790647 h 10922848"/>
                <a:gd name="connsiteX18" fmla="*/ 5084941 w 5283576"/>
                <a:gd name="connsiteY18" fmla="*/ 71998 h 10922848"/>
                <a:gd name="connsiteX19" fmla="*/ 2934516 w 5283576"/>
                <a:gd name="connsiteY19" fmla="*/ 71998 h 10922848"/>
                <a:gd name="connsiteX20" fmla="*/ 2934516 w 5283576"/>
                <a:gd name="connsiteY20" fmla="*/ 10850849 h 10922848"/>
                <a:gd name="connsiteX21" fmla="*/ 5084941 w 5283576"/>
                <a:gd name="connsiteY21" fmla="*/ 10850849 h 10922848"/>
                <a:gd name="connsiteX22" fmla="*/ 4012456 w 5283576"/>
                <a:gd name="connsiteY22" fmla="*/ 10132198 h 10922848"/>
                <a:gd name="connsiteX23" fmla="*/ 2934516 w 5283576"/>
                <a:gd name="connsiteY23" fmla="*/ 10850849 h 10922848"/>
                <a:gd name="connsiteX24" fmla="*/ 2835024 w 5283576"/>
                <a:gd name="connsiteY24" fmla="*/ 5389424 h 10922848"/>
                <a:gd name="connsiteX25" fmla="*/ 4924964 w 5283576"/>
                <a:gd name="connsiteY25" fmla="*/ 5389424 h 10922848"/>
                <a:gd name="connsiteX26" fmla="*/ 3877343 w 5283576"/>
                <a:gd name="connsiteY26" fmla="*/ 4670773 h 10922848"/>
                <a:gd name="connsiteX27" fmla="*/ 2835024 w 5283576"/>
                <a:gd name="connsiteY27" fmla="*/ 5389424 h 10922848"/>
                <a:gd name="connsiteX28" fmla="*/ 2835022 w 5283576"/>
                <a:gd name="connsiteY28" fmla="*/ 5533422 h 10922848"/>
                <a:gd name="connsiteX29" fmla="*/ 3877342 w 5283576"/>
                <a:gd name="connsiteY29" fmla="*/ 6252073 h 10922848"/>
                <a:gd name="connsiteX30" fmla="*/ 4924963 w 5283576"/>
                <a:gd name="connsiteY30" fmla="*/ 5533422 h 10922848"/>
                <a:gd name="connsiteX31" fmla="*/ 2835022 w 5283576"/>
                <a:gd name="connsiteY31" fmla="*/ 5533422 h 10922848"/>
                <a:gd name="connsiteX32" fmla="*/ 2788471 w 5283576"/>
                <a:gd name="connsiteY32" fmla="*/ 5248181 h 10922848"/>
                <a:gd name="connsiteX33" fmla="*/ 3821130 w 5283576"/>
                <a:gd name="connsiteY33" fmla="*/ 4536191 h 10922848"/>
                <a:gd name="connsiteX34" fmla="*/ 3821113 w 5283576"/>
                <a:gd name="connsiteY34" fmla="*/ 3120809 h 10922848"/>
                <a:gd name="connsiteX35" fmla="*/ 2788471 w 5283576"/>
                <a:gd name="connsiteY35" fmla="*/ 5248181 h 10922848"/>
                <a:gd name="connsiteX36" fmla="*/ 2788470 w 5283576"/>
                <a:gd name="connsiteY36" fmla="*/ 5674666 h 10922848"/>
                <a:gd name="connsiteX37" fmla="*/ 3821112 w 5283576"/>
                <a:gd name="connsiteY37" fmla="*/ 7802037 h 10922848"/>
                <a:gd name="connsiteX38" fmla="*/ 3821130 w 5283576"/>
                <a:gd name="connsiteY38" fmla="*/ 6386655 h 10922848"/>
                <a:gd name="connsiteX39" fmla="*/ 2788470 w 5283576"/>
                <a:gd name="connsiteY39" fmla="*/ 5674666 h 10922848"/>
                <a:gd name="connsiteX40" fmla="*/ 2721624 w 5283576"/>
                <a:gd name="connsiteY40" fmla="*/ 5063619 h 10922848"/>
                <a:gd name="connsiteX41" fmla="*/ 3688219 w 5283576"/>
                <a:gd name="connsiteY41" fmla="*/ 3072314 h 10922848"/>
                <a:gd name="connsiteX42" fmla="*/ 2721624 w 5283576"/>
                <a:gd name="connsiteY42" fmla="*/ 3735338 h 10922848"/>
                <a:gd name="connsiteX43" fmla="*/ 2721624 w 5283576"/>
                <a:gd name="connsiteY43" fmla="*/ 5063619 h 10922848"/>
                <a:gd name="connsiteX44" fmla="*/ 2721623 w 5283576"/>
                <a:gd name="connsiteY44" fmla="*/ 7187508 h 10922848"/>
                <a:gd name="connsiteX45" fmla="*/ 3688218 w 5283576"/>
                <a:gd name="connsiteY45" fmla="*/ 7850532 h 10922848"/>
                <a:gd name="connsiteX46" fmla="*/ 2721623 w 5283576"/>
                <a:gd name="connsiteY46" fmla="*/ 5859228 h 10922848"/>
                <a:gd name="connsiteX47" fmla="*/ 2721623 w 5283576"/>
                <a:gd name="connsiteY47" fmla="*/ 7187508 h 10922848"/>
                <a:gd name="connsiteX48" fmla="*/ 1595358 w 5283576"/>
                <a:gd name="connsiteY48" fmla="*/ 7850533 h 10922848"/>
                <a:gd name="connsiteX49" fmla="*/ 2561953 w 5283576"/>
                <a:gd name="connsiteY49" fmla="*/ 7187509 h 10922848"/>
                <a:gd name="connsiteX50" fmla="*/ 2561953 w 5283576"/>
                <a:gd name="connsiteY50" fmla="*/ 5859229 h 10922848"/>
                <a:gd name="connsiteX51" fmla="*/ 1595358 w 5283576"/>
                <a:gd name="connsiteY51" fmla="*/ 7850533 h 10922848"/>
                <a:gd name="connsiteX52" fmla="*/ 1595357 w 5283576"/>
                <a:gd name="connsiteY52" fmla="*/ 3072315 h 10922848"/>
                <a:gd name="connsiteX53" fmla="*/ 2561952 w 5283576"/>
                <a:gd name="connsiteY53" fmla="*/ 5063620 h 10922848"/>
                <a:gd name="connsiteX54" fmla="*/ 2561952 w 5283576"/>
                <a:gd name="connsiteY54" fmla="*/ 3735339 h 10922848"/>
                <a:gd name="connsiteX55" fmla="*/ 1595357 w 5283576"/>
                <a:gd name="connsiteY55" fmla="*/ 3072315 h 10922848"/>
                <a:gd name="connsiteX56" fmla="*/ 1462446 w 5283576"/>
                <a:gd name="connsiteY56" fmla="*/ 4536192 h 10922848"/>
                <a:gd name="connsiteX57" fmla="*/ 2495105 w 5283576"/>
                <a:gd name="connsiteY57" fmla="*/ 5248182 h 10922848"/>
                <a:gd name="connsiteX58" fmla="*/ 1462463 w 5283576"/>
                <a:gd name="connsiteY58" fmla="*/ 3120810 h 10922848"/>
                <a:gd name="connsiteX59" fmla="*/ 1462446 w 5283576"/>
                <a:gd name="connsiteY59" fmla="*/ 4536192 h 10922848"/>
                <a:gd name="connsiteX60" fmla="*/ 1462446 w 5283576"/>
                <a:gd name="connsiteY60" fmla="*/ 6386656 h 10922848"/>
                <a:gd name="connsiteX61" fmla="*/ 1462464 w 5283576"/>
                <a:gd name="connsiteY61" fmla="*/ 7802038 h 10922848"/>
                <a:gd name="connsiteX62" fmla="*/ 2495106 w 5283576"/>
                <a:gd name="connsiteY62" fmla="*/ 5674667 h 10922848"/>
                <a:gd name="connsiteX63" fmla="*/ 1462446 w 5283576"/>
                <a:gd name="connsiteY63" fmla="*/ 6386656 h 10922848"/>
                <a:gd name="connsiteX64" fmla="*/ 1344481 w 5283576"/>
                <a:gd name="connsiteY64" fmla="*/ 8193920 h 10922848"/>
                <a:gd name="connsiteX65" fmla="*/ 1344504 w 5283576"/>
                <a:gd name="connsiteY65" fmla="*/ 10009820 h 10922848"/>
                <a:gd name="connsiteX66" fmla="*/ 2641787 w 5283576"/>
                <a:gd name="connsiteY66" fmla="*/ 10872154 h 10922848"/>
                <a:gd name="connsiteX67" fmla="*/ 3939072 w 5283576"/>
                <a:gd name="connsiteY67" fmla="*/ 10009819 h 10922848"/>
                <a:gd name="connsiteX68" fmla="*/ 3939095 w 5283576"/>
                <a:gd name="connsiteY68" fmla="*/ 8193919 h 10922848"/>
                <a:gd name="connsiteX69" fmla="*/ 2641976 w 5283576"/>
                <a:gd name="connsiteY69" fmla="*/ 7304176 h 10922848"/>
                <a:gd name="connsiteX70" fmla="*/ 2641978 w 5283576"/>
                <a:gd name="connsiteY70" fmla="*/ 3618670 h 10922848"/>
                <a:gd name="connsiteX71" fmla="*/ 3939095 w 5283576"/>
                <a:gd name="connsiteY71" fmla="*/ 2728928 h 10922848"/>
                <a:gd name="connsiteX72" fmla="*/ 3939072 w 5283576"/>
                <a:gd name="connsiteY72" fmla="*/ 913026 h 10922848"/>
                <a:gd name="connsiteX73" fmla="*/ 2641788 w 5283576"/>
                <a:gd name="connsiteY73" fmla="*/ 50694 h 10922848"/>
                <a:gd name="connsiteX74" fmla="*/ 1344504 w 5283576"/>
                <a:gd name="connsiteY74" fmla="*/ 913027 h 10922848"/>
                <a:gd name="connsiteX75" fmla="*/ 1344481 w 5283576"/>
                <a:gd name="connsiteY75" fmla="*/ 2728929 h 10922848"/>
                <a:gd name="connsiteX76" fmla="*/ 2641598 w 5283576"/>
                <a:gd name="connsiteY76" fmla="*/ 3618671 h 10922848"/>
                <a:gd name="connsiteX77" fmla="*/ 2641600 w 5283576"/>
                <a:gd name="connsiteY77" fmla="*/ 7304177 h 10922848"/>
                <a:gd name="connsiteX78" fmla="*/ 1344481 w 5283576"/>
                <a:gd name="connsiteY78" fmla="*/ 8193920 h 10922848"/>
                <a:gd name="connsiteX79" fmla="*/ 358613 w 5283576"/>
                <a:gd name="connsiteY79" fmla="*/ 5533423 h 10922848"/>
                <a:gd name="connsiteX80" fmla="*/ 1406234 w 5283576"/>
                <a:gd name="connsiteY80" fmla="*/ 6252074 h 10922848"/>
                <a:gd name="connsiteX81" fmla="*/ 2448554 w 5283576"/>
                <a:gd name="connsiteY81" fmla="*/ 5533423 h 10922848"/>
                <a:gd name="connsiteX82" fmla="*/ 358613 w 5283576"/>
                <a:gd name="connsiteY82" fmla="*/ 5533423 h 10922848"/>
                <a:gd name="connsiteX83" fmla="*/ 358612 w 5283576"/>
                <a:gd name="connsiteY83" fmla="*/ 5389425 h 10922848"/>
                <a:gd name="connsiteX84" fmla="*/ 2448552 w 5283576"/>
                <a:gd name="connsiteY84" fmla="*/ 5389425 h 10922848"/>
                <a:gd name="connsiteX85" fmla="*/ 1406233 w 5283576"/>
                <a:gd name="connsiteY85" fmla="*/ 4670774 h 10922848"/>
                <a:gd name="connsiteX86" fmla="*/ 358612 w 5283576"/>
                <a:gd name="connsiteY86" fmla="*/ 5389425 h 10922848"/>
                <a:gd name="connsiteX87" fmla="*/ 198635 w 5283576"/>
                <a:gd name="connsiteY87" fmla="*/ 71998 h 10922848"/>
                <a:gd name="connsiteX88" fmla="*/ 1271120 w 5283576"/>
                <a:gd name="connsiteY88" fmla="*/ 790648 h 10922848"/>
                <a:gd name="connsiteX89" fmla="*/ 2349060 w 5283576"/>
                <a:gd name="connsiteY89" fmla="*/ 71998 h 10922848"/>
                <a:gd name="connsiteX90" fmla="*/ 198635 w 5283576"/>
                <a:gd name="connsiteY90" fmla="*/ 71998 h 10922848"/>
                <a:gd name="connsiteX91" fmla="*/ 198635 w 5283576"/>
                <a:gd name="connsiteY91" fmla="*/ 10850850 h 10922848"/>
                <a:gd name="connsiteX92" fmla="*/ 2349060 w 5283576"/>
                <a:gd name="connsiteY92" fmla="*/ 10850850 h 10922848"/>
                <a:gd name="connsiteX93" fmla="*/ 1271120 w 5283576"/>
                <a:gd name="connsiteY93" fmla="*/ 10132199 h 10922848"/>
                <a:gd name="connsiteX94" fmla="*/ 198635 w 5283576"/>
                <a:gd name="connsiteY94" fmla="*/ 10850850 h 10922848"/>
                <a:gd name="connsiteX95" fmla="*/ 150735 w 5283576"/>
                <a:gd name="connsiteY95" fmla="*/ 213240 h 10922848"/>
                <a:gd name="connsiteX96" fmla="*/ 1213263 w 5283576"/>
                <a:gd name="connsiteY96" fmla="*/ 2340612 h 10922848"/>
                <a:gd name="connsiteX97" fmla="*/ 1213281 w 5283576"/>
                <a:gd name="connsiteY97" fmla="*/ 925230 h 10922848"/>
                <a:gd name="connsiteX98" fmla="*/ 150735 w 5283576"/>
                <a:gd name="connsiteY98" fmla="*/ 213240 h 10922848"/>
                <a:gd name="connsiteX99" fmla="*/ 150735 w 5283576"/>
                <a:gd name="connsiteY99" fmla="*/ 10709607 h 10922848"/>
                <a:gd name="connsiteX100" fmla="*/ 1213281 w 5283576"/>
                <a:gd name="connsiteY100" fmla="*/ 9997617 h 10922848"/>
                <a:gd name="connsiteX101" fmla="*/ 1213263 w 5283576"/>
                <a:gd name="connsiteY101" fmla="*/ 8582235 h 10922848"/>
                <a:gd name="connsiteX102" fmla="*/ 150735 w 5283576"/>
                <a:gd name="connsiteY102" fmla="*/ 10709607 h 10922848"/>
                <a:gd name="connsiteX103" fmla="*/ 81954 w 5283576"/>
                <a:gd name="connsiteY103" fmla="*/ 1726083 h 10922848"/>
                <a:gd name="connsiteX104" fmla="*/ 1076522 w 5283576"/>
                <a:gd name="connsiteY104" fmla="*/ 2389107 h 10922848"/>
                <a:gd name="connsiteX105" fmla="*/ 81954 w 5283576"/>
                <a:gd name="connsiteY105" fmla="*/ 397802 h 10922848"/>
                <a:gd name="connsiteX106" fmla="*/ 81954 w 5283576"/>
                <a:gd name="connsiteY106" fmla="*/ 1726083 h 10922848"/>
                <a:gd name="connsiteX107" fmla="*/ 81954 w 5283576"/>
                <a:gd name="connsiteY107" fmla="*/ 10525045 h 10922848"/>
                <a:gd name="connsiteX108" fmla="*/ 1076522 w 5283576"/>
                <a:gd name="connsiteY108" fmla="*/ 8533740 h 10922848"/>
                <a:gd name="connsiteX109" fmla="*/ 81954 w 5283576"/>
                <a:gd name="connsiteY109" fmla="*/ 9196764 h 10922848"/>
                <a:gd name="connsiteX110" fmla="*/ 81954 w 5283576"/>
                <a:gd name="connsiteY110" fmla="*/ 10525045 h 10922848"/>
                <a:gd name="connsiteX111" fmla="*/ 0 w 5283576"/>
                <a:gd name="connsiteY111" fmla="*/ 5461423 h 10922848"/>
                <a:gd name="connsiteX112" fmla="*/ 1334913 w 5283576"/>
                <a:gd name="connsiteY112" fmla="*/ 4548395 h 10922848"/>
                <a:gd name="connsiteX113" fmla="*/ 1334936 w 5283576"/>
                <a:gd name="connsiteY113" fmla="*/ 2732677 h 10922848"/>
                <a:gd name="connsiteX114" fmla="*/ 2 w 5283576"/>
                <a:gd name="connsiteY114" fmla="*/ 1842751 h 10922848"/>
                <a:gd name="connsiteX115" fmla="*/ 1 w 5283576"/>
                <a:gd name="connsiteY115" fmla="*/ 0 h 10922848"/>
                <a:gd name="connsiteX116" fmla="*/ 2565525 w 5283576"/>
                <a:gd name="connsiteY116" fmla="*/ 0 h 10922848"/>
                <a:gd name="connsiteX117" fmla="*/ 5283575 w 5283576"/>
                <a:gd name="connsiteY117" fmla="*/ 0 h 10922848"/>
                <a:gd name="connsiteX118" fmla="*/ 5283574 w 5283576"/>
                <a:gd name="connsiteY118" fmla="*/ 1842750 h 10922848"/>
                <a:gd name="connsiteX119" fmla="*/ 3948640 w 5283576"/>
                <a:gd name="connsiteY119" fmla="*/ 2732676 h 10922848"/>
                <a:gd name="connsiteX120" fmla="*/ 3948663 w 5283576"/>
                <a:gd name="connsiteY120" fmla="*/ 4548394 h 10922848"/>
                <a:gd name="connsiteX121" fmla="*/ 5283576 w 5283576"/>
                <a:gd name="connsiteY121" fmla="*/ 5461422 h 10922848"/>
                <a:gd name="connsiteX122" fmla="*/ 5283575 w 5283576"/>
                <a:gd name="connsiteY122" fmla="*/ 5461424 h 10922848"/>
                <a:gd name="connsiteX123" fmla="*/ 3948662 w 5283576"/>
                <a:gd name="connsiteY123" fmla="*/ 6374453 h 10922848"/>
                <a:gd name="connsiteX124" fmla="*/ 3948639 w 5283576"/>
                <a:gd name="connsiteY124" fmla="*/ 8190168 h 10922848"/>
                <a:gd name="connsiteX125" fmla="*/ 5283574 w 5283576"/>
                <a:gd name="connsiteY125" fmla="*/ 9080095 h 10922848"/>
                <a:gd name="connsiteX126" fmla="*/ 5283575 w 5283576"/>
                <a:gd name="connsiteY126" fmla="*/ 10922847 h 10922848"/>
                <a:gd name="connsiteX127" fmla="*/ 1 w 5283576"/>
                <a:gd name="connsiteY127" fmla="*/ 10922848 h 10922848"/>
                <a:gd name="connsiteX128" fmla="*/ 2 w 5283576"/>
                <a:gd name="connsiteY128" fmla="*/ 9080096 h 10922848"/>
                <a:gd name="connsiteX129" fmla="*/ 1334937 w 5283576"/>
                <a:gd name="connsiteY129" fmla="*/ 8190169 h 10922848"/>
                <a:gd name="connsiteX130" fmla="*/ 1334914 w 5283576"/>
                <a:gd name="connsiteY130" fmla="*/ 6374454 h 10922848"/>
                <a:gd name="connsiteX131" fmla="*/ 1 w 5283576"/>
                <a:gd name="connsiteY131" fmla="*/ 5461425 h 10922848"/>
                <a:gd name="connsiteX132" fmla="*/ 0 w 5283576"/>
                <a:gd name="connsiteY132" fmla="*/ 5461423 h 10922848"/>
                <a:gd name="connsiteX0" fmla="*/ 4207054 w 5283576"/>
                <a:gd name="connsiteY0" fmla="*/ 2389106 h 10922848"/>
                <a:gd name="connsiteX1" fmla="*/ 5201622 w 5283576"/>
                <a:gd name="connsiteY1" fmla="*/ 1726082 h 10922848"/>
                <a:gd name="connsiteX2" fmla="*/ 5201622 w 5283576"/>
                <a:gd name="connsiteY2" fmla="*/ 397802 h 10922848"/>
                <a:gd name="connsiteX3" fmla="*/ 4207054 w 5283576"/>
                <a:gd name="connsiteY3" fmla="*/ 2389106 h 10922848"/>
                <a:gd name="connsiteX4" fmla="*/ 4207054 w 5283576"/>
                <a:gd name="connsiteY4" fmla="*/ 8533739 h 10922848"/>
                <a:gd name="connsiteX5" fmla="*/ 5201622 w 5283576"/>
                <a:gd name="connsiteY5" fmla="*/ 10525044 h 10922848"/>
                <a:gd name="connsiteX6" fmla="*/ 5201622 w 5283576"/>
                <a:gd name="connsiteY6" fmla="*/ 9196763 h 10922848"/>
                <a:gd name="connsiteX7" fmla="*/ 4207054 w 5283576"/>
                <a:gd name="connsiteY7" fmla="*/ 8533739 h 10922848"/>
                <a:gd name="connsiteX8" fmla="*/ 4070295 w 5283576"/>
                <a:gd name="connsiteY8" fmla="*/ 925229 h 10922848"/>
                <a:gd name="connsiteX9" fmla="*/ 4070313 w 5283576"/>
                <a:gd name="connsiteY9" fmla="*/ 2340611 h 10922848"/>
                <a:gd name="connsiteX10" fmla="*/ 5132841 w 5283576"/>
                <a:gd name="connsiteY10" fmla="*/ 213240 h 10922848"/>
                <a:gd name="connsiteX11" fmla="*/ 4070295 w 5283576"/>
                <a:gd name="connsiteY11" fmla="*/ 925229 h 10922848"/>
                <a:gd name="connsiteX12" fmla="*/ 4070295 w 5283576"/>
                <a:gd name="connsiteY12" fmla="*/ 9997616 h 10922848"/>
                <a:gd name="connsiteX13" fmla="*/ 5132841 w 5283576"/>
                <a:gd name="connsiteY13" fmla="*/ 10709606 h 10922848"/>
                <a:gd name="connsiteX14" fmla="*/ 4070313 w 5283576"/>
                <a:gd name="connsiteY14" fmla="*/ 8582234 h 10922848"/>
                <a:gd name="connsiteX15" fmla="*/ 4070295 w 5283576"/>
                <a:gd name="connsiteY15" fmla="*/ 9997616 h 10922848"/>
                <a:gd name="connsiteX16" fmla="*/ 2934516 w 5283576"/>
                <a:gd name="connsiteY16" fmla="*/ 71998 h 10922848"/>
                <a:gd name="connsiteX17" fmla="*/ 4012456 w 5283576"/>
                <a:gd name="connsiteY17" fmla="*/ 790647 h 10922848"/>
                <a:gd name="connsiteX18" fmla="*/ 5084941 w 5283576"/>
                <a:gd name="connsiteY18" fmla="*/ 71998 h 10922848"/>
                <a:gd name="connsiteX19" fmla="*/ 2934516 w 5283576"/>
                <a:gd name="connsiteY19" fmla="*/ 71998 h 10922848"/>
                <a:gd name="connsiteX20" fmla="*/ 2934516 w 5283576"/>
                <a:gd name="connsiteY20" fmla="*/ 10850849 h 10922848"/>
                <a:gd name="connsiteX21" fmla="*/ 5084941 w 5283576"/>
                <a:gd name="connsiteY21" fmla="*/ 10850849 h 10922848"/>
                <a:gd name="connsiteX22" fmla="*/ 4012456 w 5283576"/>
                <a:gd name="connsiteY22" fmla="*/ 10132198 h 10922848"/>
                <a:gd name="connsiteX23" fmla="*/ 2934516 w 5283576"/>
                <a:gd name="connsiteY23" fmla="*/ 10850849 h 10922848"/>
                <a:gd name="connsiteX24" fmla="*/ 2835024 w 5283576"/>
                <a:gd name="connsiteY24" fmla="*/ 5389424 h 10922848"/>
                <a:gd name="connsiteX25" fmla="*/ 4924964 w 5283576"/>
                <a:gd name="connsiteY25" fmla="*/ 5389424 h 10922848"/>
                <a:gd name="connsiteX26" fmla="*/ 3877343 w 5283576"/>
                <a:gd name="connsiteY26" fmla="*/ 4670773 h 10922848"/>
                <a:gd name="connsiteX27" fmla="*/ 2835024 w 5283576"/>
                <a:gd name="connsiteY27" fmla="*/ 5389424 h 10922848"/>
                <a:gd name="connsiteX28" fmla="*/ 2835022 w 5283576"/>
                <a:gd name="connsiteY28" fmla="*/ 5533422 h 10922848"/>
                <a:gd name="connsiteX29" fmla="*/ 3877342 w 5283576"/>
                <a:gd name="connsiteY29" fmla="*/ 6252073 h 10922848"/>
                <a:gd name="connsiteX30" fmla="*/ 4924963 w 5283576"/>
                <a:gd name="connsiteY30" fmla="*/ 5533422 h 10922848"/>
                <a:gd name="connsiteX31" fmla="*/ 2835022 w 5283576"/>
                <a:gd name="connsiteY31" fmla="*/ 5533422 h 10922848"/>
                <a:gd name="connsiteX32" fmla="*/ 2788471 w 5283576"/>
                <a:gd name="connsiteY32" fmla="*/ 5248181 h 10922848"/>
                <a:gd name="connsiteX33" fmla="*/ 3821130 w 5283576"/>
                <a:gd name="connsiteY33" fmla="*/ 4536191 h 10922848"/>
                <a:gd name="connsiteX34" fmla="*/ 3821113 w 5283576"/>
                <a:gd name="connsiteY34" fmla="*/ 3120809 h 10922848"/>
                <a:gd name="connsiteX35" fmla="*/ 2788471 w 5283576"/>
                <a:gd name="connsiteY35" fmla="*/ 5248181 h 10922848"/>
                <a:gd name="connsiteX36" fmla="*/ 2788470 w 5283576"/>
                <a:gd name="connsiteY36" fmla="*/ 5674666 h 10922848"/>
                <a:gd name="connsiteX37" fmla="*/ 3821112 w 5283576"/>
                <a:gd name="connsiteY37" fmla="*/ 7802037 h 10922848"/>
                <a:gd name="connsiteX38" fmla="*/ 3821130 w 5283576"/>
                <a:gd name="connsiteY38" fmla="*/ 6386655 h 10922848"/>
                <a:gd name="connsiteX39" fmla="*/ 2788470 w 5283576"/>
                <a:gd name="connsiteY39" fmla="*/ 5674666 h 10922848"/>
                <a:gd name="connsiteX40" fmla="*/ 2721624 w 5283576"/>
                <a:gd name="connsiteY40" fmla="*/ 5063619 h 10922848"/>
                <a:gd name="connsiteX41" fmla="*/ 3688219 w 5283576"/>
                <a:gd name="connsiteY41" fmla="*/ 3072314 h 10922848"/>
                <a:gd name="connsiteX42" fmla="*/ 2721624 w 5283576"/>
                <a:gd name="connsiteY42" fmla="*/ 3735338 h 10922848"/>
                <a:gd name="connsiteX43" fmla="*/ 2721624 w 5283576"/>
                <a:gd name="connsiteY43" fmla="*/ 5063619 h 10922848"/>
                <a:gd name="connsiteX44" fmla="*/ 2721623 w 5283576"/>
                <a:gd name="connsiteY44" fmla="*/ 7187508 h 10922848"/>
                <a:gd name="connsiteX45" fmla="*/ 3688218 w 5283576"/>
                <a:gd name="connsiteY45" fmla="*/ 7850532 h 10922848"/>
                <a:gd name="connsiteX46" fmla="*/ 2721623 w 5283576"/>
                <a:gd name="connsiteY46" fmla="*/ 5859228 h 10922848"/>
                <a:gd name="connsiteX47" fmla="*/ 2721623 w 5283576"/>
                <a:gd name="connsiteY47" fmla="*/ 7187508 h 10922848"/>
                <a:gd name="connsiteX48" fmla="*/ 1595358 w 5283576"/>
                <a:gd name="connsiteY48" fmla="*/ 7850533 h 10922848"/>
                <a:gd name="connsiteX49" fmla="*/ 2561953 w 5283576"/>
                <a:gd name="connsiteY49" fmla="*/ 7187509 h 10922848"/>
                <a:gd name="connsiteX50" fmla="*/ 2561953 w 5283576"/>
                <a:gd name="connsiteY50" fmla="*/ 5859229 h 10922848"/>
                <a:gd name="connsiteX51" fmla="*/ 1595358 w 5283576"/>
                <a:gd name="connsiteY51" fmla="*/ 7850533 h 10922848"/>
                <a:gd name="connsiteX52" fmla="*/ 1595357 w 5283576"/>
                <a:gd name="connsiteY52" fmla="*/ 3072315 h 10922848"/>
                <a:gd name="connsiteX53" fmla="*/ 2561952 w 5283576"/>
                <a:gd name="connsiteY53" fmla="*/ 5063620 h 10922848"/>
                <a:gd name="connsiteX54" fmla="*/ 2561952 w 5283576"/>
                <a:gd name="connsiteY54" fmla="*/ 3735339 h 10922848"/>
                <a:gd name="connsiteX55" fmla="*/ 1595357 w 5283576"/>
                <a:gd name="connsiteY55" fmla="*/ 3072315 h 10922848"/>
                <a:gd name="connsiteX56" fmla="*/ 1462446 w 5283576"/>
                <a:gd name="connsiteY56" fmla="*/ 4536192 h 10922848"/>
                <a:gd name="connsiteX57" fmla="*/ 2495105 w 5283576"/>
                <a:gd name="connsiteY57" fmla="*/ 5248182 h 10922848"/>
                <a:gd name="connsiteX58" fmla="*/ 1462463 w 5283576"/>
                <a:gd name="connsiteY58" fmla="*/ 3120810 h 10922848"/>
                <a:gd name="connsiteX59" fmla="*/ 1462446 w 5283576"/>
                <a:gd name="connsiteY59" fmla="*/ 4536192 h 10922848"/>
                <a:gd name="connsiteX60" fmla="*/ 1462446 w 5283576"/>
                <a:gd name="connsiteY60" fmla="*/ 6386656 h 10922848"/>
                <a:gd name="connsiteX61" fmla="*/ 1462464 w 5283576"/>
                <a:gd name="connsiteY61" fmla="*/ 7802038 h 10922848"/>
                <a:gd name="connsiteX62" fmla="*/ 2495106 w 5283576"/>
                <a:gd name="connsiteY62" fmla="*/ 5674667 h 10922848"/>
                <a:gd name="connsiteX63" fmla="*/ 1462446 w 5283576"/>
                <a:gd name="connsiteY63" fmla="*/ 6386656 h 10922848"/>
                <a:gd name="connsiteX64" fmla="*/ 1344481 w 5283576"/>
                <a:gd name="connsiteY64" fmla="*/ 8193920 h 10922848"/>
                <a:gd name="connsiteX65" fmla="*/ 1344504 w 5283576"/>
                <a:gd name="connsiteY65" fmla="*/ 10009820 h 10922848"/>
                <a:gd name="connsiteX66" fmla="*/ 2641787 w 5283576"/>
                <a:gd name="connsiteY66" fmla="*/ 10872154 h 10922848"/>
                <a:gd name="connsiteX67" fmla="*/ 3939072 w 5283576"/>
                <a:gd name="connsiteY67" fmla="*/ 10009819 h 10922848"/>
                <a:gd name="connsiteX68" fmla="*/ 3939095 w 5283576"/>
                <a:gd name="connsiteY68" fmla="*/ 8193919 h 10922848"/>
                <a:gd name="connsiteX69" fmla="*/ 2641976 w 5283576"/>
                <a:gd name="connsiteY69" fmla="*/ 7304176 h 10922848"/>
                <a:gd name="connsiteX70" fmla="*/ 2641978 w 5283576"/>
                <a:gd name="connsiteY70" fmla="*/ 3618670 h 10922848"/>
                <a:gd name="connsiteX71" fmla="*/ 3939095 w 5283576"/>
                <a:gd name="connsiteY71" fmla="*/ 2728928 h 10922848"/>
                <a:gd name="connsiteX72" fmla="*/ 3939072 w 5283576"/>
                <a:gd name="connsiteY72" fmla="*/ 913026 h 10922848"/>
                <a:gd name="connsiteX73" fmla="*/ 2641788 w 5283576"/>
                <a:gd name="connsiteY73" fmla="*/ 50694 h 10922848"/>
                <a:gd name="connsiteX74" fmla="*/ 1344504 w 5283576"/>
                <a:gd name="connsiteY74" fmla="*/ 913027 h 10922848"/>
                <a:gd name="connsiteX75" fmla="*/ 1344481 w 5283576"/>
                <a:gd name="connsiteY75" fmla="*/ 2728929 h 10922848"/>
                <a:gd name="connsiteX76" fmla="*/ 2641598 w 5283576"/>
                <a:gd name="connsiteY76" fmla="*/ 3618671 h 10922848"/>
                <a:gd name="connsiteX77" fmla="*/ 2641600 w 5283576"/>
                <a:gd name="connsiteY77" fmla="*/ 7304177 h 10922848"/>
                <a:gd name="connsiteX78" fmla="*/ 1344481 w 5283576"/>
                <a:gd name="connsiteY78" fmla="*/ 8193920 h 10922848"/>
                <a:gd name="connsiteX79" fmla="*/ 358613 w 5283576"/>
                <a:gd name="connsiteY79" fmla="*/ 5533423 h 10922848"/>
                <a:gd name="connsiteX80" fmla="*/ 1406234 w 5283576"/>
                <a:gd name="connsiteY80" fmla="*/ 6252074 h 10922848"/>
                <a:gd name="connsiteX81" fmla="*/ 2448554 w 5283576"/>
                <a:gd name="connsiteY81" fmla="*/ 5533423 h 10922848"/>
                <a:gd name="connsiteX82" fmla="*/ 358613 w 5283576"/>
                <a:gd name="connsiteY82" fmla="*/ 5533423 h 10922848"/>
                <a:gd name="connsiteX83" fmla="*/ 358612 w 5283576"/>
                <a:gd name="connsiteY83" fmla="*/ 5389425 h 10922848"/>
                <a:gd name="connsiteX84" fmla="*/ 2448552 w 5283576"/>
                <a:gd name="connsiteY84" fmla="*/ 5389425 h 10922848"/>
                <a:gd name="connsiteX85" fmla="*/ 1406233 w 5283576"/>
                <a:gd name="connsiteY85" fmla="*/ 4670774 h 10922848"/>
                <a:gd name="connsiteX86" fmla="*/ 358612 w 5283576"/>
                <a:gd name="connsiteY86" fmla="*/ 5389425 h 10922848"/>
                <a:gd name="connsiteX87" fmla="*/ 198635 w 5283576"/>
                <a:gd name="connsiteY87" fmla="*/ 71998 h 10922848"/>
                <a:gd name="connsiteX88" fmla="*/ 1271120 w 5283576"/>
                <a:gd name="connsiteY88" fmla="*/ 790648 h 10922848"/>
                <a:gd name="connsiteX89" fmla="*/ 2349060 w 5283576"/>
                <a:gd name="connsiteY89" fmla="*/ 71998 h 10922848"/>
                <a:gd name="connsiteX90" fmla="*/ 198635 w 5283576"/>
                <a:gd name="connsiteY90" fmla="*/ 71998 h 10922848"/>
                <a:gd name="connsiteX91" fmla="*/ 198635 w 5283576"/>
                <a:gd name="connsiteY91" fmla="*/ 10850850 h 10922848"/>
                <a:gd name="connsiteX92" fmla="*/ 2349060 w 5283576"/>
                <a:gd name="connsiteY92" fmla="*/ 10850850 h 10922848"/>
                <a:gd name="connsiteX93" fmla="*/ 1271120 w 5283576"/>
                <a:gd name="connsiteY93" fmla="*/ 10132199 h 10922848"/>
                <a:gd name="connsiteX94" fmla="*/ 198635 w 5283576"/>
                <a:gd name="connsiteY94" fmla="*/ 10850850 h 10922848"/>
                <a:gd name="connsiteX95" fmla="*/ 150735 w 5283576"/>
                <a:gd name="connsiteY95" fmla="*/ 213240 h 10922848"/>
                <a:gd name="connsiteX96" fmla="*/ 1213263 w 5283576"/>
                <a:gd name="connsiteY96" fmla="*/ 2340612 h 10922848"/>
                <a:gd name="connsiteX97" fmla="*/ 1213281 w 5283576"/>
                <a:gd name="connsiteY97" fmla="*/ 925230 h 10922848"/>
                <a:gd name="connsiteX98" fmla="*/ 150735 w 5283576"/>
                <a:gd name="connsiteY98" fmla="*/ 213240 h 10922848"/>
                <a:gd name="connsiteX99" fmla="*/ 150735 w 5283576"/>
                <a:gd name="connsiteY99" fmla="*/ 10709607 h 10922848"/>
                <a:gd name="connsiteX100" fmla="*/ 1213281 w 5283576"/>
                <a:gd name="connsiteY100" fmla="*/ 9997617 h 10922848"/>
                <a:gd name="connsiteX101" fmla="*/ 1213263 w 5283576"/>
                <a:gd name="connsiteY101" fmla="*/ 8582235 h 10922848"/>
                <a:gd name="connsiteX102" fmla="*/ 150735 w 5283576"/>
                <a:gd name="connsiteY102" fmla="*/ 10709607 h 10922848"/>
                <a:gd name="connsiteX103" fmla="*/ 81954 w 5283576"/>
                <a:gd name="connsiteY103" fmla="*/ 1726083 h 10922848"/>
                <a:gd name="connsiteX104" fmla="*/ 1076522 w 5283576"/>
                <a:gd name="connsiteY104" fmla="*/ 2389107 h 10922848"/>
                <a:gd name="connsiteX105" fmla="*/ 81954 w 5283576"/>
                <a:gd name="connsiteY105" fmla="*/ 397802 h 10922848"/>
                <a:gd name="connsiteX106" fmla="*/ 81954 w 5283576"/>
                <a:gd name="connsiteY106" fmla="*/ 1726083 h 10922848"/>
                <a:gd name="connsiteX107" fmla="*/ 81954 w 5283576"/>
                <a:gd name="connsiteY107" fmla="*/ 10525045 h 10922848"/>
                <a:gd name="connsiteX108" fmla="*/ 1076522 w 5283576"/>
                <a:gd name="connsiteY108" fmla="*/ 8533740 h 10922848"/>
                <a:gd name="connsiteX109" fmla="*/ 81954 w 5283576"/>
                <a:gd name="connsiteY109" fmla="*/ 9196764 h 10922848"/>
                <a:gd name="connsiteX110" fmla="*/ 81954 w 5283576"/>
                <a:gd name="connsiteY110" fmla="*/ 10525045 h 10922848"/>
                <a:gd name="connsiteX111" fmla="*/ 0 w 5283576"/>
                <a:gd name="connsiteY111" fmla="*/ 5461423 h 10922848"/>
                <a:gd name="connsiteX112" fmla="*/ 1334913 w 5283576"/>
                <a:gd name="connsiteY112" fmla="*/ 4548395 h 10922848"/>
                <a:gd name="connsiteX113" fmla="*/ 1334936 w 5283576"/>
                <a:gd name="connsiteY113" fmla="*/ 2732677 h 10922848"/>
                <a:gd name="connsiteX114" fmla="*/ 2 w 5283576"/>
                <a:gd name="connsiteY114" fmla="*/ 1842751 h 10922848"/>
                <a:gd name="connsiteX115" fmla="*/ 1 w 5283576"/>
                <a:gd name="connsiteY115" fmla="*/ 0 h 10922848"/>
                <a:gd name="connsiteX116" fmla="*/ 5283575 w 5283576"/>
                <a:gd name="connsiteY116" fmla="*/ 0 h 10922848"/>
                <a:gd name="connsiteX117" fmla="*/ 5283574 w 5283576"/>
                <a:gd name="connsiteY117" fmla="*/ 1842750 h 10922848"/>
                <a:gd name="connsiteX118" fmla="*/ 3948640 w 5283576"/>
                <a:gd name="connsiteY118" fmla="*/ 2732676 h 10922848"/>
                <a:gd name="connsiteX119" fmla="*/ 3948663 w 5283576"/>
                <a:gd name="connsiteY119" fmla="*/ 4548394 h 10922848"/>
                <a:gd name="connsiteX120" fmla="*/ 5283576 w 5283576"/>
                <a:gd name="connsiteY120" fmla="*/ 5461422 h 10922848"/>
                <a:gd name="connsiteX121" fmla="*/ 5283575 w 5283576"/>
                <a:gd name="connsiteY121" fmla="*/ 5461424 h 10922848"/>
                <a:gd name="connsiteX122" fmla="*/ 3948662 w 5283576"/>
                <a:gd name="connsiteY122" fmla="*/ 6374453 h 10922848"/>
                <a:gd name="connsiteX123" fmla="*/ 3948639 w 5283576"/>
                <a:gd name="connsiteY123" fmla="*/ 8190168 h 10922848"/>
                <a:gd name="connsiteX124" fmla="*/ 5283574 w 5283576"/>
                <a:gd name="connsiteY124" fmla="*/ 9080095 h 10922848"/>
                <a:gd name="connsiteX125" fmla="*/ 5283575 w 5283576"/>
                <a:gd name="connsiteY125" fmla="*/ 10922847 h 10922848"/>
                <a:gd name="connsiteX126" fmla="*/ 1 w 5283576"/>
                <a:gd name="connsiteY126" fmla="*/ 10922848 h 10922848"/>
                <a:gd name="connsiteX127" fmla="*/ 2 w 5283576"/>
                <a:gd name="connsiteY127" fmla="*/ 9080096 h 10922848"/>
                <a:gd name="connsiteX128" fmla="*/ 1334937 w 5283576"/>
                <a:gd name="connsiteY128" fmla="*/ 8190169 h 10922848"/>
                <a:gd name="connsiteX129" fmla="*/ 1334914 w 5283576"/>
                <a:gd name="connsiteY129" fmla="*/ 6374454 h 10922848"/>
                <a:gd name="connsiteX130" fmla="*/ 1 w 5283576"/>
                <a:gd name="connsiteY130" fmla="*/ 5461425 h 10922848"/>
                <a:gd name="connsiteX131" fmla="*/ 0 w 5283576"/>
                <a:gd name="connsiteY131" fmla="*/ 5461423 h 10922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</a:cxnLst>
              <a:rect l="l" t="t" r="r" b="b"/>
              <a:pathLst>
                <a:path w="5283576" h="10922848">
                  <a:moveTo>
                    <a:pt x="4207054" y="2389106"/>
                  </a:moveTo>
                  <a:lnTo>
                    <a:pt x="5201622" y="1726082"/>
                  </a:lnTo>
                  <a:lnTo>
                    <a:pt x="5201622" y="397802"/>
                  </a:lnTo>
                  <a:lnTo>
                    <a:pt x="4207054" y="2389106"/>
                  </a:lnTo>
                  <a:close/>
                  <a:moveTo>
                    <a:pt x="4207054" y="8533739"/>
                  </a:moveTo>
                  <a:lnTo>
                    <a:pt x="5201622" y="10525044"/>
                  </a:lnTo>
                  <a:lnTo>
                    <a:pt x="5201622" y="9196763"/>
                  </a:lnTo>
                  <a:lnTo>
                    <a:pt x="4207054" y="8533739"/>
                  </a:lnTo>
                  <a:close/>
                  <a:moveTo>
                    <a:pt x="4070295" y="925229"/>
                  </a:moveTo>
                  <a:lnTo>
                    <a:pt x="4070313" y="2340611"/>
                  </a:lnTo>
                  <a:lnTo>
                    <a:pt x="5132841" y="213240"/>
                  </a:lnTo>
                  <a:lnTo>
                    <a:pt x="4070295" y="925229"/>
                  </a:lnTo>
                  <a:close/>
                  <a:moveTo>
                    <a:pt x="4070295" y="9997616"/>
                  </a:moveTo>
                  <a:lnTo>
                    <a:pt x="5132841" y="10709606"/>
                  </a:lnTo>
                  <a:lnTo>
                    <a:pt x="4070313" y="8582234"/>
                  </a:lnTo>
                  <a:lnTo>
                    <a:pt x="4070295" y="9997616"/>
                  </a:lnTo>
                  <a:close/>
                  <a:moveTo>
                    <a:pt x="2934516" y="71998"/>
                  </a:moveTo>
                  <a:lnTo>
                    <a:pt x="4012456" y="790647"/>
                  </a:lnTo>
                  <a:lnTo>
                    <a:pt x="5084941" y="71998"/>
                  </a:lnTo>
                  <a:lnTo>
                    <a:pt x="2934516" y="71998"/>
                  </a:lnTo>
                  <a:close/>
                  <a:moveTo>
                    <a:pt x="2934516" y="10850849"/>
                  </a:moveTo>
                  <a:lnTo>
                    <a:pt x="5084941" y="10850849"/>
                  </a:lnTo>
                  <a:lnTo>
                    <a:pt x="4012456" y="10132198"/>
                  </a:lnTo>
                  <a:lnTo>
                    <a:pt x="2934516" y="10850849"/>
                  </a:lnTo>
                  <a:close/>
                  <a:moveTo>
                    <a:pt x="2835024" y="5389424"/>
                  </a:moveTo>
                  <a:lnTo>
                    <a:pt x="4924964" y="5389424"/>
                  </a:lnTo>
                  <a:lnTo>
                    <a:pt x="3877343" y="4670773"/>
                  </a:lnTo>
                  <a:lnTo>
                    <a:pt x="2835024" y="5389424"/>
                  </a:lnTo>
                  <a:close/>
                  <a:moveTo>
                    <a:pt x="2835022" y="5533422"/>
                  </a:moveTo>
                  <a:lnTo>
                    <a:pt x="3877342" y="6252073"/>
                  </a:lnTo>
                  <a:lnTo>
                    <a:pt x="4924963" y="5533422"/>
                  </a:lnTo>
                  <a:lnTo>
                    <a:pt x="2835022" y="5533422"/>
                  </a:lnTo>
                  <a:close/>
                  <a:moveTo>
                    <a:pt x="2788471" y="5248181"/>
                  </a:moveTo>
                  <a:lnTo>
                    <a:pt x="3821130" y="4536191"/>
                  </a:lnTo>
                  <a:cubicBezTo>
                    <a:pt x="3821124" y="4064397"/>
                    <a:pt x="3821119" y="3592603"/>
                    <a:pt x="3821113" y="3120809"/>
                  </a:cubicBezTo>
                  <a:lnTo>
                    <a:pt x="2788471" y="5248181"/>
                  </a:lnTo>
                  <a:close/>
                  <a:moveTo>
                    <a:pt x="2788470" y="5674666"/>
                  </a:moveTo>
                  <a:lnTo>
                    <a:pt x="3821112" y="7802037"/>
                  </a:lnTo>
                  <a:lnTo>
                    <a:pt x="3821130" y="6386655"/>
                  </a:lnTo>
                  <a:lnTo>
                    <a:pt x="2788470" y="5674666"/>
                  </a:lnTo>
                  <a:close/>
                  <a:moveTo>
                    <a:pt x="2721624" y="5063619"/>
                  </a:moveTo>
                  <a:lnTo>
                    <a:pt x="3688219" y="3072314"/>
                  </a:lnTo>
                  <a:lnTo>
                    <a:pt x="2721624" y="3735338"/>
                  </a:lnTo>
                  <a:lnTo>
                    <a:pt x="2721624" y="5063619"/>
                  </a:lnTo>
                  <a:close/>
                  <a:moveTo>
                    <a:pt x="2721623" y="7187508"/>
                  </a:moveTo>
                  <a:lnTo>
                    <a:pt x="3688218" y="7850532"/>
                  </a:lnTo>
                  <a:lnTo>
                    <a:pt x="2721623" y="5859228"/>
                  </a:lnTo>
                  <a:lnTo>
                    <a:pt x="2721623" y="7187508"/>
                  </a:lnTo>
                  <a:close/>
                  <a:moveTo>
                    <a:pt x="1595358" y="7850533"/>
                  </a:moveTo>
                  <a:lnTo>
                    <a:pt x="2561953" y="7187509"/>
                  </a:lnTo>
                  <a:lnTo>
                    <a:pt x="2561953" y="5859229"/>
                  </a:lnTo>
                  <a:lnTo>
                    <a:pt x="1595358" y="7850533"/>
                  </a:lnTo>
                  <a:close/>
                  <a:moveTo>
                    <a:pt x="1595357" y="3072315"/>
                  </a:moveTo>
                  <a:lnTo>
                    <a:pt x="2561952" y="5063620"/>
                  </a:lnTo>
                  <a:lnTo>
                    <a:pt x="2561952" y="3735339"/>
                  </a:lnTo>
                  <a:lnTo>
                    <a:pt x="1595357" y="3072315"/>
                  </a:lnTo>
                  <a:close/>
                  <a:moveTo>
                    <a:pt x="1462446" y="4536192"/>
                  </a:moveTo>
                  <a:lnTo>
                    <a:pt x="2495105" y="5248182"/>
                  </a:lnTo>
                  <a:lnTo>
                    <a:pt x="1462463" y="3120810"/>
                  </a:lnTo>
                  <a:cubicBezTo>
                    <a:pt x="1462457" y="3592604"/>
                    <a:pt x="1462452" y="4064398"/>
                    <a:pt x="1462446" y="4536192"/>
                  </a:cubicBezTo>
                  <a:close/>
                  <a:moveTo>
                    <a:pt x="1462446" y="6386656"/>
                  </a:moveTo>
                  <a:lnTo>
                    <a:pt x="1462464" y="7802038"/>
                  </a:lnTo>
                  <a:lnTo>
                    <a:pt x="2495106" y="5674667"/>
                  </a:lnTo>
                  <a:lnTo>
                    <a:pt x="1462446" y="6386656"/>
                  </a:lnTo>
                  <a:close/>
                  <a:moveTo>
                    <a:pt x="1344481" y="8193920"/>
                  </a:moveTo>
                  <a:cubicBezTo>
                    <a:pt x="1344489" y="8799220"/>
                    <a:pt x="1344496" y="9404520"/>
                    <a:pt x="1344504" y="10009820"/>
                  </a:cubicBezTo>
                  <a:lnTo>
                    <a:pt x="2641787" y="10872154"/>
                  </a:lnTo>
                  <a:lnTo>
                    <a:pt x="3939072" y="10009819"/>
                  </a:lnTo>
                  <a:cubicBezTo>
                    <a:pt x="3939080" y="9404519"/>
                    <a:pt x="3939087" y="8799219"/>
                    <a:pt x="3939095" y="8193919"/>
                  </a:cubicBezTo>
                  <a:lnTo>
                    <a:pt x="2641976" y="7304176"/>
                  </a:lnTo>
                  <a:cubicBezTo>
                    <a:pt x="2641977" y="6075674"/>
                    <a:pt x="2641977" y="4847172"/>
                    <a:pt x="2641978" y="3618670"/>
                  </a:cubicBezTo>
                  <a:lnTo>
                    <a:pt x="3939095" y="2728928"/>
                  </a:lnTo>
                  <a:cubicBezTo>
                    <a:pt x="3939087" y="2123627"/>
                    <a:pt x="3939080" y="1518327"/>
                    <a:pt x="3939072" y="913026"/>
                  </a:cubicBezTo>
                  <a:lnTo>
                    <a:pt x="2641788" y="50694"/>
                  </a:lnTo>
                  <a:lnTo>
                    <a:pt x="1344504" y="913027"/>
                  </a:lnTo>
                  <a:cubicBezTo>
                    <a:pt x="1344496" y="1518328"/>
                    <a:pt x="1344489" y="2123628"/>
                    <a:pt x="1344481" y="2728929"/>
                  </a:cubicBezTo>
                  <a:lnTo>
                    <a:pt x="2641598" y="3618671"/>
                  </a:lnTo>
                  <a:cubicBezTo>
                    <a:pt x="2641599" y="4847173"/>
                    <a:pt x="2641599" y="6075675"/>
                    <a:pt x="2641600" y="7304177"/>
                  </a:cubicBezTo>
                  <a:lnTo>
                    <a:pt x="1344481" y="8193920"/>
                  </a:lnTo>
                  <a:close/>
                  <a:moveTo>
                    <a:pt x="358613" y="5533423"/>
                  </a:moveTo>
                  <a:lnTo>
                    <a:pt x="1406234" y="6252074"/>
                  </a:lnTo>
                  <a:lnTo>
                    <a:pt x="2448554" y="5533423"/>
                  </a:lnTo>
                  <a:lnTo>
                    <a:pt x="358613" y="5533423"/>
                  </a:lnTo>
                  <a:close/>
                  <a:moveTo>
                    <a:pt x="358612" y="5389425"/>
                  </a:moveTo>
                  <a:lnTo>
                    <a:pt x="2448552" y="5389425"/>
                  </a:lnTo>
                  <a:lnTo>
                    <a:pt x="1406233" y="4670774"/>
                  </a:lnTo>
                  <a:lnTo>
                    <a:pt x="358612" y="5389425"/>
                  </a:lnTo>
                  <a:close/>
                  <a:moveTo>
                    <a:pt x="198635" y="71998"/>
                  </a:moveTo>
                  <a:lnTo>
                    <a:pt x="1271120" y="790648"/>
                  </a:lnTo>
                  <a:lnTo>
                    <a:pt x="2349060" y="71998"/>
                  </a:lnTo>
                  <a:lnTo>
                    <a:pt x="198635" y="71998"/>
                  </a:lnTo>
                  <a:close/>
                  <a:moveTo>
                    <a:pt x="198635" y="10850850"/>
                  </a:moveTo>
                  <a:lnTo>
                    <a:pt x="2349060" y="10850850"/>
                  </a:lnTo>
                  <a:lnTo>
                    <a:pt x="1271120" y="10132199"/>
                  </a:lnTo>
                  <a:lnTo>
                    <a:pt x="198635" y="10850850"/>
                  </a:lnTo>
                  <a:close/>
                  <a:moveTo>
                    <a:pt x="150735" y="213240"/>
                  </a:moveTo>
                  <a:lnTo>
                    <a:pt x="1213263" y="2340612"/>
                  </a:lnTo>
                  <a:lnTo>
                    <a:pt x="1213281" y="925230"/>
                  </a:lnTo>
                  <a:lnTo>
                    <a:pt x="150735" y="213240"/>
                  </a:lnTo>
                  <a:close/>
                  <a:moveTo>
                    <a:pt x="150735" y="10709607"/>
                  </a:moveTo>
                  <a:lnTo>
                    <a:pt x="1213281" y="9997617"/>
                  </a:lnTo>
                  <a:lnTo>
                    <a:pt x="1213263" y="8582235"/>
                  </a:lnTo>
                  <a:lnTo>
                    <a:pt x="150735" y="10709607"/>
                  </a:lnTo>
                  <a:close/>
                  <a:moveTo>
                    <a:pt x="81954" y="1726083"/>
                  </a:moveTo>
                  <a:lnTo>
                    <a:pt x="1076522" y="2389107"/>
                  </a:lnTo>
                  <a:lnTo>
                    <a:pt x="81954" y="397802"/>
                  </a:lnTo>
                  <a:lnTo>
                    <a:pt x="81954" y="1726083"/>
                  </a:lnTo>
                  <a:close/>
                  <a:moveTo>
                    <a:pt x="81954" y="10525045"/>
                  </a:moveTo>
                  <a:lnTo>
                    <a:pt x="1076522" y="8533740"/>
                  </a:lnTo>
                  <a:lnTo>
                    <a:pt x="81954" y="9196764"/>
                  </a:lnTo>
                  <a:lnTo>
                    <a:pt x="81954" y="10525045"/>
                  </a:lnTo>
                  <a:close/>
                  <a:moveTo>
                    <a:pt x="0" y="5461423"/>
                  </a:moveTo>
                  <a:lnTo>
                    <a:pt x="1334913" y="4548395"/>
                  </a:lnTo>
                  <a:cubicBezTo>
                    <a:pt x="1334921" y="3943156"/>
                    <a:pt x="1334928" y="3337916"/>
                    <a:pt x="1334936" y="2732677"/>
                  </a:cubicBezTo>
                  <a:lnTo>
                    <a:pt x="2" y="1842751"/>
                  </a:lnTo>
                  <a:cubicBezTo>
                    <a:pt x="2" y="1228500"/>
                    <a:pt x="1" y="614250"/>
                    <a:pt x="1" y="0"/>
                  </a:cubicBezTo>
                  <a:lnTo>
                    <a:pt x="5283575" y="0"/>
                  </a:lnTo>
                  <a:cubicBezTo>
                    <a:pt x="5283575" y="614249"/>
                    <a:pt x="5283574" y="1228499"/>
                    <a:pt x="5283574" y="1842750"/>
                  </a:cubicBezTo>
                  <a:lnTo>
                    <a:pt x="3948640" y="2732676"/>
                  </a:lnTo>
                  <a:cubicBezTo>
                    <a:pt x="3948648" y="3337915"/>
                    <a:pt x="3948655" y="3943155"/>
                    <a:pt x="3948663" y="4548394"/>
                  </a:cubicBezTo>
                  <a:lnTo>
                    <a:pt x="5283576" y="5461422"/>
                  </a:lnTo>
                  <a:cubicBezTo>
                    <a:pt x="5283576" y="5461423"/>
                    <a:pt x="5283575" y="5461423"/>
                    <a:pt x="5283575" y="5461424"/>
                  </a:cubicBezTo>
                  <a:lnTo>
                    <a:pt x="3948662" y="6374453"/>
                  </a:lnTo>
                  <a:cubicBezTo>
                    <a:pt x="3948654" y="6979691"/>
                    <a:pt x="3948647" y="7584930"/>
                    <a:pt x="3948639" y="8190168"/>
                  </a:cubicBezTo>
                  <a:lnTo>
                    <a:pt x="5283574" y="9080095"/>
                  </a:lnTo>
                  <a:cubicBezTo>
                    <a:pt x="5283574" y="9694346"/>
                    <a:pt x="5283575" y="10308596"/>
                    <a:pt x="5283575" y="10922847"/>
                  </a:cubicBezTo>
                  <a:lnTo>
                    <a:pt x="1" y="10922848"/>
                  </a:lnTo>
                  <a:cubicBezTo>
                    <a:pt x="1" y="10308597"/>
                    <a:pt x="2" y="9694347"/>
                    <a:pt x="2" y="9080096"/>
                  </a:cubicBezTo>
                  <a:lnTo>
                    <a:pt x="1334937" y="8190169"/>
                  </a:lnTo>
                  <a:cubicBezTo>
                    <a:pt x="1334929" y="7584931"/>
                    <a:pt x="1334922" y="6979692"/>
                    <a:pt x="1334914" y="6374454"/>
                  </a:cubicBezTo>
                  <a:lnTo>
                    <a:pt x="1" y="5461425"/>
                  </a:lnTo>
                  <a:cubicBezTo>
                    <a:pt x="1" y="5461424"/>
                    <a:pt x="0" y="5461424"/>
                    <a:pt x="0" y="5461423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31" name="グループ化 130">
            <a:extLst>
              <a:ext uri="{FF2B5EF4-FFF2-40B4-BE49-F238E27FC236}">
                <a16:creationId xmlns:a16="http://schemas.microsoft.com/office/drawing/2014/main" id="{DB773F6E-C623-4391-887E-D5DA313B853D}"/>
              </a:ext>
            </a:extLst>
          </p:cNvPr>
          <p:cNvGrpSpPr/>
          <p:nvPr/>
        </p:nvGrpSpPr>
        <p:grpSpPr>
          <a:xfrm>
            <a:off x="7253764" y="5175250"/>
            <a:ext cx="1999773" cy="960785"/>
            <a:chOff x="7253764" y="2254250"/>
            <a:chExt cx="1999773" cy="960785"/>
          </a:xfrm>
        </p:grpSpPr>
        <p:sp>
          <p:nvSpPr>
            <p:cNvPr id="132" name="正方形/長方形 131">
              <a:extLst>
                <a:ext uri="{FF2B5EF4-FFF2-40B4-BE49-F238E27FC236}">
                  <a16:creationId xmlns:a16="http://schemas.microsoft.com/office/drawing/2014/main" id="{34023020-EA4B-406F-9EB5-E6C87B52E295}"/>
                </a:ext>
              </a:extLst>
            </p:cNvPr>
            <p:cNvSpPr/>
            <p:nvPr/>
          </p:nvSpPr>
          <p:spPr>
            <a:xfrm>
              <a:off x="7253764" y="2254250"/>
              <a:ext cx="1998822" cy="960785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3" name="フリーフォーム: 図形 132">
              <a:extLst>
                <a:ext uri="{FF2B5EF4-FFF2-40B4-BE49-F238E27FC236}">
                  <a16:creationId xmlns:a16="http://schemas.microsoft.com/office/drawing/2014/main" id="{8CB0ADEF-0DBC-42B1-8FA7-FCAB71F9F801}"/>
                </a:ext>
              </a:extLst>
            </p:cNvPr>
            <p:cNvSpPr/>
            <p:nvPr/>
          </p:nvSpPr>
          <p:spPr>
            <a:xfrm rot="5400000">
              <a:off x="7773837" y="1734990"/>
              <a:ext cx="959760" cy="1999641"/>
            </a:xfrm>
            <a:custGeom>
              <a:avLst/>
              <a:gdLst>
                <a:gd name="connsiteX0" fmla="*/ 4207054 w 5283576"/>
                <a:gd name="connsiteY0" fmla="*/ 2389106 h 10922848"/>
                <a:gd name="connsiteX1" fmla="*/ 5201622 w 5283576"/>
                <a:gd name="connsiteY1" fmla="*/ 1726082 h 10922848"/>
                <a:gd name="connsiteX2" fmla="*/ 5201622 w 5283576"/>
                <a:gd name="connsiteY2" fmla="*/ 397802 h 10922848"/>
                <a:gd name="connsiteX3" fmla="*/ 4207054 w 5283576"/>
                <a:gd name="connsiteY3" fmla="*/ 8533739 h 10922848"/>
                <a:gd name="connsiteX4" fmla="*/ 5201622 w 5283576"/>
                <a:gd name="connsiteY4" fmla="*/ 10525044 h 10922848"/>
                <a:gd name="connsiteX5" fmla="*/ 5201622 w 5283576"/>
                <a:gd name="connsiteY5" fmla="*/ 9196763 h 10922848"/>
                <a:gd name="connsiteX6" fmla="*/ 4070295 w 5283576"/>
                <a:gd name="connsiteY6" fmla="*/ 925229 h 10922848"/>
                <a:gd name="connsiteX7" fmla="*/ 4070313 w 5283576"/>
                <a:gd name="connsiteY7" fmla="*/ 2340611 h 10922848"/>
                <a:gd name="connsiteX8" fmla="*/ 5132841 w 5283576"/>
                <a:gd name="connsiteY8" fmla="*/ 213240 h 10922848"/>
                <a:gd name="connsiteX9" fmla="*/ 4070295 w 5283576"/>
                <a:gd name="connsiteY9" fmla="*/ 9997616 h 10922848"/>
                <a:gd name="connsiteX10" fmla="*/ 5132841 w 5283576"/>
                <a:gd name="connsiteY10" fmla="*/ 10709606 h 10922848"/>
                <a:gd name="connsiteX11" fmla="*/ 4070313 w 5283576"/>
                <a:gd name="connsiteY11" fmla="*/ 8582234 h 10922848"/>
                <a:gd name="connsiteX12" fmla="*/ 2934516 w 5283576"/>
                <a:gd name="connsiteY12" fmla="*/ 71998 h 10922848"/>
                <a:gd name="connsiteX13" fmla="*/ 4012456 w 5283576"/>
                <a:gd name="connsiteY13" fmla="*/ 790647 h 10922848"/>
                <a:gd name="connsiteX14" fmla="*/ 5084941 w 5283576"/>
                <a:gd name="connsiteY14" fmla="*/ 71998 h 10922848"/>
                <a:gd name="connsiteX15" fmla="*/ 2934516 w 5283576"/>
                <a:gd name="connsiteY15" fmla="*/ 10850849 h 10922848"/>
                <a:gd name="connsiteX16" fmla="*/ 5084941 w 5283576"/>
                <a:gd name="connsiteY16" fmla="*/ 10850849 h 10922848"/>
                <a:gd name="connsiteX17" fmla="*/ 4012456 w 5283576"/>
                <a:gd name="connsiteY17" fmla="*/ 10132198 h 10922848"/>
                <a:gd name="connsiteX18" fmla="*/ 2835024 w 5283576"/>
                <a:gd name="connsiteY18" fmla="*/ 5389424 h 10922848"/>
                <a:gd name="connsiteX19" fmla="*/ 4924964 w 5283576"/>
                <a:gd name="connsiteY19" fmla="*/ 5389424 h 10922848"/>
                <a:gd name="connsiteX20" fmla="*/ 3877343 w 5283576"/>
                <a:gd name="connsiteY20" fmla="*/ 4670773 h 10922848"/>
                <a:gd name="connsiteX21" fmla="*/ 2835022 w 5283576"/>
                <a:gd name="connsiteY21" fmla="*/ 5533422 h 10922848"/>
                <a:gd name="connsiteX22" fmla="*/ 3877342 w 5283576"/>
                <a:gd name="connsiteY22" fmla="*/ 6252073 h 10922848"/>
                <a:gd name="connsiteX23" fmla="*/ 4924963 w 5283576"/>
                <a:gd name="connsiteY23" fmla="*/ 5533422 h 10922848"/>
                <a:gd name="connsiteX24" fmla="*/ 2788471 w 5283576"/>
                <a:gd name="connsiteY24" fmla="*/ 5248181 h 10922848"/>
                <a:gd name="connsiteX25" fmla="*/ 3821130 w 5283576"/>
                <a:gd name="connsiteY25" fmla="*/ 4536191 h 10922848"/>
                <a:gd name="connsiteX26" fmla="*/ 3821113 w 5283576"/>
                <a:gd name="connsiteY26" fmla="*/ 3120809 h 10922848"/>
                <a:gd name="connsiteX27" fmla="*/ 2788470 w 5283576"/>
                <a:gd name="connsiteY27" fmla="*/ 5674666 h 10922848"/>
                <a:gd name="connsiteX28" fmla="*/ 3821112 w 5283576"/>
                <a:gd name="connsiteY28" fmla="*/ 7802037 h 10922848"/>
                <a:gd name="connsiteX29" fmla="*/ 3821130 w 5283576"/>
                <a:gd name="connsiteY29" fmla="*/ 6386655 h 10922848"/>
                <a:gd name="connsiteX30" fmla="*/ 2721624 w 5283576"/>
                <a:gd name="connsiteY30" fmla="*/ 5063619 h 10922848"/>
                <a:gd name="connsiteX31" fmla="*/ 3688219 w 5283576"/>
                <a:gd name="connsiteY31" fmla="*/ 3072314 h 10922848"/>
                <a:gd name="connsiteX32" fmla="*/ 2721624 w 5283576"/>
                <a:gd name="connsiteY32" fmla="*/ 3735338 h 10922848"/>
                <a:gd name="connsiteX33" fmla="*/ 2721623 w 5283576"/>
                <a:gd name="connsiteY33" fmla="*/ 7187508 h 10922848"/>
                <a:gd name="connsiteX34" fmla="*/ 3688218 w 5283576"/>
                <a:gd name="connsiteY34" fmla="*/ 7850532 h 10922848"/>
                <a:gd name="connsiteX35" fmla="*/ 2721623 w 5283576"/>
                <a:gd name="connsiteY35" fmla="*/ 5859228 h 10922848"/>
                <a:gd name="connsiteX36" fmla="*/ 1595358 w 5283576"/>
                <a:gd name="connsiteY36" fmla="*/ 7850533 h 10922848"/>
                <a:gd name="connsiteX37" fmla="*/ 2561953 w 5283576"/>
                <a:gd name="connsiteY37" fmla="*/ 7187509 h 10922848"/>
                <a:gd name="connsiteX38" fmla="*/ 2561953 w 5283576"/>
                <a:gd name="connsiteY38" fmla="*/ 5859229 h 10922848"/>
                <a:gd name="connsiteX39" fmla="*/ 1595357 w 5283576"/>
                <a:gd name="connsiteY39" fmla="*/ 3072315 h 10922848"/>
                <a:gd name="connsiteX40" fmla="*/ 2561952 w 5283576"/>
                <a:gd name="connsiteY40" fmla="*/ 5063620 h 10922848"/>
                <a:gd name="connsiteX41" fmla="*/ 2561952 w 5283576"/>
                <a:gd name="connsiteY41" fmla="*/ 3735339 h 10922848"/>
                <a:gd name="connsiteX42" fmla="*/ 1462446 w 5283576"/>
                <a:gd name="connsiteY42" fmla="*/ 4536192 h 10922848"/>
                <a:gd name="connsiteX43" fmla="*/ 2495105 w 5283576"/>
                <a:gd name="connsiteY43" fmla="*/ 5248182 h 10922848"/>
                <a:gd name="connsiteX44" fmla="*/ 1462463 w 5283576"/>
                <a:gd name="connsiteY44" fmla="*/ 3120810 h 10922848"/>
                <a:gd name="connsiteX45" fmla="*/ 1462446 w 5283576"/>
                <a:gd name="connsiteY45" fmla="*/ 6386656 h 10922848"/>
                <a:gd name="connsiteX46" fmla="*/ 1462464 w 5283576"/>
                <a:gd name="connsiteY46" fmla="*/ 7802038 h 10922848"/>
                <a:gd name="connsiteX47" fmla="*/ 2495106 w 5283576"/>
                <a:gd name="connsiteY47" fmla="*/ 5674667 h 10922848"/>
                <a:gd name="connsiteX48" fmla="*/ 1344481 w 5283576"/>
                <a:gd name="connsiteY48" fmla="*/ 8193920 h 10922848"/>
                <a:gd name="connsiteX49" fmla="*/ 1344504 w 5283576"/>
                <a:gd name="connsiteY49" fmla="*/ 10009820 h 10922848"/>
                <a:gd name="connsiteX50" fmla="*/ 2641787 w 5283576"/>
                <a:gd name="connsiteY50" fmla="*/ 10872154 h 10922848"/>
                <a:gd name="connsiteX51" fmla="*/ 3939072 w 5283576"/>
                <a:gd name="connsiteY51" fmla="*/ 10009819 h 10922848"/>
                <a:gd name="connsiteX52" fmla="*/ 3939095 w 5283576"/>
                <a:gd name="connsiteY52" fmla="*/ 8193919 h 10922848"/>
                <a:gd name="connsiteX53" fmla="*/ 2641976 w 5283576"/>
                <a:gd name="connsiteY53" fmla="*/ 7304176 h 10922848"/>
                <a:gd name="connsiteX54" fmla="*/ 2641978 w 5283576"/>
                <a:gd name="connsiteY54" fmla="*/ 3618670 h 10922848"/>
                <a:gd name="connsiteX55" fmla="*/ 3939095 w 5283576"/>
                <a:gd name="connsiteY55" fmla="*/ 2728928 h 10922848"/>
                <a:gd name="connsiteX56" fmla="*/ 3939072 w 5283576"/>
                <a:gd name="connsiteY56" fmla="*/ 913026 h 10922848"/>
                <a:gd name="connsiteX57" fmla="*/ 2641788 w 5283576"/>
                <a:gd name="connsiteY57" fmla="*/ 50694 h 10922848"/>
                <a:gd name="connsiteX58" fmla="*/ 1344504 w 5283576"/>
                <a:gd name="connsiteY58" fmla="*/ 913027 h 10922848"/>
                <a:gd name="connsiteX59" fmla="*/ 1344481 w 5283576"/>
                <a:gd name="connsiteY59" fmla="*/ 2728929 h 10922848"/>
                <a:gd name="connsiteX60" fmla="*/ 2641598 w 5283576"/>
                <a:gd name="connsiteY60" fmla="*/ 3618671 h 10922848"/>
                <a:gd name="connsiteX61" fmla="*/ 2641600 w 5283576"/>
                <a:gd name="connsiteY61" fmla="*/ 7304177 h 10922848"/>
                <a:gd name="connsiteX62" fmla="*/ 358613 w 5283576"/>
                <a:gd name="connsiteY62" fmla="*/ 5533423 h 10922848"/>
                <a:gd name="connsiteX63" fmla="*/ 1406234 w 5283576"/>
                <a:gd name="connsiteY63" fmla="*/ 6252074 h 10922848"/>
                <a:gd name="connsiteX64" fmla="*/ 2448554 w 5283576"/>
                <a:gd name="connsiteY64" fmla="*/ 5533423 h 10922848"/>
                <a:gd name="connsiteX65" fmla="*/ 358612 w 5283576"/>
                <a:gd name="connsiteY65" fmla="*/ 5389425 h 10922848"/>
                <a:gd name="connsiteX66" fmla="*/ 2448552 w 5283576"/>
                <a:gd name="connsiteY66" fmla="*/ 5389425 h 10922848"/>
                <a:gd name="connsiteX67" fmla="*/ 1406233 w 5283576"/>
                <a:gd name="connsiteY67" fmla="*/ 4670774 h 10922848"/>
                <a:gd name="connsiteX68" fmla="*/ 198635 w 5283576"/>
                <a:gd name="connsiteY68" fmla="*/ 71998 h 10922848"/>
                <a:gd name="connsiteX69" fmla="*/ 1271120 w 5283576"/>
                <a:gd name="connsiteY69" fmla="*/ 790648 h 10922848"/>
                <a:gd name="connsiteX70" fmla="*/ 2349060 w 5283576"/>
                <a:gd name="connsiteY70" fmla="*/ 71998 h 10922848"/>
                <a:gd name="connsiteX71" fmla="*/ 198635 w 5283576"/>
                <a:gd name="connsiteY71" fmla="*/ 10850850 h 10922848"/>
                <a:gd name="connsiteX72" fmla="*/ 2349060 w 5283576"/>
                <a:gd name="connsiteY72" fmla="*/ 10850850 h 10922848"/>
                <a:gd name="connsiteX73" fmla="*/ 1271120 w 5283576"/>
                <a:gd name="connsiteY73" fmla="*/ 10132199 h 10922848"/>
                <a:gd name="connsiteX74" fmla="*/ 150735 w 5283576"/>
                <a:gd name="connsiteY74" fmla="*/ 213240 h 10922848"/>
                <a:gd name="connsiteX75" fmla="*/ 1213263 w 5283576"/>
                <a:gd name="connsiteY75" fmla="*/ 2340612 h 10922848"/>
                <a:gd name="connsiteX76" fmla="*/ 1213281 w 5283576"/>
                <a:gd name="connsiteY76" fmla="*/ 925230 h 10922848"/>
                <a:gd name="connsiteX77" fmla="*/ 150735 w 5283576"/>
                <a:gd name="connsiteY77" fmla="*/ 10709607 h 10922848"/>
                <a:gd name="connsiteX78" fmla="*/ 1213281 w 5283576"/>
                <a:gd name="connsiteY78" fmla="*/ 9997617 h 10922848"/>
                <a:gd name="connsiteX79" fmla="*/ 1213263 w 5283576"/>
                <a:gd name="connsiteY79" fmla="*/ 8582235 h 10922848"/>
                <a:gd name="connsiteX80" fmla="*/ 81954 w 5283576"/>
                <a:gd name="connsiteY80" fmla="*/ 1726083 h 10922848"/>
                <a:gd name="connsiteX81" fmla="*/ 1076522 w 5283576"/>
                <a:gd name="connsiteY81" fmla="*/ 2389107 h 10922848"/>
                <a:gd name="connsiteX82" fmla="*/ 81954 w 5283576"/>
                <a:gd name="connsiteY82" fmla="*/ 397802 h 10922848"/>
                <a:gd name="connsiteX83" fmla="*/ 81954 w 5283576"/>
                <a:gd name="connsiteY83" fmla="*/ 10525045 h 10922848"/>
                <a:gd name="connsiteX84" fmla="*/ 1076522 w 5283576"/>
                <a:gd name="connsiteY84" fmla="*/ 8533740 h 10922848"/>
                <a:gd name="connsiteX85" fmla="*/ 81954 w 5283576"/>
                <a:gd name="connsiteY85" fmla="*/ 9196764 h 10922848"/>
                <a:gd name="connsiteX86" fmla="*/ 0 w 5283576"/>
                <a:gd name="connsiteY86" fmla="*/ 5461423 h 10922848"/>
                <a:gd name="connsiteX87" fmla="*/ 1334913 w 5283576"/>
                <a:gd name="connsiteY87" fmla="*/ 4548395 h 10922848"/>
                <a:gd name="connsiteX88" fmla="*/ 1334936 w 5283576"/>
                <a:gd name="connsiteY88" fmla="*/ 2732677 h 10922848"/>
                <a:gd name="connsiteX89" fmla="*/ 2 w 5283576"/>
                <a:gd name="connsiteY89" fmla="*/ 1842751 h 10922848"/>
                <a:gd name="connsiteX90" fmla="*/ 1 w 5283576"/>
                <a:gd name="connsiteY90" fmla="*/ 0 h 10922848"/>
                <a:gd name="connsiteX91" fmla="*/ 2565525 w 5283576"/>
                <a:gd name="connsiteY91" fmla="*/ 0 h 10922848"/>
                <a:gd name="connsiteX92" fmla="*/ 2718051 w 5283576"/>
                <a:gd name="connsiteY92" fmla="*/ 0 h 10922848"/>
                <a:gd name="connsiteX93" fmla="*/ 5283575 w 5283576"/>
                <a:gd name="connsiteY93" fmla="*/ 0 h 10922848"/>
                <a:gd name="connsiteX94" fmla="*/ 5283574 w 5283576"/>
                <a:gd name="connsiteY94" fmla="*/ 1842750 h 10922848"/>
                <a:gd name="connsiteX95" fmla="*/ 3948640 w 5283576"/>
                <a:gd name="connsiteY95" fmla="*/ 2732676 h 10922848"/>
                <a:gd name="connsiteX96" fmla="*/ 3948663 w 5283576"/>
                <a:gd name="connsiteY96" fmla="*/ 4548394 h 10922848"/>
                <a:gd name="connsiteX97" fmla="*/ 5283576 w 5283576"/>
                <a:gd name="connsiteY97" fmla="*/ 5461422 h 10922848"/>
                <a:gd name="connsiteX98" fmla="*/ 5283575 w 5283576"/>
                <a:gd name="connsiteY98" fmla="*/ 5461424 h 10922848"/>
                <a:gd name="connsiteX99" fmla="*/ 3948662 w 5283576"/>
                <a:gd name="connsiteY99" fmla="*/ 6374453 h 10922848"/>
                <a:gd name="connsiteX100" fmla="*/ 3948639 w 5283576"/>
                <a:gd name="connsiteY100" fmla="*/ 8190168 h 10922848"/>
                <a:gd name="connsiteX101" fmla="*/ 5283574 w 5283576"/>
                <a:gd name="connsiteY101" fmla="*/ 9080095 h 10922848"/>
                <a:gd name="connsiteX102" fmla="*/ 5283575 w 5283576"/>
                <a:gd name="connsiteY102" fmla="*/ 10922847 h 10922848"/>
                <a:gd name="connsiteX103" fmla="*/ 2718049 w 5283576"/>
                <a:gd name="connsiteY103" fmla="*/ 10922847 h 10922848"/>
                <a:gd name="connsiteX104" fmla="*/ 2718051 w 5283576"/>
                <a:gd name="connsiteY104" fmla="*/ 10922848 h 10922848"/>
                <a:gd name="connsiteX105" fmla="*/ 1 w 5283576"/>
                <a:gd name="connsiteY105" fmla="*/ 10922848 h 10922848"/>
                <a:gd name="connsiteX106" fmla="*/ 2 w 5283576"/>
                <a:gd name="connsiteY106" fmla="*/ 9080096 h 10922848"/>
                <a:gd name="connsiteX107" fmla="*/ 1334937 w 5283576"/>
                <a:gd name="connsiteY107" fmla="*/ 8190169 h 10922848"/>
                <a:gd name="connsiteX108" fmla="*/ 1334914 w 5283576"/>
                <a:gd name="connsiteY108" fmla="*/ 6374454 h 10922848"/>
                <a:gd name="connsiteX109" fmla="*/ 1 w 5283576"/>
                <a:gd name="connsiteY109" fmla="*/ 5461425 h 10922848"/>
                <a:gd name="connsiteX110" fmla="*/ 0 w 5283576"/>
                <a:gd name="connsiteY110" fmla="*/ 5461423 h 10922848"/>
                <a:gd name="connsiteX0" fmla="*/ 4207054 w 5283576"/>
                <a:gd name="connsiteY0" fmla="*/ 2389106 h 11059347"/>
                <a:gd name="connsiteX1" fmla="*/ 5201622 w 5283576"/>
                <a:gd name="connsiteY1" fmla="*/ 1726082 h 11059347"/>
                <a:gd name="connsiteX2" fmla="*/ 5201622 w 5283576"/>
                <a:gd name="connsiteY2" fmla="*/ 397802 h 11059347"/>
                <a:gd name="connsiteX3" fmla="*/ 4207054 w 5283576"/>
                <a:gd name="connsiteY3" fmla="*/ 2389106 h 11059347"/>
                <a:gd name="connsiteX4" fmla="*/ 4207054 w 5283576"/>
                <a:gd name="connsiteY4" fmla="*/ 8533739 h 11059347"/>
                <a:gd name="connsiteX5" fmla="*/ 5201622 w 5283576"/>
                <a:gd name="connsiteY5" fmla="*/ 10525044 h 11059347"/>
                <a:gd name="connsiteX6" fmla="*/ 5201622 w 5283576"/>
                <a:gd name="connsiteY6" fmla="*/ 9196763 h 11059347"/>
                <a:gd name="connsiteX7" fmla="*/ 4207054 w 5283576"/>
                <a:gd name="connsiteY7" fmla="*/ 8533739 h 11059347"/>
                <a:gd name="connsiteX8" fmla="*/ 4070295 w 5283576"/>
                <a:gd name="connsiteY8" fmla="*/ 925229 h 11059347"/>
                <a:gd name="connsiteX9" fmla="*/ 4070313 w 5283576"/>
                <a:gd name="connsiteY9" fmla="*/ 2340611 h 11059347"/>
                <a:gd name="connsiteX10" fmla="*/ 5132841 w 5283576"/>
                <a:gd name="connsiteY10" fmla="*/ 213240 h 11059347"/>
                <a:gd name="connsiteX11" fmla="*/ 4070295 w 5283576"/>
                <a:gd name="connsiteY11" fmla="*/ 925229 h 11059347"/>
                <a:gd name="connsiteX12" fmla="*/ 4070295 w 5283576"/>
                <a:gd name="connsiteY12" fmla="*/ 9997616 h 11059347"/>
                <a:gd name="connsiteX13" fmla="*/ 5132841 w 5283576"/>
                <a:gd name="connsiteY13" fmla="*/ 10709606 h 11059347"/>
                <a:gd name="connsiteX14" fmla="*/ 4070313 w 5283576"/>
                <a:gd name="connsiteY14" fmla="*/ 8582234 h 11059347"/>
                <a:gd name="connsiteX15" fmla="*/ 4070295 w 5283576"/>
                <a:gd name="connsiteY15" fmla="*/ 9997616 h 11059347"/>
                <a:gd name="connsiteX16" fmla="*/ 2934516 w 5283576"/>
                <a:gd name="connsiteY16" fmla="*/ 71998 h 11059347"/>
                <a:gd name="connsiteX17" fmla="*/ 4012456 w 5283576"/>
                <a:gd name="connsiteY17" fmla="*/ 790647 h 11059347"/>
                <a:gd name="connsiteX18" fmla="*/ 5084941 w 5283576"/>
                <a:gd name="connsiteY18" fmla="*/ 71998 h 11059347"/>
                <a:gd name="connsiteX19" fmla="*/ 2934516 w 5283576"/>
                <a:gd name="connsiteY19" fmla="*/ 71998 h 11059347"/>
                <a:gd name="connsiteX20" fmla="*/ 2934516 w 5283576"/>
                <a:gd name="connsiteY20" fmla="*/ 10850849 h 11059347"/>
                <a:gd name="connsiteX21" fmla="*/ 5084941 w 5283576"/>
                <a:gd name="connsiteY21" fmla="*/ 10850849 h 11059347"/>
                <a:gd name="connsiteX22" fmla="*/ 4012456 w 5283576"/>
                <a:gd name="connsiteY22" fmla="*/ 10132198 h 11059347"/>
                <a:gd name="connsiteX23" fmla="*/ 2934516 w 5283576"/>
                <a:gd name="connsiteY23" fmla="*/ 10850849 h 11059347"/>
                <a:gd name="connsiteX24" fmla="*/ 2835024 w 5283576"/>
                <a:gd name="connsiteY24" fmla="*/ 5389424 h 11059347"/>
                <a:gd name="connsiteX25" fmla="*/ 4924964 w 5283576"/>
                <a:gd name="connsiteY25" fmla="*/ 5389424 h 11059347"/>
                <a:gd name="connsiteX26" fmla="*/ 3877343 w 5283576"/>
                <a:gd name="connsiteY26" fmla="*/ 4670773 h 11059347"/>
                <a:gd name="connsiteX27" fmla="*/ 2835024 w 5283576"/>
                <a:gd name="connsiteY27" fmla="*/ 5389424 h 11059347"/>
                <a:gd name="connsiteX28" fmla="*/ 2835022 w 5283576"/>
                <a:gd name="connsiteY28" fmla="*/ 5533422 h 11059347"/>
                <a:gd name="connsiteX29" fmla="*/ 3877342 w 5283576"/>
                <a:gd name="connsiteY29" fmla="*/ 6252073 h 11059347"/>
                <a:gd name="connsiteX30" fmla="*/ 4924963 w 5283576"/>
                <a:gd name="connsiteY30" fmla="*/ 5533422 h 11059347"/>
                <a:gd name="connsiteX31" fmla="*/ 2835022 w 5283576"/>
                <a:gd name="connsiteY31" fmla="*/ 5533422 h 11059347"/>
                <a:gd name="connsiteX32" fmla="*/ 2788471 w 5283576"/>
                <a:gd name="connsiteY32" fmla="*/ 5248181 h 11059347"/>
                <a:gd name="connsiteX33" fmla="*/ 3821130 w 5283576"/>
                <a:gd name="connsiteY33" fmla="*/ 4536191 h 11059347"/>
                <a:gd name="connsiteX34" fmla="*/ 3821113 w 5283576"/>
                <a:gd name="connsiteY34" fmla="*/ 3120809 h 11059347"/>
                <a:gd name="connsiteX35" fmla="*/ 2788471 w 5283576"/>
                <a:gd name="connsiteY35" fmla="*/ 5248181 h 11059347"/>
                <a:gd name="connsiteX36" fmla="*/ 2788470 w 5283576"/>
                <a:gd name="connsiteY36" fmla="*/ 5674666 h 11059347"/>
                <a:gd name="connsiteX37" fmla="*/ 3821112 w 5283576"/>
                <a:gd name="connsiteY37" fmla="*/ 7802037 h 11059347"/>
                <a:gd name="connsiteX38" fmla="*/ 3821130 w 5283576"/>
                <a:gd name="connsiteY38" fmla="*/ 6386655 h 11059347"/>
                <a:gd name="connsiteX39" fmla="*/ 2788470 w 5283576"/>
                <a:gd name="connsiteY39" fmla="*/ 5674666 h 11059347"/>
                <a:gd name="connsiteX40" fmla="*/ 2721624 w 5283576"/>
                <a:gd name="connsiteY40" fmla="*/ 5063619 h 11059347"/>
                <a:gd name="connsiteX41" fmla="*/ 3688219 w 5283576"/>
                <a:gd name="connsiteY41" fmla="*/ 3072314 h 11059347"/>
                <a:gd name="connsiteX42" fmla="*/ 2721624 w 5283576"/>
                <a:gd name="connsiteY42" fmla="*/ 3735338 h 11059347"/>
                <a:gd name="connsiteX43" fmla="*/ 2721624 w 5283576"/>
                <a:gd name="connsiteY43" fmla="*/ 5063619 h 11059347"/>
                <a:gd name="connsiteX44" fmla="*/ 2721623 w 5283576"/>
                <a:gd name="connsiteY44" fmla="*/ 7187508 h 11059347"/>
                <a:gd name="connsiteX45" fmla="*/ 3688218 w 5283576"/>
                <a:gd name="connsiteY45" fmla="*/ 7850532 h 11059347"/>
                <a:gd name="connsiteX46" fmla="*/ 2721623 w 5283576"/>
                <a:gd name="connsiteY46" fmla="*/ 5859228 h 11059347"/>
                <a:gd name="connsiteX47" fmla="*/ 2721623 w 5283576"/>
                <a:gd name="connsiteY47" fmla="*/ 7187508 h 11059347"/>
                <a:gd name="connsiteX48" fmla="*/ 1595358 w 5283576"/>
                <a:gd name="connsiteY48" fmla="*/ 7850533 h 11059347"/>
                <a:gd name="connsiteX49" fmla="*/ 2561953 w 5283576"/>
                <a:gd name="connsiteY49" fmla="*/ 7187509 h 11059347"/>
                <a:gd name="connsiteX50" fmla="*/ 2561953 w 5283576"/>
                <a:gd name="connsiteY50" fmla="*/ 5859229 h 11059347"/>
                <a:gd name="connsiteX51" fmla="*/ 1595358 w 5283576"/>
                <a:gd name="connsiteY51" fmla="*/ 7850533 h 11059347"/>
                <a:gd name="connsiteX52" fmla="*/ 1595357 w 5283576"/>
                <a:gd name="connsiteY52" fmla="*/ 3072315 h 11059347"/>
                <a:gd name="connsiteX53" fmla="*/ 2561952 w 5283576"/>
                <a:gd name="connsiteY53" fmla="*/ 5063620 h 11059347"/>
                <a:gd name="connsiteX54" fmla="*/ 2561952 w 5283576"/>
                <a:gd name="connsiteY54" fmla="*/ 3735339 h 11059347"/>
                <a:gd name="connsiteX55" fmla="*/ 1595357 w 5283576"/>
                <a:gd name="connsiteY55" fmla="*/ 3072315 h 11059347"/>
                <a:gd name="connsiteX56" fmla="*/ 1462446 w 5283576"/>
                <a:gd name="connsiteY56" fmla="*/ 4536192 h 11059347"/>
                <a:gd name="connsiteX57" fmla="*/ 2495105 w 5283576"/>
                <a:gd name="connsiteY57" fmla="*/ 5248182 h 11059347"/>
                <a:gd name="connsiteX58" fmla="*/ 1462463 w 5283576"/>
                <a:gd name="connsiteY58" fmla="*/ 3120810 h 11059347"/>
                <a:gd name="connsiteX59" fmla="*/ 1462446 w 5283576"/>
                <a:gd name="connsiteY59" fmla="*/ 4536192 h 11059347"/>
                <a:gd name="connsiteX60" fmla="*/ 1462446 w 5283576"/>
                <a:gd name="connsiteY60" fmla="*/ 6386656 h 11059347"/>
                <a:gd name="connsiteX61" fmla="*/ 1462464 w 5283576"/>
                <a:gd name="connsiteY61" fmla="*/ 7802038 h 11059347"/>
                <a:gd name="connsiteX62" fmla="*/ 2495106 w 5283576"/>
                <a:gd name="connsiteY62" fmla="*/ 5674667 h 11059347"/>
                <a:gd name="connsiteX63" fmla="*/ 1462446 w 5283576"/>
                <a:gd name="connsiteY63" fmla="*/ 6386656 h 11059347"/>
                <a:gd name="connsiteX64" fmla="*/ 1344481 w 5283576"/>
                <a:gd name="connsiteY64" fmla="*/ 8193920 h 11059347"/>
                <a:gd name="connsiteX65" fmla="*/ 1344504 w 5283576"/>
                <a:gd name="connsiteY65" fmla="*/ 10009820 h 11059347"/>
                <a:gd name="connsiteX66" fmla="*/ 2641787 w 5283576"/>
                <a:gd name="connsiteY66" fmla="*/ 10872154 h 11059347"/>
                <a:gd name="connsiteX67" fmla="*/ 3939072 w 5283576"/>
                <a:gd name="connsiteY67" fmla="*/ 10009819 h 11059347"/>
                <a:gd name="connsiteX68" fmla="*/ 3939095 w 5283576"/>
                <a:gd name="connsiteY68" fmla="*/ 8193919 h 11059347"/>
                <a:gd name="connsiteX69" fmla="*/ 2641976 w 5283576"/>
                <a:gd name="connsiteY69" fmla="*/ 7304176 h 11059347"/>
                <a:gd name="connsiteX70" fmla="*/ 2641978 w 5283576"/>
                <a:gd name="connsiteY70" fmla="*/ 3618670 h 11059347"/>
                <a:gd name="connsiteX71" fmla="*/ 3939095 w 5283576"/>
                <a:gd name="connsiteY71" fmla="*/ 2728928 h 11059347"/>
                <a:gd name="connsiteX72" fmla="*/ 3939072 w 5283576"/>
                <a:gd name="connsiteY72" fmla="*/ 913026 h 11059347"/>
                <a:gd name="connsiteX73" fmla="*/ 2641788 w 5283576"/>
                <a:gd name="connsiteY73" fmla="*/ 50694 h 11059347"/>
                <a:gd name="connsiteX74" fmla="*/ 1344504 w 5283576"/>
                <a:gd name="connsiteY74" fmla="*/ 913027 h 11059347"/>
                <a:gd name="connsiteX75" fmla="*/ 1344481 w 5283576"/>
                <a:gd name="connsiteY75" fmla="*/ 2728929 h 11059347"/>
                <a:gd name="connsiteX76" fmla="*/ 2641598 w 5283576"/>
                <a:gd name="connsiteY76" fmla="*/ 3618671 h 11059347"/>
                <a:gd name="connsiteX77" fmla="*/ 2641600 w 5283576"/>
                <a:gd name="connsiteY77" fmla="*/ 7304177 h 11059347"/>
                <a:gd name="connsiteX78" fmla="*/ 1344481 w 5283576"/>
                <a:gd name="connsiteY78" fmla="*/ 8193920 h 11059347"/>
                <a:gd name="connsiteX79" fmla="*/ 358613 w 5283576"/>
                <a:gd name="connsiteY79" fmla="*/ 5533423 h 11059347"/>
                <a:gd name="connsiteX80" fmla="*/ 1406234 w 5283576"/>
                <a:gd name="connsiteY80" fmla="*/ 6252074 h 11059347"/>
                <a:gd name="connsiteX81" fmla="*/ 2448554 w 5283576"/>
                <a:gd name="connsiteY81" fmla="*/ 5533423 h 11059347"/>
                <a:gd name="connsiteX82" fmla="*/ 358613 w 5283576"/>
                <a:gd name="connsiteY82" fmla="*/ 5533423 h 11059347"/>
                <a:gd name="connsiteX83" fmla="*/ 358612 w 5283576"/>
                <a:gd name="connsiteY83" fmla="*/ 5389425 h 11059347"/>
                <a:gd name="connsiteX84" fmla="*/ 2448552 w 5283576"/>
                <a:gd name="connsiteY84" fmla="*/ 5389425 h 11059347"/>
                <a:gd name="connsiteX85" fmla="*/ 1406233 w 5283576"/>
                <a:gd name="connsiteY85" fmla="*/ 4670774 h 11059347"/>
                <a:gd name="connsiteX86" fmla="*/ 358612 w 5283576"/>
                <a:gd name="connsiteY86" fmla="*/ 5389425 h 11059347"/>
                <a:gd name="connsiteX87" fmla="*/ 198635 w 5283576"/>
                <a:gd name="connsiteY87" fmla="*/ 71998 h 11059347"/>
                <a:gd name="connsiteX88" fmla="*/ 1271120 w 5283576"/>
                <a:gd name="connsiteY88" fmla="*/ 790648 h 11059347"/>
                <a:gd name="connsiteX89" fmla="*/ 2349060 w 5283576"/>
                <a:gd name="connsiteY89" fmla="*/ 71998 h 11059347"/>
                <a:gd name="connsiteX90" fmla="*/ 198635 w 5283576"/>
                <a:gd name="connsiteY90" fmla="*/ 71998 h 11059347"/>
                <a:gd name="connsiteX91" fmla="*/ 198635 w 5283576"/>
                <a:gd name="connsiteY91" fmla="*/ 10850850 h 11059347"/>
                <a:gd name="connsiteX92" fmla="*/ 2349060 w 5283576"/>
                <a:gd name="connsiteY92" fmla="*/ 10850850 h 11059347"/>
                <a:gd name="connsiteX93" fmla="*/ 1271120 w 5283576"/>
                <a:gd name="connsiteY93" fmla="*/ 10132199 h 11059347"/>
                <a:gd name="connsiteX94" fmla="*/ 198635 w 5283576"/>
                <a:gd name="connsiteY94" fmla="*/ 10850850 h 11059347"/>
                <a:gd name="connsiteX95" fmla="*/ 150735 w 5283576"/>
                <a:gd name="connsiteY95" fmla="*/ 213240 h 11059347"/>
                <a:gd name="connsiteX96" fmla="*/ 1213263 w 5283576"/>
                <a:gd name="connsiteY96" fmla="*/ 2340612 h 11059347"/>
                <a:gd name="connsiteX97" fmla="*/ 1213281 w 5283576"/>
                <a:gd name="connsiteY97" fmla="*/ 925230 h 11059347"/>
                <a:gd name="connsiteX98" fmla="*/ 150735 w 5283576"/>
                <a:gd name="connsiteY98" fmla="*/ 213240 h 11059347"/>
                <a:gd name="connsiteX99" fmla="*/ 150735 w 5283576"/>
                <a:gd name="connsiteY99" fmla="*/ 10709607 h 11059347"/>
                <a:gd name="connsiteX100" fmla="*/ 1213281 w 5283576"/>
                <a:gd name="connsiteY100" fmla="*/ 9997617 h 11059347"/>
                <a:gd name="connsiteX101" fmla="*/ 1213263 w 5283576"/>
                <a:gd name="connsiteY101" fmla="*/ 8582235 h 11059347"/>
                <a:gd name="connsiteX102" fmla="*/ 150735 w 5283576"/>
                <a:gd name="connsiteY102" fmla="*/ 10709607 h 11059347"/>
                <a:gd name="connsiteX103" fmla="*/ 81954 w 5283576"/>
                <a:gd name="connsiteY103" fmla="*/ 1726083 h 11059347"/>
                <a:gd name="connsiteX104" fmla="*/ 1076522 w 5283576"/>
                <a:gd name="connsiteY104" fmla="*/ 2389107 h 11059347"/>
                <a:gd name="connsiteX105" fmla="*/ 81954 w 5283576"/>
                <a:gd name="connsiteY105" fmla="*/ 397802 h 11059347"/>
                <a:gd name="connsiteX106" fmla="*/ 81954 w 5283576"/>
                <a:gd name="connsiteY106" fmla="*/ 1726083 h 11059347"/>
                <a:gd name="connsiteX107" fmla="*/ 81954 w 5283576"/>
                <a:gd name="connsiteY107" fmla="*/ 10525045 h 11059347"/>
                <a:gd name="connsiteX108" fmla="*/ 1076522 w 5283576"/>
                <a:gd name="connsiteY108" fmla="*/ 8533740 h 11059347"/>
                <a:gd name="connsiteX109" fmla="*/ 81954 w 5283576"/>
                <a:gd name="connsiteY109" fmla="*/ 9196764 h 11059347"/>
                <a:gd name="connsiteX110" fmla="*/ 81954 w 5283576"/>
                <a:gd name="connsiteY110" fmla="*/ 10525045 h 11059347"/>
                <a:gd name="connsiteX111" fmla="*/ 0 w 5283576"/>
                <a:gd name="connsiteY111" fmla="*/ 5461423 h 11059347"/>
                <a:gd name="connsiteX112" fmla="*/ 1334913 w 5283576"/>
                <a:gd name="connsiteY112" fmla="*/ 4548395 h 11059347"/>
                <a:gd name="connsiteX113" fmla="*/ 1334936 w 5283576"/>
                <a:gd name="connsiteY113" fmla="*/ 2732677 h 11059347"/>
                <a:gd name="connsiteX114" fmla="*/ 2 w 5283576"/>
                <a:gd name="connsiteY114" fmla="*/ 1842751 h 11059347"/>
                <a:gd name="connsiteX115" fmla="*/ 1 w 5283576"/>
                <a:gd name="connsiteY115" fmla="*/ 0 h 11059347"/>
                <a:gd name="connsiteX116" fmla="*/ 2565525 w 5283576"/>
                <a:gd name="connsiteY116" fmla="*/ 0 h 11059347"/>
                <a:gd name="connsiteX117" fmla="*/ 2718051 w 5283576"/>
                <a:gd name="connsiteY117" fmla="*/ 0 h 11059347"/>
                <a:gd name="connsiteX118" fmla="*/ 5283575 w 5283576"/>
                <a:gd name="connsiteY118" fmla="*/ 0 h 11059347"/>
                <a:gd name="connsiteX119" fmla="*/ 5283574 w 5283576"/>
                <a:gd name="connsiteY119" fmla="*/ 1842750 h 11059347"/>
                <a:gd name="connsiteX120" fmla="*/ 3948640 w 5283576"/>
                <a:gd name="connsiteY120" fmla="*/ 2732676 h 11059347"/>
                <a:gd name="connsiteX121" fmla="*/ 3948663 w 5283576"/>
                <a:gd name="connsiteY121" fmla="*/ 4548394 h 11059347"/>
                <a:gd name="connsiteX122" fmla="*/ 5283576 w 5283576"/>
                <a:gd name="connsiteY122" fmla="*/ 5461422 h 11059347"/>
                <a:gd name="connsiteX123" fmla="*/ 5283575 w 5283576"/>
                <a:gd name="connsiteY123" fmla="*/ 5461424 h 11059347"/>
                <a:gd name="connsiteX124" fmla="*/ 3948662 w 5283576"/>
                <a:gd name="connsiteY124" fmla="*/ 6374453 h 11059347"/>
                <a:gd name="connsiteX125" fmla="*/ 3948639 w 5283576"/>
                <a:gd name="connsiteY125" fmla="*/ 8190168 h 11059347"/>
                <a:gd name="connsiteX126" fmla="*/ 5283574 w 5283576"/>
                <a:gd name="connsiteY126" fmla="*/ 9080095 h 11059347"/>
                <a:gd name="connsiteX127" fmla="*/ 5283575 w 5283576"/>
                <a:gd name="connsiteY127" fmla="*/ 10922847 h 11059347"/>
                <a:gd name="connsiteX128" fmla="*/ 2718049 w 5283576"/>
                <a:gd name="connsiteY128" fmla="*/ 10922847 h 11059347"/>
                <a:gd name="connsiteX129" fmla="*/ 1 w 5283576"/>
                <a:gd name="connsiteY129" fmla="*/ 10922848 h 11059347"/>
                <a:gd name="connsiteX130" fmla="*/ 2 w 5283576"/>
                <a:gd name="connsiteY130" fmla="*/ 9080096 h 11059347"/>
                <a:gd name="connsiteX131" fmla="*/ 1334937 w 5283576"/>
                <a:gd name="connsiteY131" fmla="*/ 8190169 h 11059347"/>
                <a:gd name="connsiteX132" fmla="*/ 1334914 w 5283576"/>
                <a:gd name="connsiteY132" fmla="*/ 6374454 h 11059347"/>
                <a:gd name="connsiteX133" fmla="*/ 1 w 5283576"/>
                <a:gd name="connsiteY133" fmla="*/ 5461425 h 11059347"/>
                <a:gd name="connsiteX134" fmla="*/ 0 w 5283576"/>
                <a:gd name="connsiteY134" fmla="*/ 5461423 h 11059347"/>
                <a:gd name="connsiteX0" fmla="*/ 4207054 w 5283576"/>
                <a:gd name="connsiteY0" fmla="*/ 2389106 h 10922848"/>
                <a:gd name="connsiteX1" fmla="*/ 5201622 w 5283576"/>
                <a:gd name="connsiteY1" fmla="*/ 1726082 h 10922848"/>
                <a:gd name="connsiteX2" fmla="*/ 5201622 w 5283576"/>
                <a:gd name="connsiteY2" fmla="*/ 397802 h 10922848"/>
                <a:gd name="connsiteX3" fmla="*/ 4207054 w 5283576"/>
                <a:gd name="connsiteY3" fmla="*/ 2389106 h 10922848"/>
                <a:gd name="connsiteX4" fmla="*/ 4207054 w 5283576"/>
                <a:gd name="connsiteY4" fmla="*/ 8533739 h 10922848"/>
                <a:gd name="connsiteX5" fmla="*/ 5201622 w 5283576"/>
                <a:gd name="connsiteY5" fmla="*/ 10525044 h 10922848"/>
                <a:gd name="connsiteX6" fmla="*/ 5201622 w 5283576"/>
                <a:gd name="connsiteY6" fmla="*/ 9196763 h 10922848"/>
                <a:gd name="connsiteX7" fmla="*/ 4207054 w 5283576"/>
                <a:gd name="connsiteY7" fmla="*/ 8533739 h 10922848"/>
                <a:gd name="connsiteX8" fmla="*/ 4070295 w 5283576"/>
                <a:gd name="connsiteY8" fmla="*/ 925229 h 10922848"/>
                <a:gd name="connsiteX9" fmla="*/ 4070313 w 5283576"/>
                <a:gd name="connsiteY9" fmla="*/ 2340611 h 10922848"/>
                <a:gd name="connsiteX10" fmla="*/ 5132841 w 5283576"/>
                <a:gd name="connsiteY10" fmla="*/ 213240 h 10922848"/>
                <a:gd name="connsiteX11" fmla="*/ 4070295 w 5283576"/>
                <a:gd name="connsiteY11" fmla="*/ 925229 h 10922848"/>
                <a:gd name="connsiteX12" fmla="*/ 4070295 w 5283576"/>
                <a:gd name="connsiteY12" fmla="*/ 9997616 h 10922848"/>
                <a:gd name="connsiteX13" fmla="*/ 5132841 w 5283576"/>
                <a:gd name="connsiteY13" fmla="*/ 10709606 h 10922848"/>
                <a:gd name="connsiteX14" fmla="*/ 4070313 w 5283576"/>
                <a:gd name="connsiteY14" fmla="*/ 8582234 h 10922848"/>
                <a:gd name="connsiteX15" fmla="*/ 4070295 w 5283576"/>
                <a:gd name="connsiteY15" fmla="*/ 9997616 h 10922848"/>
                <a:gd name="connsiteX16" fmla="*/ 2934516 w 5283576"/>
                <a:gd name="connsiteY16" fmla="*/ 71998 h 10922848"/>
                <a:gd name="connsiteX17" fmla="*/ 4012456 w 5283576"/>
                <a:gd name="connsiteY17" fmla="*/ 790647 h 10922848"/>
                <a:gd name="connsiteX18" fmla="*/ 5084941 w 5283576"/>
                <a:gd name="connsiteY18" fmla="*/ 71998 h 10922848"/>
                <a:gd name="connsiteX19" fmla="*/ 2934516 w 5283576"/>
                <a:gd name="connsiteY19" fmla="*/ 71998 h 10922848"/>
                <a:gd name="connsiteX20" fmla="*/ 2934516 w 5283576"/>
                <a:gd name="connsiteY20" fmla="*/ 10850849 h 10922848"/>
                <a:gd name="connsiteX21" fmla="*/ 5084941 w 5283576"/>
                <a:gd name="connsiteY21" fmla="*/ 10850849 h 10922848"/>
                <a:gd name="connsiteX22" fmla="*/ 4012456 w 5283576"/>
                <a:gd name="connsiteY22" fmla="*/ 10132198 h 10922848"/>
                <a:gd name="connsiteX23" fmla="*/ 2934516 w 5283576"/>
                <a:gd name="connsiteY23" fmla="*/ 10850849 h 10922848"/>
                <a:gd name="connsiteX24" fmla="*/ 2835024 w 5283576"/>
                <a:gd name="connsiteY24" fmla="*/ 5389424 h 10922848"/>
                <a:gd name="connsiteX25" fmla="*/ 4924964 w 5283576"/>
                <a:gd name="connsiteY25" fmla="*/ 5389424 h 10922848"/>
                <a:gd name="connsiteX26" fmla="*/ 3877343 w 5283576"/>
                <a:gd name="connsiteY26" fmla="*/ 4670773 h 10922848"/>
                <a:gd name="connsiteX27" fmla="*/ 2835024 w 5283576"/>
                <a:gd name="connsiteY27" fmla="*/ 5389424 h 10922848"/>
                <a:gd name="connsiteX28" fmla="*/ 2835022 w 5283576"/>
                <a:gd name="connsiteY28" fmla="*/ 5533422 h 10922848"/>
                <a:gd name="connsiteX29" fmla="*/ 3877342 w 5283576"/>
                <a:gd name="connsiteY29" fmla="*/ 6252073 h 10922848"/>
                <a:gd name="connsiteX30" fmla="*/ 4924963 w 5283576"/>
                <a:gd name="connsiteY30" fmla="*/ 5533422 h 10922848"/>
                <a:gd name="connsiteX31" fmla="*/ 2835022 w 5283576"/>
                <a:gd name="connsiteY31" fmla="*/ 5533422 h 10922848"/>
                <a:gd name="connsiteX32" fmla="*/ 2788471 w 5283576"/>
                <a:gd name="connsiteY32" fmla="*/ 5248181 h 10922848"/>
                <a:gd name="connsiteX33" fmla="*/ 3821130 w 5283576"/>
                <a:gd name="connsiteY33" fmla="*/ 4536191 h 10922848"/>
                <a:gd name="connsiteX34" fmla="*/ 3821113 w 5283576"/>
                <a:gd name="connsiteY34" fmla="*/ 3120809 h 10922848"/>
                <a:gd name="connsiteX35" fmla="*/ 2788471 w 5283576"/>
                <a:gd name="connsiteY35" fmla="*/ 5248181 h 10922848"/>
                <a:gd name="connsiteX36" fmla="*/ 2788470 w 5283576"/>
                <a:gd name="connsiteY36" fmla="*/ 5674666 h 10922848"/>
                <a:gd name="connsiteX37" fmla="*/ 3821112 w 5283576"/>
                <a:gd name="connsiteY37" fmla="*/ 7802037 h 10922848"/>
                <a:gd name="connsiteX38" fmla="*/ 3821130 w 5283576"/>
                <a:gd name="connsiteY38" fmla="*/ 6386655 h 10922848"/>
                <a:gd name="connsiteX39" fmla="*/ 2788470 w 5283576"/>
                <a:gd name="connsiteY39" fmla="*/ 5674666 h 10922848"/>
                <a:gd name="connsiteX40" fmla="*/ 2721624 w 5283576"/>
                <a:gd name="connsiteY40" fmla="*/ 5063619 h 10922848"/>
                <a:gd name="connsiteX41" fmla="*/ 3688219 w 5283576"/>
                <a:gd name="connsiteY41" fmla="*/ 3072314 h 10922848"/>
                <a:gd name="connsiteX42" fmla="*/ 2721624 w 5283576"/>
                <a:gd name="connsiteY42" fmla="*/ 3735338 h 10922848"/>
                <a:gd name="connsiteX43" fmla="*/ 2721624 w 5283576"/>
                <a:gd name="connsiteY43" fmla="*/ 5063619 h 10922848"/>
                <a:gd name="connsiteX44" fmla="*/ 2721623 w 5283576"/>
                <a:gd name="connsiteY44" fmla="*/ 7187508 h 10922848"/>
                <a:gd name="connsiteX45" fmla="*/ 3688218 w 5283576"/>
                <a:gd name="connsiteY45" fmla="*/ 7850532 h 10922848"/>
                <a:gd name="connsiteX46" fmla="*/ 2721623 w 5283576"/>
                <a:gd name="connsiteY46" fmla="*/ 5859228 h 10922848"/>
                <a:gd name="connsiteX47" fmla="*/ 2721623 w 5283576"/>
                <a:gd name="connsiteY47" fmla="*/ 7187508 h 10922848"/>
                <a:gd name="connsiteX48" fmla="*/ 1595358 w 5283576"/>
                <a:gd name="connsiteY48" fmla="*/ 7850533 h 10922848"/>
                <a:gd name="connsiteX49" fmla="*/ 2561953 w 5283576"/>
                <a:gd name="connsiteY49" fmla="*/ 7187509 h 10922848"/>
                <a:gd name="connsiteX50" fmla="*/ 2561953 w 5283576"/>
                <a:gd name="connsiteY50" fmla="*/ 5859229 h 10922848"/>
                <a:gd name="connsiteX51" fmla="*/ 1595358 w 5283576"/>
                <a:gd name="connsiteY51" fmla="*/ 7850533 h 10922848"/>
                <a:gd name="connsiteX52" fmla="*/ 1595357 w 5283576"/>
                <a:gd name="connsiteY52" fmla="*/ 3072315 h 10922848"/>
                <a:gd name="connsiteX53" fmla="*/ 2561952 w 5283576"/>
                <a:gd name="connsiteY53" fmla="*/ 5063620 h 10922848"/>
                <a:gd name="connsiteX54" fmla="*/ 2561952 w 5283576"/>
                <a:gd name="connsiteY54" fmla="*/ 3735339 h 10922848"/>
                <a:gd name="connsiteX55" fmla="*/ 1595357 w 5283576"/>
                <a:gd name="connsiteY55" fmla="*/ 3072315 h 10922848"/>
                <a:gd name="connsiteX56" fmla="*/ 1462446 w 5283576"/>
                <a:gd name="connsiteY56" fmla="*/ 4536192 h 10922848"/>
                <a:gd name="connsiteX57" fmla="*/ 2495105 w 5283576"/>
                <a:gd name="connsiteY57" fmla="*/ 5248182 h 10922848"/>
                <a:gd name="connsiteX58" fmla="*/ 1462463 w 5283576"/>
                <a:gd name="connsiteY58" fmla="*/ 3120810 h 10922848"/>
                <a:gd name="connsiteX59" fmla="*/ 1462446 w 5283576"/>
                <a:gd name="connsiteY59" fmla="*/ 4536192 h 10922848"/>
                <a:gd name="connsiteX60" fmla="*/ 1462446 w 5283576"/>
                <a:gd name="connsiteY60" fmla="*/ 6386656 h 10922848"/>
                <a:gd name="connsiteX61" fmla="*/ 1462464 w 5283576"/>
                <a:gd name="connsiteY61" fmla="*/ 7802038 h 10922848"/>
                <a:gd name="connsiteX62" fmla="*/ 2495106 w 5283576"/>
                <a:gd name="connsiteY62" fmla="*/ 5674667 h 10922848"/>
                <a:gd name="connsiteX63" fmla="*/ 1462446 w 5283576"/>
                <a:gd name="connsiteY63" fmla="*/ 6386656 h 10922848"/>
                <a:gd name="connsiteX64" fmla="*/ 1344481 w 5283576"/>
                <a:gd name="connsiteY64" fmla="*/ 8193920 h 10922848"/>
                <a:gd name="connsiteX65" fmla="*/ 1344504 w 5283576"/>
                <a:gd name="connsiteY65" fmla="*/ 10009820 h 10922848"/>
                <a:gd name="connsiteX66" fmla="*/ 2641787 w 5283576"/>
                <a:gd name="connsiteY66" fmla="*/ 10872154 h 10922848"/>
                <a:gd name="connsiteX67" fmla="*/ 3939072 w 5283576"/>
                <a:gd name="connsiteY67" fmla="*/ 10009819 h 10922848"/>
                <a:gd name="connsiteX68" fmla="*/ 3939095 w 5283576"/>
                <a:gd name="connsiteY68" fmla="*/ 8193919 h 10922848"/>
                <a:gd name="connsiteX69" fmla="*/ 2641976 w 5283576"/>
                <a:gd name="connsiteY69" fmla="*/ 7304176 h 10922848"/>
                <a:gd name="connsiteX70" fmla="*/ 2641978 w 5283576"/>
                <a:gd name="connsiteY70" fmla="*/ 3618670 h 10922848"/>
                <a:gd name="connsiteX71" fmla="*/ 3939095 w 5283576"/>
                <a:gd name="connsiteY71" fmla="*/ 2728928 h 10922848"/>
                <a:gd name="connsiteX72" fmla="*/ 3939072 w 5283576"/>
                <a:gd name="connsiteY72" fmla="*/ 913026 h 10922848"/>
                <a:gd name="connsiteX73" fmla="*/ 2641788 w 5283576"/>
                <a:gd name="connsiteY73" fmla="*/ 50694 h 10922848"/>
                <a:gd name="connsiteX74" fmla="*/ 1344504 w 5283576"/>
                <a:gd name="connsiteY74" fmla="*/ 913027 h 10922848"/>
                <a:gd name="connsiteX75" fmla="*/ 1344481 w 5283576"/>
                <a:gd name="connsiteY75" fmla="*/ 2728929 h 10922848"/>
                <a:gd name="connsiteX76" fmla="*/ 2641598 w 5283576"/>
                <a:gd name="connsiteY76" fmla="*/ 3618671 h 10922848"/>
                <a:gd name="connsiteX77" fmla="*/ 2641600 w 5283576"/>
                <a:gd name="connsiteY77" fmla="*/ 7304177 h 10922848"/>
                <a:gd name="connsiteX78" fmla="*/ 1344481 w 5283576"/>
                <a:gd name="connsiteY78" fmla="*/ 8193920 h 10922848"/>
                <a:gd name="connsiteX79" fmla="*/ 358613 w 5283576"/>
                <a:gd name="connsiteY79" fmla="*/ 5533423 h 10922848"/>
                <a:gd name="connsiteX80" fmla="*/ 1406234 w 5283576"/>
                <a:gd name="connsiteY80" fmla="*/ 6252074 h 10922848"/>
                <a:gd name="connsiteX81" fmla="*/ 2448554 w 5283576"/>
                <a:gd name="connsiteY81" fmla="*/ 5533423 h 10922848"/>
                <a:gd name="connsiteX82" fmla="*/ 358613 w 5283576"/>
                <a:gd name="connsiteY82" fmla="*/ 5533423 h 10922848"/>
                <a:gd name="connsiteX83" fmla="*/ 358612 w 5283576"/>
                <a:gd name="connsiteY83" fmla="*/ 5389425 h 10922848"/>
                <a:gd name="connsiteX84" fmla="*/ 2448552 w 5283576"/>
                <a:gd name="connsiteY84" fmla="*/ 5389425 h 10922848"/>
                <a:gd name="connsiteX85" fmla="*/ 1406233 w 5283576"/>
                <a:gd name="connsiteY85" fmla="*/ 4670774 h 10922848"/>
                <a:gd name="connsiteX86" fmla="*/ 358612 w 5283576"/>
                <a:gd name="connsiteY86" fmla="*/ 5389425 h 10922848"/>
                <a:gd name="connsiteX87" fmla="*/ 198635 w 5283576"/>
                <a:gd name="connsiteY87" fmla="*/ 71998 h 10922848"/>
                <a:gd name="connsiteX88" fmla="*/ 1271120 w 5283576"/>
                <a:gd name="connsiteY88" fmla="*/ 790648 h 10922848"/>
                <a:gd name="connsiteX89" fmla="*/ 2349060 w 5283576"/>
                <a:gd name="connsiteY89" fmla="*/ 71998 h 10922848"/>
                <a:gd name="connsiteX90" fmla="*/ 198635 w 5283576"/>
                <a:gd name="connsiteY90" fmla="*/ 71998 h 10922848"/>
                <a:gd name="connsiteX91" fmla="*/ 198635 w 5283576"/>
                <a:gd name="connsiteY91" fmla="*/ 10850850 h 10922848"/>
                <a:gd name="connsiteX92" fmla="*/ 2349060 w 5283576"/>
                <a:gd name="connsiteY92" fmla="*/ 10850850 h 10922848"/>
                <a:gd name="connsiteX93" fmla="*/ 1271120 w 5283576"/>
                <a:gd name="connsiteY93" fmla="*/ 10132199 h 10922848"/>
                <a:gd name="connsiteX94" fmla="*/ 198635 w 5283576"/>
                <a:gd name="connsiteY94" fmla="*/ 10850850 h 10922848"/>
                <a:gd name="connsiteX95" fmla="*/ 150735 w 5283576"/>
                <a:gd name="connsiteY95" fmla="*/ 213240 h 10922848"/>
                <a:gd name="connsiteX96" fmla="*/ 1213263 w 5283576"/>
                <a:gd name="connsiteY96" fmla="*/ 2340612 h 10922848"/>
                <a:gd name="connsiteX97" fmla="*/ 1213281 w 5283576"/>
                <a:gd name="connsiteY97" fmla="*/ 925230 h 10922848"/>
                <a:gd name="connsiteX98" fmla="*/ 150735 w 5283576"/>
                <a:gd name="connsiteY98" fmla="*/ 213240 h 10922848"/>
                <a:gd name="connsiteX99" fmla="*/ 150735 w 5283576"/>
                <a:gd name="connsiteY99" fmla="*/ 10709607 h 10922848"/>
                <a:gd name="connsiteX100" fmla="*/ 1213281 w 5283576"/>
                <a:gd name="connsiteY100" fmla="*/ 9997617 h 10922848"/>
                <a:gd name="connsiteX101" fmla="*/ 1213263 w 5283576"/>
                <a:gd name="connsiteY101" fmla="*/ 8582235 h 10922848"/>
                <a:gd name="connsiteX102" fmla="*/ 150735 w 5283576"/>
                <a:gd name="connsiteY102" fmla="*/ 10709607 h 10922848"/>
                <a:gd name="connsiteX103" fmla="*/ 81954 w 5283576"/>
                <a:gd name="connsiteY103" fmla="*/ 1726083 h 10922848"/>
                <a:gd name="connsiteX104" fmla="*/ 1076522 w 5283576"/>
                <a:gd name="connsiteY104" fmla="*/ 2389107 h 10922848"/>
                <a:gd name="connsiteX105" fmla="*/ 81954 w 5283576"/>
                <a:gd name="connsiteY105" fmla="*/ 397802 h 10922848"/>
                <a:gd name="connsiteX106" fmla="*/ 81954 w 5283576"/>
                <a:gd name="connsiteY106" fmla="*/ 1726083 h 10922848"/>
                <a:gd name="connsiteX107" fmla="*/ 81954 w 5283576"/>
                <a:gd name="connsiteY107" fmla="*/ 10525045 h 10922848"/>
                <a:gd name="connsiteX108" fmla="*/ 1076522 w 5283576"/>
                <a:gd name="connsiteY108" fmla="*/ 8533740 h 10922848"/>
                <a:gd name="connsiteX109" fmla="*/ 81954 w 5283576"/>
                <a:gd name="connsiteY109" fmla="*/ 9196764 h 10922848"/>
                <a:gd name="connsiteX110" fmla="*/ 81954 w 5283576"/>
                <a:gd name="connsiteY110" fmla="*/ 10525045 h 10922848"/>
                <a:gd name="connsiteX111" fmla="*/ 0 w 5283576"/>
                <a:gd name="connsiteY111" fmla="*/ 5461423 h 10922848"/>
                <a:gd name="connsiteX112" fmla="*/ 1334913 w 5283576"/>
                <a:gd name="connsiteY112" fmla="*/ 4548395 h 10922848"/>
                <a:gd name="connsiteX113" fmla="*/ 1334936 w 5283576"/>
                <a:gd name="connsiteY113" fmla="*/ 2732677 h 10922848"/>
                <a:gd name="connsiteX114" fmla="*/ 2 w 5283576"/>
                <a:gd name="connsiteY114" fmla="*/ 1842751 h 10922848"/>
                <a:gd name="connsiteX115" fmla="*/ 1 w 5283576"/>
                <a:gd name="connsiteY115" fmla="*/ 0 h 10922848"/>
                <a:gd name="connsiteX116" fmla="*/ 2565525 w 5283576"/>
                <a:gd name="connsiteY116" fmla="*/ 0 h 10922848"/>
                <a:gd name="connsiteX117" fmla="*/ 2718051 w 5283576"/>
                <a:gd name="connsiteY117" fmla="*/ 0 h 10922848"/>
                <a:gd name="connsiteX118" fmla="*/ 5283575 w 5283576"/>
                <a:gd name="connsiteY118" fmla="*/ 0 h 10922848"/>
                <a:gd name="connsiteX119" fmla="*/ 5283574 w 5283576"/>
                <a:gd name="connsiteY119" fmla="*/ 1842750 h 10922848"/>
                <a:gd name="connsiteX120" fmla="*/ 3948640 w 5283576"/>
                <a:gd name="connsiteY120" fmla="*/ 2732676 h 10922848"/>
                <a:gd name="connsiteX121" fmla="*/ 3948663 w 5283576"/>
                <a:gd name="connsiteY121" fmla="*/ 4548394 h 10922848"/>
                <a:gd name="connsiteX122" fmla="*/ 5283576 w 5283576"/>
                <a:gd name="connsiteY122" fmla="*/ 5461422 h 10922848"/>
                <a:gd name="connsiteX123" fmla="*/ 5283575 w 5283576"/>
                <a:gd name="connsiteY123" fmla="*/ 5461424 h 10922848"/>
                <a:gd name="connsiteX124" fmla="*/ 3948662 w 5283576"/>
                <a:gd name="connsiteY124" fmla="*/ 6374453 h 10922848"/>
                <a:gd name="connsiteX125" fmla="*/ 3948639 w 5283576"/>
                <a:gd name="connsiteY125" fmla="*/ 8190168 h 10922848"/>
                <a:gd name="connsiteX126" fmla="*/ 5283574 w 5283576"/>
                <a:gd name="connsiteY126" fmla="*/ 9080095 h 10922848"/>
                <a:gd name="connsiteX127" fmla="*/ 5283575 w 5283576"/>
                <a:gd name="connsiteY127" fmla="*/ 10922847 h 10922848"/>
                <a:gd name="connsiteX128" fmla="*/ 1 w 5283576"/>
                <a:gd name="connsiteY128" fmla="*/ 10922848 h 10922848"/>
                <a:gd name="connsiteX129" fmla="*/ 2 w 5283576"/>
                <a:gd name="connsiteY129" fmla="*/ 9080096 h 10922848"/>
                <a:gd name="connsiteX130" fmla="*/ 1334937 w 5283576"/>
                <a:gd name="connsiteY130" fmla="*/ 8190169 h 10922848"/>
                <a:gd name="connsiteX131" fmla="*/ 1334914 w 5283576"/>
                <a:gd name="connsiteY131" fmla="*/ 6374454 h 10922848"/>
                <a:gd name="connsiteX132" fmla="*/ 1 w 5283576"/>
                <a:gd name="connsiteY132" fmla="*/ 5461425 h 10922848"/>
                <a:gd name="connsiteX133" fmla="*/ 0 w 5283576"/>
                <a:gd name="connsiteY133" fmla="*/ 5461423 h 10922848"/>
                <a:gd name="connsiteX0" fmla="*/ 4207054 w 5283576"/>
                <a:gd name="connsiteY0" fmla="*/ 2389106 h 10922848"/>
                <a:gd name="connsiteX1" fmla="*/ 5201622 w 5283576"/>
                <a:gd name="connsiteY1" fmla="*/ 1726082 h 10922848"/>
                <a:gd name="connsiteX2" fmla="*/ 5201622 w 5283576"/>
                <a:gd name="connsiteY2" fmla="*/ 397802 h 10922848"/>
                <a:gd name="connsiteX3" fmla="*/ 4207054 w 5283576"/>
                <a:gd name="connsiteY3" fmla="*/ 2389106 h 10922848"/>
                <a:gd name="connsiteX4" fmla="*/ 4207054 w 5283576"/>
                <a:gd name="connsiteY4" fmla="*/ 8533739 h 10922848"/>
                <a:gd name="connsiteX5" fmla="*/ 5201622 w 5283576"/>
                <a:gd name="connsiteY5" fmla="*/ 10525044 h 10922848"/>
                <a:gd name="connsiteX6" fmla="*/ 5201622 w 5283576"/>
                <a:gd name="connsiteY6" fmla="*/ 9196763 h 10922848"/>
                <a:gd name="connsiteX7" fmla="*/ 4207054 w 5283576"/>
                <a:gd name="connsiteY7" fmla="*/ 8533739 h 10922848"/>
                <a:gd name="connsiteX8" fmla="*/ 4070295 w 5283576"/>
                <a:gd name="connsiteY8" fmla="*/ 925229 h 10922848"/>
                <a:gd name="connsiteX9" fmla="*/ 4070313 w 5283576"/>
                <a:gd name="connsiteY9" fmla="*/ 2340611 h 10922848"/>
                <a:gd name="connsiteX10" fmla="*/ 5132841 w 5283576"/>
                <a:gd name="connsiteY10" fmla="*/ 213240 h 10922848"/>
                <a:gd name="connsiteX11" fmla="*/ 4070295 w 5283576"/>
                <a:gd name="connsiteY11" fmla="*/ 925229 h 10922848"/>
                <a:gd name="connsiteX12" fmla="*/ 4070295 w 5283576"/>
                <a:gd name="connsiteY12" fmla="*/ 9997616 h 10922848"/>
                <a:gd name="connsiteX13" fmla="*/ 5132841 w 5283576"/>
                <a:gd name="connsiteY13" fmla="*/ 10709606 h 10922848"/>
                <a:gd name="connsiteX14" fmla="*/ 4070313 w 5283576"/>
                <a:gd name="connsiteY14" fmla="*/ 8582234 h 10922848"/>
                <a:gd name="connsiteX15" fmla="*/ 4070295 w 5283576"/>
                <a:gd name="connsiteY15" fmla="*/ 9997616 h 10922848"/>
                <a:gd name="connsiteX16" fmla="*/ 2934516 w 5283576"/>
                <a:gd name="connsiteY16" fmla="*/ 71998 h 10922848"/>
                <a:gd name="connsiteX17" fmla="*/ 4012456 w 5283576"/>
                <a:gd name="connsiteY17" fmla="*/ 790647 h 10922848"/>
                <a:gd name="connsiteX18" fmla="*/ 5084941 w 5283576"/>
                <a:gd name="connsiteY18" fmla="*/ 71998 h 10922848"/>
                <a:gd name="connsiteX19" fmla="*/ 2934516 w 5283576"/>
                <a:gd name="connsiteY19" fmla="*/ 71998 h 10922848"/>
                <a:gd name="connsiteX20" fmla="*/ 2934516 w 5283576"/>
                <a:gd name="connsiteY20" fmla="*/ 10850849 h 10922848"/>
                <a:gd name="connsiteX21" fmla="*/ 5084941 w 5283576"/>
                <a:gd name="connsiteY21" fmla="*/ 10850849 h 10922848"/>
                <a:gd name="connsiteX22" fmla="*/ 4012456 w 5283576"/>
                <a:gd name="connsiteY22" fmla="*/ 10132198 h 10922848"/>
                <a:gd name="connsiteX23" fmla="*/ 2934516 w 5283576"/>
                <a:gd name="connsiteY23" fmla="*/ 10850849 h 10922848"/>
                <a:gd name="connsiteX24" fmla="*/ 2835024 w 5283576"/>
                <a:gd name="connsiteY24" fmla="*/ 5389424 h 10922848"/>
                <a:gd name="connsiteX25" fmla="*/ 4924964 w 5283576"/>
                <a:gd name="connsiteY25" fmla="*/ 5389424 h 10922848"/>
                <a:gd name="connsiteX26" fmla="*/ 3877343 w 5283576"/>
                <a:gd name="connsiteY26" fmla="*/ 4670773 h 10922848"/>
                <a:gd name="connsiteX27" fmla="*/ 2835024 w 5283576"/>
                <a:gd name="connsiteY27" fmla="*/ 5389424 h 10922848"/>
                <a:gd name="connsiteX28" fmla="*/ 2835022 w 5283576"/>
                <a:gd name="connsiteY28" fmla="*/ 5533422 h 10922848"/>
                <a:gd name="connsiteX29" fmla="*/ 3877342 w 5283576"/>
                <a:gd name="connsiteY29" fmla="*/ 6252073 h 10922848"/>
                <a:gd name="connsiteX30" fmla="*/ 4924963 w 5283576"/>
                <a:gd name="connsiteY30" fmla="*/ 5533422 h 10922848"/>
                <a:gd name="connsiteX31" fmla="*/ 2835022 w 5283576"/>
                <a:gd name="connsiteY31" fmla="*/ 5533422 h 10922848"/>
                <a:gd name="connsiteX32" fmla="*/ 2788471 w 5283576"/>
                <a:gd name="connsiteY32" fmla="*/ 5248181 h 10922848"/>
                <a:gd name="connsiteX33" fmla="*/ 3821130 w 5283576"/>
                <a:gd name="connsiteY33" fmla="*/ 4536191 h 10922848"/>
                <a:gd name="connsiteX34" fmla="*/ 3821113 w 5283576"/>
                <a:gd name="connsiteY34" fmla="*/ 3120809 h 10922848"/>
                <a:gd name="connsiteX35" fmla="*/ 2788471 w 5283576"/>
                <a:gd name="connsiteY35" fmla="*/ 5248181 h 10922848"/>
                <a:gd name="connsiteX36" fmla="*/ 2788470 w 5283576"/>
                <a:gd name="connsiteY36" fmla="*/ 5674666 h 10922848"/>
                <a:gd name="connsiteX37" fmla="*/ 3821112 w 5283576"/>
                <a:gd name="connsiteY37" fmla="*/ 7802037 h 10922848"/>
                <a:gd name="connsiteX38" fmla="*/ 3821130 w 5283576"/>
                <a:gd name="connsiteY38" fmla="*/ 6386655 h 10922848"/>
                <a:gd name="connsiteX39" fmla="*/ 2788470 w 5283576"/>
                <a:gd name="connsiteY39" fmla="*/ 5674666 h 10922848"/>
                <a:gd name="connsiteX40" fmla="*/ 2721624 w 5283576"/>
                <a:gd name="connsiteY40" fmla="*/ 5063619 h 10922848"/>
                <a:gd name="connsiteX41" fmla="*/ 3688219 w 5283576"/>
                <a:gd name="connsiteY41" fmla="*/ 3072314 h 10922848"/>
                <a:gd name="connsiteX42" fmla="*/ 2721624 w 5283576"/>
                <a:gd name="connsiteY42" fmla="*/ 3735338 h 10922848"/>
                <a:gd name="connsiteX43" fmla="*/ 2721624 w 5283576"/>
                <a:gd name="connsiteY43" fmla="*/ 5063619 h 10922848"/>
                <a:gd name="connsiteX44" fmla="*/ 2721623 w 5283576"/>
                <a:gd name="connsiteY44" fmla="*/ 7187508 h 10922848"/>
                <a:gd name="connsiteX45" fmla="*/ 3688218 w 5283576"/>
                <a:gd name="connsiteY45" fmla="*/ 7850532 h 10922848"/>
                <a:gd name="connsiteX46" fmla="*/ 2721623 w 5283576"/>
                <a:gd name="connsiteY46" fmla="*/ 5859228 h 10922848"/>
                <a:gd name="connsiteX47" fmla="*/ 2721623 w 5283576"/>
                <a:gd name="connsiteY47" fmla="*/ 7187508 h 10922848"/>
                <a:gd name="connsiteX48" fmla="*/ 1595358 w 5283576"/>
                <a:gd name="connsiteY48" fmla="*/ 7850533 h 10922848"/>
                <a:gd name="connsiteX49" fmla="*/ 2561953 w 5283576"/>
                <a:gd name="connsiteY49" fmla="*/ 7187509 h 10922848"/>
                <a:gd name="connsiteX50" fmla="*/ 2561953 w 5283576"/>
                <a:gd name="connsiteY50" fmla="*/ 5859229 h 10922848"/>
                <a:gd name="connsiteX51" fmla="*/ 1595358 w 5283576"/>
                <a:gd name="connsiteY51" fmla="*/ 7850533 h 10922848"/>
                <a:gd name="connsiteX52" fmla="*/ 1595357 w 5283576"/>
                <a:gd name="connsiteY52" fmla="*/ 3072315 h 10922848"/>
                <a:gd name="connsiteX53" fmla="*/ 2561952 w 5283576"/>
                <a:gd name="connsiteY53" fmla="*/ 5063620 h 10922848"/>
                <a:gd name="connsiteX54" fmla="*/ 2561952 w 5283576"/>
                <a:gd name="connsiteY54" fmla="*/ 3735339 h 10922848"/>
                <a:gd name="connsiteX55" fmla="*/ 1595357 w 5283576"/>
                <a:gd name="connsiteY55" fmla="*/ 3072315 h 10922848"/>
                <a:gd name="connsiteX56" fmla="*/ 1462446 w 5283576"/>
                <a:gd name="connsiteY56" fmla="*/ 4536192 h 10922848"/>
                <a:gd name="connsiteX57" fmla="*/ 2495105 w 5283576"/>
                <a:gd name="connsiteY57" fmla="*/ 5248182 h 10922848"/>
                <a:gd name="connsiteX58" fmla="*/ 1462463 w 5283576"/>
                <a:gd name="connsiteY58" fmla="*/ 3120810 h 10922848"/>
                <a:gd name="connsiteX59" fmla="*/ 1462446 w 5283576"/>
                <a:gd name="connsiteY59" fmla="*/ 4536192 h 10922848"/>
                <a:gd name="connsiteX60" fmla="*/ 1462446 w 5283576"/>
                <a:gd name="connsiteY60" fmla="*/ 6386656 h 10922848"/>
                <a:gd name="connsiteX61" fmla="*/ 1462464 w 5283576"/>
                <a:gd name="connsiteY61" fmla="*/ 7802038 h 10922848"/>
                <a:gd name="connsiteX62" fmla="*/ 2495106 w 5283576"/>
                <a:gd name="connsiteY62" fmla="*/ 5674667 h 10922848"/>
                <a:gd name="connsiteX63" fmla="*/ 1462446 w 5283576"/>
                <a:gd name="connsiteY63" fmla="*/ 6386656 h 10922848"/>
                <a:gd name="connsiteX64" fmla="*/ 1344481 w 5283576"/>
                <a:gd name="connsiteY64" fmla="*/ 8193920 h 10922848"/>
                <a:gd name="connsiteX65" fmla="*/ 1344504 w 5283576"/>
                <a:gd name="connsiteY65" fmla="*/ 10009820 h 10922848"/>
                <a:gd name="connsiteX66" fmla="*/ 2641787 w 5283576"/>
                <a:gd name="connsiteY66" fmla="*/ 10872154 h 10922848"/>
                <a:gd name="connsiteX67" fmla="*/ 3939072 w 5283576"/>
                <a:gd name="connsiteY67" fmla="*/ 10009819 h 10922848"/>
                <a:gd name="connsiteX68" fmla="*/ 3939095 w 5283576"/>
                <a:gd name="connsiteY68" fmla="*/ 8193919 h 10922848"/>
                <a:gd name="connsiteX69" fmla="*/ 2641976 w 5283576"/>
                <a:gd name="connsiteY69" fmla="*/ 7304176 h 10922848"/>
                <a:gd name="connsiteX70" fmla="*/ 2641978 w 5283576"/>
                <a:gd name="connsiteY70" fmla="*/ 3618670 h 10922848"/>
                <a:gd name="connsiteX71" fmla="*/ 3939095 w 5283576"/>
                <a:gd name="connsiteY71" fmla="*/ 2728928 h 10922848"/>
                <a:gd name="connsiteX72" fmla="*/ 3939072 w 5283576"/>
                <a:gd name="connsiteY72" fmla="*/ 913026 h 10922848"/>
                <a:gd name="connsiteX73" fmla="*/ 2641788 w 5283576"/>
                <a:gd name="connsiteY73" fmla="*/ 50694 h 10922848"/>
                <a:gd name="connsiteX74" fmla="*/ 1344504 w 5283576"/>
                <a:gd name="connsiteY74" fmla="*/ 913027 h 10922848"/>
                <a:gd name="connsiteX75" fmla="*/ 1344481 w 5283576"/>
                <a:gd name="connsiteY75" fmla="*/ 2728929 h 10922848"/>
                <a:gd name="connsiteX76" fmla="*/ 2641598 w 5283576"/>
                <a:gd name="connsiteY76" fmla="*/ 3618671 h 10922848"/>
                <a:gd name="connsiteX77" fmla="*/ 2641600 w 5283576"/>
                <a:gd name="connsiteY77" fmla="*/ 7304177 h 10922848"/>
                <a:gd name="connsiteX78" fmla="*/ 1344481 w 5283576"/>
                <a:gd name="connsiteY78" fmla="*/ 8193920 h 10922848"/>
                <a:gd name="connsiteX79" fmla="*/ 358613 w 5283576"/>
                <a:gd name="connsiteY79" fmla="*/ 5533423 h 10922848"/>
                <a:gd name="connsiteX80" fmla="*/ 1406234 w 5283576"/>
                <a:gd name="connsiteY80" fmla="*/ 6252074 h 10922848"/>
                <a:gd name="connsiteX81" fmla="*/ 2448554 w 5283576"/>
                <a:gd name="connsiteY81" fmla="*/ 5533423 h 10922848"/>
                <a:gd name="connsiteX82" fmla="*/ 358613 w 5283576"/>
                <a:gd name="connsiteY82" fmla="*/ 5533423 h 10922848"/>
                <a:gd name="connsiteX83" fmla="*/ 358612 w 5283576"/>
                <a:gd name="connsiteY83" fmla="*/ 5389425 h 10922848"/>
                <a:gd name="connsiteX84" fmla="*/ 2448552 w 5283576"/>
                <a:gd name="connsiteY84" fmla="*/ 5389425 h 10922848"/>
                <a:gd name="connsiteX85" fmla="*/ 1406233 w 5283576"/>
                <a:gd name="connsiteY85" fmla="*/ 4670774 h 10922848"/>
                <a:gd name="connsiteX86" fmla="*/ 358612 w 5283576"/>
                <a:gd name="connsiteY86" fmla="*/ 5389425 h 10922848"/>
                <a:gd name="connsiteX87" fmla="*/ 198635 w 5283576"/>
                <a:gd name="connsiteY87" fmla="*/ 71998 h 10922848"/>
                <a:gd name="connsiteX88" fmla="*/ 1271120 w 5283576"/>
                <a:gd name="connsiteY88" fmla="*/ 790648 h 10922848"/>
                <a:gd name="connsiteX89" fmla="*/ 2349060 w 5283576"/>
                <a:gd name="connsiteY89" fmla="*/ 71998 h 10922848"/>
                <a:gd name="connsiteX90" fmla="*/ 198635 w 5283576"/>
                <a:gd name="connsiteY90" fmla="*/ 71998 h 10922848"/>
                <a:gd name="connsiteX91" fmla="*/ 198635 w 5283576"/>
                <a:gd name="connsiteY91" fmla="*/ 10850850 h 10922848"/>
                <a:gd name="connsiteX92" fmla="*/ 2349060 w 5283576"/>
                <a:gd name="connsiteY92" fmla="*/ 10850850 h 10922848"/>
                <a:gd name="connsiteX93" fmla="*/ 1271120 w 5283576"/>
                <a:gd name="connsiteY93" fmla="*/ 10132199 h 10922848"/>
                <a:gd name="connsiteX94" fmla="*/ 198635 w 5283576"/>
                <a:gd name="connsiteY94" fmla="*/ 10850850 h 10922848"/>
                <a:gd name="connsiteX95" fmla="*/ 150735 w 5283576"/>
                <a:gd name="connsiteY95" fmla="*/ 213240 h 10922848"/>
                <a:gd name="connsiteX96" fmla="*/ 1213263 w 5283576"/>
                <a:gd name="connsiteY96" fmla="*/ 2340612 h 10922848"/>
                <a:gd name="connsiteX97" fmla="*/ 1213281 w 5283576"/>
                <a:gd name="connsiteY97" fmla="*/ 925230 h 10922848"/>
                <a:gd name="connsiteX98" fmla="*/ 150735 w 5283576"/>
                <a:gd name="connsiteY98" fmla="*/ 213240 h 10922848"/>
                <a:gd name="connsiteX99" fmla="*/ 150735 w 5283576"/>
                <a:gd name="connsiteY99" fmla="*/ 10709607 h 10922848"/>
                <a:gd name="connsiteX100" fmla="*/ 1213281 w 5283576"/>
                <a:gd name="connsiteY100" fmla="*/ 9997617 h 10922848"/>
                <a:gd name="connsiteX101" fmla="*/ 1213263 w 5283576"/>
                <a:gd name="connsiteY101" fmla="*/ 8582235 h 10922848"/>
                <a:gd name="connsiteX102" fmla="*/ 150735 w 5283576"/>
                <a:gd name="connsiteY102" fmla="*/ 10709607 h 10922848"/>
                <a:gd name="connsiteX103" fmla="*/ 81954 w 5283576"/>
                <a:gd name="connsiteY103" fmla="*/ 1726083 h 10922848"/>
                <a:gd name="connsiteX104" fmla="*/ 1076522 w 5283576"/>
                <a:gd name="connsiteY104" fmla="*/ 2389107 h 10922848"/>
                <a:gd name="connsiteX105" fmla="*/ 81954 w 5283576"/>
                <a:gd name="connsiteY105" fmla="*/ 397802 h 10922848"/>
                <a:gd name="connsiteX106" fmla="*/ 81954 w 5283576"/>
                <a:gd name="connsiteY106" fmla="*/ 1726083 h 10922848"/>
                <a:gd name="connsiteX107" fmla="*/ 81954 w 5283576"/>
                <a:gd name="connsiteY107" fmla="*/ 10525045 h 10922848"/>
                <a:gd name="connsiteX108" fmla="*/ 1076522 w 5283576"/>
                <a:gd name="connsiteY108" fmla="*/ 8533740 h 10922848"/>
                <a:gd name="connsiteX109" fmla="*/ 81954 w 5283576"/>
                <a:gd name="connsiteY109" fmla="*/ 9196764 h 10922848"/>
                <a:gd name="connsiteX110" fmla="*/ 81954 w 5283576"/>
                <a:gd name="connsiteY110" fmla="*/ 10525045 h 10922848"/>
                <a:gd name="connsiteX111" fmla="*/ 0 w 5283576"/>
                <a:gd name="connsiteY111" fmla="*/ 5461423 h 10922848"/>
                <a:gd name="connsiteX112" fmla="*/ 1334913 w 5283576"/>
                <a:gd name="connsiteY112" fmla="*/ 4548395 h 10922848"/>
                <a:gd name="connsiteX113" fmla="*/ 1334936 w 5283576"/>
                <a:gd name="connsiteY113" fmla="*/ 2732677 h 10922848"/>
                <a:gd name="connsiteX114" fmla="*/ 2 w 5283576"/>
                <a:gd name="connsiteY114" fmla="*/ 1842751 h 10922848"/>
                <a:gd name="connsiteX115" fmla="*/ 1 w 5283576"/>
                <a:gd name="connsiteY115" fmla="*/ 0 h 10922848"/>
                <a:gd name="connsiteX116" fmla="*/ 2565525 w 5283576"/>
                <a:gd name="connsiteY116" fmla="*/ 0 h 10922848"/>
                <a:gd name="connsiteX117" fmla="*/ 5283575 w 5283576"/>
                <a:gd name="connsiteY117" fmla="*/ 0 h 10922848"/>
                <a:gd name="connsiteX118" fmla="*/ 5283574 w 5283576"/>
                <a:gd name="connsiteY118" fmla="*/ 1842750 h 10922848"/>
                <a:gd name="connsiteX119" fmla="*/ 3948640 w 5283576"/>
                <a:gd name="connsiteY119" fmla="*/ 2732676 h 10922848"/>
                <a:gd name="connsiteX120" fmla="*/ 3948663 w 5283576"/>
                <a:gd name="connsiteY120" fmla="*/ 4548394 h 10922848"/>
                <a:gd name="connsiteX121" fmla="*/ 5283576 w 5283576"/>
                <a:gd name="connsiteY121" fmla="*/ 5461422 h 10922848"/>
                <a:gd name="connsiteX122" fmla="*/ 5283575 w 5283576"/>
                <a:gd name="connsiteY122" fmla="*/ 5461424 h 10922848"/>
                <a:gd name="connsiteX123" fmla="*/ 3948662 w 5283576"/>
                <a:gd name="connsiteY123" fmla="*/ 6374453 h 10922848"/>
                <a:gd name="connsiteX124" fmla="*/ 3948639 w 5283576"/>
                <a:gd name="connsiteY124" fmla="*/ 8190168 h 10922848"/>
                <a:gd name="connsiteX125" fmla="*/ 5283574 w 5283576"/>
                <a:gd name="connsiteY125" fmla="*/ 9080095 h 10922848"/>
                <a:gd name="connsiteX126" fmla="*/ 5283575 w 5283576"/>
                <a:gd name="connsiteY126" fmla="*/ 10922847 h 10922848"/>
                <a:gd name="connsiteX127" fmla="*/ 1 w 5283576"/>
                <a:gd name="connsiteY127" fmla="*/ 10922848 h 10922848"/>
                <a:gd name="connsiteX128" fmla="*/ 2 w 5283576"/>
                <a:gd name="connsiteY128" fmla="*/ 9080096 h 10922848"/>
                <a:gd name="connsiteX129" fmla="*/ 1334937 w 5283576"/>
                <a:gd name="connsiteY129" fmla="*/ 8190169 h 10922848"/>
                <a:gd name="connsiteX130" fmla="*/ 1334914 w 5283576"/>
                <a:gd name="connsiteY130" fmla="*/ 6374454 h 10922848"/>
                <a:gd name="connsiteX131" fmla="*/ 1 w 5283576"/>
                <a:gd name="connsiteY131" fmla="*/ 5461425 h 10922848"/>
                <a:gd name="connsiteX132" fmla="*/ 0 w 5283576"/>
                <a:gd name="connsiteY132" fmla="*/ 5461423 h 10922848"/>
                <a:gd name="connsiteX0" fmla="*/ 4207054 w 5283576"/>
                <a:gd name="connsiteY0" fmla="*/ 2389106 h 10922848"/>
                <a:gd name="connsiteX1" fmla="*/ 5201622 w 5283576"/>
                <a:gd name="connsiteY1" fmla="*/ 1726082 h 10922848"/>
                <a:gd name="connsiteX2" fmla="*/ 5201622 w 5283576"/>
                <a:gd name="connsiteY2" fmla="*/ 397802 h 10922848"/>
                <a:gd name="connsiteX3" fmla="*/ 4207054 w 5283576"/>
                <a:gd name="connsiteY3" fmla="*/ 2389106 h 10922848"/>
                <a:gd name="connsiteX4" fmla="*/ 4207054 w 5283576"/>
                <a:gd name="connsiteY4" fmla="*/ 8533739 h 10922848"/>
                <a:gd name="connsiteX5" fmla="*/ 5201622 w 5283576"/>
                <a:gd name="connsiteY5" fmla="*/ 10525044 h 10922848"/>
                <a:gd name="connsiteX6" fmla="*/ 5201622 w 5283576"/>
                <a:gd name="connsiteY6" fmla="*/ 9196763 h 10922848"/>
                <a:gd name="connsiteX7" fmla="*/ 4207054 w 5283576"/>
                <a:gd name="connsiteY7" fmla="*/ 8533739 h 10922848"/>
                <a:gd name="connsiteX8" fmla="*/ 4070295 w 5283576"/>
                <a:gd name="connsiteY8" fmla="*/ 925229 h 10922848"/>
                <a:gd name="connsiteX9" fmla="*/ 4070313 w 5283576"/>
                <a:gd name="connsiteY9" fmla="*/ 2340611 h 10922848"/>
                <a:gd name="connsiteX10" fmla="*/ 5132841 w 5283576"/>
                <a:gd name="connsiteY10" fmla="*/ 213240 h 10922848"/>
                <a:gd name="connsiteX11" fmla="*/ 4070295 w 5283576"/>
                <a:gd name="connsiteY11" fmla="*/ 925229 h 10922848"/>
                <a:gd name="connsiteX12" fmla="*/ 4070295 w 5283576"/>
                <a:gd name="connsiteY12" fmla="*/ 9997616 h 10922848"/>
                <a:gd name="connsiteX13" fmla="*/ 5132841 w 5283576"/>
                <a:gd name="connsiteY13" fmla="*/ 10709606 h 10922848"/>
                <a:gd name="connsiteX14" fmla="*/ 4070313 w 5283576"/>
                <a:gd name="connsiteY14" fmla="*/ 8582234 h 10922848"/>
                <a:gd name="connsiteX15" fmla="*/ 4070295 w 5283576"/>
                <a:gd name="connsiteY15" fmla="*/ 9997616 h 10922848"/>
                <a:gd name="connsiteX16" fmla="*/ 2934516 w 5283576"/>
                <a:gd name="connsiteY16" fmla="*/ 71998 h 10922848"/>
                <a:gd name="connsiteX17" fmla="*/ 4012456 w 5283576"/>
                <a:gd name="connsiteY17" fmla="*/ 790647 h 10922848"/>
                <a:gd name="connsiteX18" fmla="*/ 5084941 w 5283576"/>
                <a:gd name="connsiteY18" fmla="*/ 71998 h 10922848"/>
                <a:gd name="connsiteX19" fmla="*/ 2934516 w 5283576"/>
                <a:gd name="connsiteY19" fmla="*/ 71998 h 10922848"/>
                <a:gd name="connsiteX20" fmla="*/ 2934516 w 5283576"/>
                <a:gd name="connsiteY20" fmla="*/ 10850849 h 10922848"/>
                <a:gd name="connsiteX21" fmla="*/ 5084941 w 5283576"/>
                <a:gd name="connsiteY21" fmla="*/ 10850849 h 10922848"/>
                <a:gd name="connsiteX22" fmla="*/ 4012456 w 5283576"/>
                <a:gd name="connsiteY22" fmla="*/ 10132198 h 10922848"/>
                <a:gd name="connsiteX23" fmla="*/ 2934516 w 5283576"/>
                <a:gd name="connsiteY23" fmla="*/ 10850849 h 10922848"/>
                <a:gd name="connsiteX24" fmla="*/ 2835024 w 5283576"/>
                <a:gd name="connsiteY24" fmla="*/ 5389424 h 10922848"/>
                <a:gd name="connsiteX25" fmla="*/ 4924964 w 5283576"/>
                <a:gd name="connsiteY25" fmla="*/ 5389424 h 10922848"/>
                <a:gd name="connsiteX26" fmla="*/ 3877343 w 5283576"/>
                <a:gd name="connsiteY26" fmla="*/ 4670773 h 10922848"/>
                <a:gd name="connsiteX27" fmla="*/ 2835024 w 5283576"/>
                <a:gd name="connsiteY27" fmla="*/ 5389424 h 10922848"/>
                <a:gd name="connsiteX28" fmla="*/ 2835022 w 5283576"/>
                <a:gd name="connsiteY28" fmla="*/ 5533422 h 10922848"/>
                <a:gd name="connsiteX29" fmla="*/ 3877342 w 5283576"/>
                <a:gd name="connsiteY29" fmla="*/ 6252073 h 10922848"/>
                <a:gd name="connsiteX30" fmla="*/ 4924963 w 5283576"/>
                <a:gd name="connsiteY30" fmla="*/ 5533422 h 10922848"/>
                <a:gd name="connsiteX31" fmla="*/ 2835022 w 5283576"/>
                <a:gd name="connsiteY31" fmla="*/ 5533422 h 10922848"/>
                <a:gd name="connsiteX32" fmla="*/ 2788471 w 5283576"/>
                <a:gd name="connsiteY32" fmla="*/ 5248181 h 10922848"/>
                <a:gd name="connsiteX33" fmla="*/ 3821130 w 5283576"/>
                <a:gd name="connsiteY33" fmla="*/ 4536191 h 10922848"/>
                <a:gd name="connsiteX34" fmla="*/ 3821113 w 5283576"/>
                <a:gd name="connsiteY34" fmla="*/ 3120809 h 10922848"/>
                <a:gd name="connsiteX35" fmla="*/ 2788471 w 5283576"/>
                <a:gd name="connsiteY35" fmla="*/ 5248181 h 10922848"/>
                <a:gd name="connsiteX36" fmla="*/ 2788470 w 5283576"/>
                <a:gd name="connsiteY36" fmla="*/ 5674666 h 10922848"/>
                <a:gd name="connsiteX37" fmla="*/ 3821112 w 5283576"/>
                <a:gd name="connsiteY37" fmla="*/ 7802037 h 10922848"/>
                <a:gd name="connsiteX38" fmla="*/ 3821130 w 5283576"/>
                <a:gd name="connsiteY38" fmla="*/ 6386655 h 10922848"/>
                <a:gd name="connsiteX39" fmla="*/ 2788470 w 5283576"/>
                <a:gd name="connsiteY39" fmla="*/ 5674666 h 10922848"/>
                <a:gd name="connsiteX40" fmla="*/ 2721624 w 5283576"/>
                <a:gd name="connsiteY40" fmla="*/ 5063619 h 10922848"/>
                <a:gd name="connsiteX41" fmla="*/ 3688219 w 5283576"/>
                <a:gd name="connsiteY41" fmla="*/ 3072314 h 10922848"/>
                <a:gd name="connsiteX42" fmla="*/ 2721624 w 5283576"/>
                <a:gd name="connsiteY42" fmla="*/ 3735338 h 10922848"/>
                <a:gd name="connsiteX43" fmla="*/ 2721624 w 5283576"/>
                <a:gd name="connsiteY43" fmla="*/ 5063619 h 10922848"/>
                <a:gd name="connsiteX44" fmla="*/ 2721623 w 5283576"/>
                <a:gd name="connsiteY44" fmla="*/ 7187508 h 10922848"/>
                <a:gd name="connsiteX45" fmla="*/ 3688218 w 5283576"/>
                <a:gd name="connsiteY45" fmla="*/ 7850532 h 10922848"/>
                <a:gd name="connsiteX46" fmla="*/ 2721623 w 5283576"/>
                <a:gd name="connsiteY46" fmla="*/ 5859228 h 10922848"/>
                <a:gd name="connsiteX47" fmla="*/ 2721623 w 5283576"/>
                <a:gd name="connsiteY47" fmla="*/ 7187508 h 10922848"/>
                <a:gd name="connsiteX48" fmla="*/ 1595358 w 5283576"/>
                <a:gd name="connsiteY48" fmla="*/ 7850533 h 10922848"/>
                <a:gd name="connsiteX49" fmla="*/ 2561953 w 5283576"/>
                <a:gd name="connsiteY49" fmla="*/ 7187509 h 10922848"/>
                <a:gd name="connsiteX50" fmla="*/ 2561953 w 5283576"/>
                <a:gd name="connsiteY50" fmla="*/ 5859229 h 10922848"/>
                <a:gd name="connsiteX51" fmla="*/ 1595358 w 5283576"/>
                <a:gd name="connsiteY51" fmla="*/ 7850533 h 10922848"/>
                <a:gd name="connsiteX52" fmla="*/ 1595357 w 5283576"/>
                <a:gd name="connsiteY52" fmla="*/ 3072315 h 10922848"/>
                <a:gd name="connsiteX53" fmla="*/ 2561952 w 5283576"/>
                <a:gd name="connsiteY53" fmla="*/ 5063620 h 10922848"/>
                <a:gd name="connsiteX54" fmla="*/ 2561952 w 5283576"/>
                <a:gd name="connsiteY54" fmla="*/ 3735339 h 10922848"/>
                <a:gd name="connsiteX55" fmla="*/ 1595357 w 5283576"/>
                <a:gd name="connsiteY55" fmla="*/ 3072315 h 10922848"/>
                <a:gd name="connsiteX56" fmla="*/ 1462446 w 5283576"/>
                <a:gd name="connsiteY56" fmla="*/ 4536192 h 10922848"/>
                <a:gd name="connsiteX57" fmla="*/ 2495105 w 5283576"/>
                <a:gd name="connsiteY57" fmla="*/ 5248182 h 10922848"/>
                <a:gd name="connsiteX58" fmla="*/ 1462463 w 5283576"/>
                <a:gd name="connsiteY58" fmla="*/ 3120810 h 10922848"/>
                <a:gd name="connsiteX59" fmla="*/ 1462446 w 5283576"/>
                <a:gd name="connsiteY59" fmla="*/ 4536192 h 10922848"/>
                <a:gd name="connsiteX60" fmla="*/ 1462446 w 5283576"/>
                <a:gd name="connsiteY60" fmla="*/ 6386656 h 10922848"/>
                <a:gd name="connsiteX61" fmla="*/ 1462464 w 5283576"/>
                <a:gd name="connsiteY61" fmla="*/ 7802038 h 10922848"/>
                <a:gd name="connsiteX62" fmla="*/ 2495106 w 5283576"/>
                <a:gd name="connsiteY62" fmla="*/ 5674667 h 10922848"/>
                <a:gd name="connsiteX63" fmla="*/ 1462446 w 5283576"/>
                <a:gd name="connsiteY63" fmla="*/ 6386656 h 10922848"/>
                <a:gd name="connsiteX64" fmla="*/ 1344481 w 5283576"/>
                <a:gd name="connsiteY64" fmla="*/ 8193920 h 10922848"/>
                <a:gd name="connsiteX65" fmla="*/ 1344504 w 5283576"/>
                <a:gd name="connsiteY65" fmla="*/ 10009820 h 10922848"/>
                <a:gd name="connsiteX66" fmla="*/ 2641787 w 5283576"/>
                <a:gd name="connsiteY66" fmla="*/ 10872154 h 10922848"/>
                <a:gd name="connsiteX67" fmla="*/ 3939072 w 5283576"/>
                <a:gd name="connsiteY67" fmla="*/ 10009819 h 10922848"/>
                <a:gd name="connsiteX68" fmla="*/ 3939095 w 5283576"/>
                <a:gd name="connsiteY68" fmla="*/ 8193919 h 10922848"/>
                <a:gd name="connsiteX69" fmla="*/ 2641976 w 5283576"/>
                <a:gd name="connsiteY69" fmla="*/ 7304176 h 10922848"/>
                <a:gd name="connsiteX70" fmla="*/ 2641978 w 5283576"/>
                <a:gd name="connsiteY70" fmla="*/ 3618670 h 10922848"/>
                <a:gd name="connsiteX71" fmla="*/ 3939095 w 5283576"/>
                <a:gd name="connsiteY71" fmla="*/ 2728928 h 10922848"/>
                <a:gd name="connsiteX72" fmla="*/ 3939072 w 5283576"/>
                <a:gd name="connsiteY72" fmla="*/ 913026 h 10922848"/>
                <a:gd name="connsiteX73" fmla="*/ 2641788 w 5283576"/>
                <a:gd name="connsiteY73" fmla="*/ 50694 h 10922848"/>
                <a:gd name="connsiteX74" fmla="*/ 1344504 w 5283576"/>
                <a:gd name="connsiteY74" fmla="*/ 913027 h 10922848"/>
                <a:gd name="connsiteX75" fmla="*/ 1344481 w 5283576"/>
                <a:gd name="connsiteY75" fmla="*/ 2728929 h 10922848"/>
                <a:gd name="connsiteX76" fmla="*/ 2641598 w 5283576"/>
                <a:gd name="connsiteY76" fmla="*/ 3618671 h 10922848"/>
                <a:gd name="connsiteX77" fmla="*/ 2641600 w 5283576"/>
                <a:gd name="connsiteY77" fmla="*/ 7304177 h 10922848"/>
                <a:gd name="connsiteX78" fmla="*/ 1344481 w 5283576"/>
                <a:gd name="connsiteY78" fmla="*/ 8193920 h 10922848"/>
                <a:gd name="connsiteX79" fmla="*/ 358613 w 5283576"/>
                <a:gd name="connsiteY79" fmla="*/ 5533423 h 10922848"/>
                <a:gd name="connsiteX80" fmla="*/ 1406234 w 5283576"/>
                <a:gd name="connsiteY80" fmla="*/ 6252074 h 10922848"/>
                <a:gd name="connsiteX81" fmla="*/ 2448554 w 5283576"/>
                <a:gd name="connsiteY81" fmla="*/ 5533423 h 10922848"/>
                <a:gd name="connsiteX82" fmla="*/ 358613 w 5283576"/>
                <a:gd name="connsiteY82" fmla="*/ 5533423 h 10922848"/>
                <a:gd name="connsiteX83" fmla="*/ 358612 w 5283576"/>
                <a:gd name="connsiteY83" fmla="*/ 5389425 h 10922848"/>
                <a:gd name="connsiteX84" fmla="*/ 2448552 w 5283576"/>
                <a:gd name="connsiteY84" fmla="*/ 5389425 h 10922848"/>
                <a:gd name="connsiteX85" fmla="*/ 1406233 w 5283576"/>
                <a:gd name="connsiteY85" fmla="*/ 4670774 h 10922848"/>
                <a:gd name="connsiteX86" fmla="*/ 358612 w 5283576"/>
                <a:gd name="connsiteY86" fmla="*/ 5389425 h 10922848"/>
                <a:gd name="connsiteX87" fmla="*/ 198635 w 5283576"/>
                <a:gd name="connsiteY87" fmla="*/ 71998 h 10922848"/>
                <a:gd name="connsiteX88" fmla="*/ 1271120 w 5283576"/>
                <a:gd name="connsiteY88" fmla="*/ 790648 h 10922848"/>
                <a:gd name="connsiteX89" fmla="*/ 2349060 w 5283576"/>
                <a:gd name="connsiteY89" fmla="*/ 71998 h 10922848"/>
                <a:gd name="connsiteX90" fmla="*/ 198635 w 5283576"/>
                <a:gd name="connsiteY90" fmla="*/ 71998 h 10922848"/>
                <a:gd name="connsiteX91" fmla="*/ 198635 w 5283576"/>
                <a:gd name="connsiteY91" fmla="*/ 10850850 h 10922848"/>
                <a:gd name="connsiteX92" fmla="*/ 2349060 w 5283576"/>
                <a:gd name="connsiteY92" fmla="*/ 10850850 h 10922848"/>
                <a:gd name="connsiteX93" fmla="*/ 1271120 w 5283576"/>
                <a:gd name="connsiteY93" fmla="*/ 10132199 h 10922848"/>
                <a:gd name="connsiteX94" fmla="*/ 198635 w 5283576"/>
                <a:gd name="connsiteY94" fmla="*/ 10850850 h 10922848"/>
                <a:gd name="connsiteX95" fmla="*/ 150735 w 5283576"/>
                <a:gd name="connsiteY95" fmla="*/ 213240 h 10922848"/>
                <a:gd name="connsiteX96" fmla="*/ 1213263 w 5283576"/>
                <a:gd name="connsiteY96" fmla="*/ 2340612 h 10922848"/>
                <a:gd name="connsiteX97" fmla="*/ 1213281 w 5283576"/>
                <a:gd name="connsiteY97" fmla="*/ 925230 h 10922848"/>
                <a:gd name="connsiteX98" fmla="*/ 150735 w 5283576"/>
                <a:gd name="connsiteY98" fmla="*/ 213240 h 10922848"/>
                <a:gd name="connsiteX99" fmla="*/ 150735 w 5283576"/>
                <a:gd name="connsiteY99" fmla="*/ 10709607 h 10922848"/>
                <a:gd name="connsiteX100" fmla="*/ 1213281 w 5283576"/>
                <a:gd name="connsiteY100" fmla="*/ 9997617 h 10922848"/>
                <a:gd name="connsiteX101" fmla="*/ 1213263 w 5283576"/>
                <a:gd name="connsiteY101" fmla="*/ 8582235 h 10922848"/>
                <a:gd name="connsiteX102" fmla="*/ 150735 w 5283576"/>
                <a:gd name="connsiteY102" fmla="*/ 10709607 h 10922848"/>
                <a:gd name="connsiteX103" fmla="*/ 81954 w 5283576"/>
                <a:gd name="connsiteY103" fmla="*/ 1726083 h 10922848"/>
                <a:gd name="connsiteX104" fmla="*/ 1076522 w 5283576"/>
                <a:gd name="connsiteY104" fmla="*/ 2389107 h 10922848"/>
                <a:gd name="connsiteX105" fmla="*/ 81954 w 5283576"/>
                <a:gd name="connsiteY105" fmla="*/ 397802 h 10922848"/>
                <a:gd name="connsiteX106" fmla="*/ 81954 w 5283576"/>
                <a:gd name="connsiteY106" fmla="*/ 1726083 h 10922848"/>
                <a:gd name="connsiteX107" fmla="*/ 81954 w 5283576"/>
                <a:gd name="connsiteY107" fmla="*/ 10525045 h 10922848"/>
                <a:gd name="connsiteX108" fmla="*/ 1076522 w 5283576"/>
                <a:gd name="connsiteY108" fmla="*/ 8533740 h 10922848"/>
                <a:gd name="connsiteX109" fmla="*/ 81954 w 5283576"/>
                <a:gd name="connsiteY109" fmla="*/ 9196764 h 10922848"/>
                <a:gd name="connsiteX110" fmla="*/ 81954 w 5283576"/>
                <a:gd name="connsiteY110" fmla="*/ 10525045 h 10922848"/>
                <a:gd name="connsiteX111" fmla="*/ 0 w 5283576"/>
                <a:gd name="connsiteY111" fmla="*/ 5461423 h 10922848"/>
                <a:gd name="connsiteX112" fmla="*/ 1334913 w 5283576"/>
                <a:gd name="connsiteY112" fmla="*/ 4548395 h 10922848"/>
                <a:gd name="connsiteX113" fmla="*/ 1334936 w 5283576"/>
                <a:gd name="connsiteY113" fmla="*/ 2732677 h 10922848"/>
                <a:gd name="connsiteX114" fmla="*/ 2 w 5283576"/>
                <a:gd name="connsiteY114" fmla="*/ 1842751 h 10922848"/>
                <a:gd name="connsiteX115" fmla="*/ 1 w 5283576"/>
                <a:gd name="connsiteY115" fmla="*/ 0 h 10922848"/>
                <a:gd name="connsiteX116" fmla="*/ 5283575 w 5283576"/>
                <a:gd name="connsiteY116" fmla="*/ 0 h 10922848"/>
                <a:gd name="connsiteX117" fmla="*/ 5283574 w 5283576"/>
                <a:gd name="connsiteY117" fmla="*/ 1842750 h 10922848"/>
                <a:gd name="connsiteX118" fmla="*/ 3948640 w 5283576"/>
                <a:gd name="connsiteY118" fmla="*/ 2732676 h 10922848"/>
                <a:gd name="connsiteX119" fmla="*/ 3948663 w 5283576"/>
                <a:gd name="connsiteY119" fmla="*/ 4548394 h 10922848"/>
                <a:gd name="connsiteX120" fmla="*/ 5283576 w 5283576"/>
                <a:gd name="connsiteY120" fmla="*/ 5461422 h 10922848"/>
                <a:gd name="connsiteX121" fmla="*/ 5283575 w 5283576"/>
                <a:gd name="connsiteY121" fmla="*/ 5461424 h 10922848"/>
                <a:gd name="connsiteX122" fmla="*/ 3948662 w 5283576"/>
                <a:gd name="connsiteY122" fmla="*/ 6374453 h 10922848"/>
                <a:gd name="connsiteX123" fmla="*/ 3948639 w 5283576"/>
                <a:gd name="connsiteY123" fmla="*/ 8190168 h 10922848"/>
                <a:gd name="connsiteX124" fmla="*/ 5283574 w 5283576"/>
                <a:gd name="connsiteY124" fmla="*/ 9080095 h 10922848"/>
                <a:gd name="connsiteX125" fmla="*/ 5283575 w 5283576"/>
                <a:gd name="connsiteY125" fmla="*/ 10922847 h 10922848"/>
                <a:gd name="connsiteX126" fmla="*/ 1 w 5283576"/>
                <a:gd name="connsiteY126" fmla="*/ 10922848 h 10922848"/>
                <a:gd name="connsiteX127" fmla="*/ 2 w 5283576"/>
                <a:gd name="connsiteY127" fmla="*/ 9080096 h 10922848"/>
                <a:gd name="connsiteX128" fmla="*/ 1334937 w 5283576"/>
                <a:gd name="connsiteY128" fmla="*/ 8190169 h 10922848"/>
                <a:gd name="connsiteX129" fmla="*/ 1334914 w 5283576"/>
                <a:gd name="connsiteY129" fmla="*/ 6374454 h 10922848"/>
                <a:gd name="connsiteX130" fmla="*/ 1 w 5283576"/>
                <a:gd name="connsiteY130" fmla="*/ 5461425 h 10922848"/>
                <a:gd name="connsiteX131" fmla="*/ 0 w 5283576"/>
                <a:gd name="connsiteY131" fmla="*/ 5461423 h 10922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</a:cxnLst>
              <a:rect l="l" t="t" r="r" b="b"/>
              <a:pathLst>
                <a:path w="5283576" h="10922848">
                  <a:moveTo>
                    <a:pt x="4207054" y="2389106"/>
                  </a:moveTo>
                  <a:lnTo>
                    <a:pt x="5201622" y="1726082"/>
                  </a:lnTo>
                  <a:lnTo>
                    <a:pt x="5201622" y="397802"/>
                  </a:lnTo>
                  <a:lnTo>
                    <a:pt x="4207054" y="2389106"/>
                  </a:lnTo>
                  <a:close/>
                  <a:moveTo>
                    <a:pt x="4207054" y="8533739"/>
                  </a:moveTo>
                  <a:lnTo>
                    <a:pt x="5201622" y="10525044"/>
                  </a:lnTo>
                  <a:lnTo>
                    <a:pt x="5201622" y="9196763"/>
                  </a:lnTo>
                  <a:lnTo>
                    <a:pt x="4207054" y="8533739"/>
                  </a:lnTo>
                  <a:close/>
                  <a:moveTo>
                    <a:pt x="4070295" y="925229"/>
                  </a:moveTo>
                  <a:lnTo>
                    <a:pt x="4070313" y="2340611"/>
                  </a:lnTo>
                  <a:lnTo>
                    <a:pt x="5132841" y="213240"/>
                  </a:lnTo>
                  <a:lnTo>
                    <a:pt x="4070295" y="925229"/>
                  </a:lnTo>
                  <a:close/>
                  <a:moveTo>
                    <a:pt x="4070295" y="9997616"/>
                  </a:moveTo>
                  <a:lnTo>
                    <a:pt x="5132841" y="10709606"/>
                  </a:lnTo>
                  <a:lnTo>
                    <a:pt x="4070313" y="8582234"/>
                  </a:lnTo>
                  <a:lnTo>
                    <a:pt x="4070295" y="9997616"/>
                  </a:lnTo>
                  <a:close/>
                  <a:moveTo>
                    <a:pt x="2934516" y="71998"/>
                  </a:moveTo>
                  <a:lnTo>
                    <a:pt x="4012456" y="790647"/>
                  </a:lnTo>
                  <a:lnTo>
                    <a:pt x="5084941" y="71998"/>
                  </a:lnTo>
                  <a:lnTo>
                    <a:pt x="2934516" y="71998"/>
                  </a:lnTo>
                  <a:close/>
                  <a:moveTo>
                    <a:pt x="2934516" y="10850849"/>
                  </a:moveTo>
                  <a:lnTo>
                    <a:pt x="5084941" y="10850849"/>
                  </a:lnTo>
                  <a:lnTo>
                    <a:pt x="4012456" y="10132198"/>
                  </a:lnTo>
                  <a:lnTo>
                    <a:pt x="2934516" y="10850849"/>
                  </a:lnTo>
                  <a:close/>
                  <a:moveTo>
                    <a:pt x="2835024" y="5389424"/>
                  </a:moveTo>
                  <a:lnTo>
                    <a:pt x="4924964" y="5389424"/>
                  </a:lnTo>
                  <a:lnTo>
                    <a:pt x="3877343" y="4670773"/>
                  </a:lnTo>
                  <a:lnTo>
                    <a:pt x="2835024" y="5389424"/>
                  </a:lnTo>
                  <a:close/>
                  <a:moveTo>
                    <a:pt x="2835022" y="5533422"/>
                  </a:moveTo>
                  <a:lnTo>
                    <a:pt x="3877342" y="6252073"/>
                  </a:lnTo>
                  <a:lnTo>
                    <a:pt x="4924963" y="5533422"/>
                  </a:lnTo>
                  <a:lnTo>
                    <a:pt x="2835022" y="5533422"/>
                  </a:lnTo>
                  <a:close/>
                  <a:moveTo>
                    <a:pt x="2788471" y="5248181"/>
                  </a:moveTo>
                  <a:lnTo>
                    <a:pt x="3821130" y="4536191"/>
                  </a:lnTo>
                  <a:cubicBezTo>
                    <a:pt x="3821124" y="4064397"/>
                    <a:pt x="3821119" y="3592603"/>
                    <a:pt x="3821113" y="3120809"/>
                  </a:cubicBezTo>
                  <a:lnTo>
                    <a:pt x="2788471" y="5248181"/>
                  </a:lnTo>
                  <a:close/>
                  <a:moveTo>
                    <a:pt x="2788470" y="5674666"/>
                  </a:moveTo>
                  <a:lnTo>
                    <a:pt x="3821112" y="7802037"/>
                  </a:lnTo>
                  <a:lnTo>
                    <a:pt x="3821130" y="6386655"/>
                  </a:lnTo>
                  <a:lnTo>
                    <a:pt x="2788470" y="5674666"/>
                  </a:lnTo>
                  <a:close/>
                  <a:moveTo>
                    <a:pt x="2721624" y="5063619"/>
                  </a:moveTo>
                  <a:lnTo>
                    <a:pt x="3688219" y="3072314"/>
                  </a:lnTo>
                  <a:lnTo>
                    <a:pt x="2721624" y="3735338"/>
                  </a:lnTo>
                  <a:lnTo>
                    <a:pt x="2721624" y="5063619"/>
                  </a:lnTo>
                  <a:close/>
                  <a:moveTo>
                    <a:pt x="2721623" y="7187508"/>
                  </a:moveTo>
                  <a:lnTo>
                    <a:pt x="3688218" y="7850532"/>
                  </a:lnTo>
                  <a:lnTo>
                    <a:pt x="2721623" y="5859228"/>
                  </a:lnTo>
                  <a:lnTo>
                    <a:pt x="2721623" y="7187508"/>
                  </a:lnTo>
                  <a:close/>
                  <a:moveTo>
                    <a:pt x="1595358" y="7850533"/>
                  </a:moveTo>
                  <a:lnTo>
                    <a:pt x="2561953" y="7187509"/>
                  </a:lnTo>
                  <a:lnTo>
                    <a:pt x="2561953" y="5859229"/>
                  </a:lnTo>
                  <a:lnTo>
                    <a:pt x="1595358" y="7850533"/>
                  </a:lnTo>
                  <a:close/>
                  <a:moveTo>
                    <a:pt x="1595357" y="3072315"/>
                  </a:moveTo>
                  <a:lnTo>
                    <a:pt x="2561952" y="5063620"/>
                  </a:lnTo>
                  <a:lnTo>
                    <a:pt x="2561952" y="3735339"/>
                  </a:lnTo>
                  <a:lnTo>
                    <a:pt x="1595357" y="3072315"/>
                  </a:lnTo>
                  <a:close/>
                  <a:moveTo>
                    <a:pt x="1462446" y="4536192"/>
                  </a:moveTo>
                  <a:lnTo>
                    <a:pt x="2495105" y="5248182"/>
                  </a:lnTo>
                  <a:lnTo>
                    <a:pt x="1462463" y="3120810"/>
                  </a:lnTo>
                  <a:cubicBezTo>
                    <a:pt x="1462457" y="3592604"/>
                    <a:pt x="1462452" y="4064398"/>
                    <a:pt x="1462446" y="4536192"/>
                  </a:cubicBezTo>
                  <a:close/>
                  <a:moveTo>
                    <a:pt x="1462446" y="6386656"/>
                  </a:moveTo>
                  <a:lnTo>
                    <a:pt x="1462464" y="7802038"/>
                  </a:lnTo>
                  <a:lnTo>
                    <a:pt x="2495106" y="5674667"/>
                  </a:lnTo>
                  <a:lnTo>
                    <a:pt x="1462446" y="6386656"/>
                  </a:lnTo>
                  <a:close/>
                  <a:moveTo>
                    <a:pt x="1344481" y="8193920"/>
                  </a:moveTo>
                  <a:cubicBezTo>
                    <a:pt x="1344489" y="8799220"/>
                    <a:pt x="1344496" y="9404520"/>
                    <a:pt x="1344504" y="10009820"/>
                  </a:cubicBezTo>
                  <a:lnTo>
                    <a:pt x="2641787" y="10872154"/>
                  </a:lnTo>
                  <a:lnTo>
                    <a:pt x="3939072" y="10009819"/>
                  </a:lnTo>
                  <a:cubicBezTo>
                    <a:pt x="3939080" y="9404519"/>
                    <a:pt x="3939087" y="8799219"/>
                    <a:pt x="3939095" y="8193919"/>
                  </a:cubicBezTo>
                  <a:lnTo>
                    <a:pt x="2641976" y="7304176"/>
                  </a:lnTo>
                  <a:cubicBezTo>
                    <a:pt x="2641977" y="6075674"/>
                    <a:pt x="2641977" y="4847172"/>
                    <a:pt x="2641978" y="3618670"/>
                  </a:cubicBezTo>
                  <a:lnTo>
                    <a:pt x="3939095" y="2728928"/>
                  </a:lnTo>
                  <a:cubicBezTo>
                    <a:pt x="3939087" y="2123627"/>
                    <a:pt x="3939080" y="1518327"/>
                    <a:pt x="3939072" y="913026"/>
                  </a:cubicBezTo>
                  <a:lnTo>
                    <a:pt x="2641788" y="50694"/>
                  </a:lnTo>
                  <a:lnTo>
                    <a:pt x="1344504" y="913027"/>
                  </a:lnTo>
                  <a:cubicBezTo>
                    <a:pt x="1344496" y="1518328"/>
                    <a:pt x="1344489" y="2123628"/>
                    <a:pt x="1344481" y="2728929"/>
                  </a:cubicBezTo>
                  <a:lnTo>
                    <a:pt x="2641598" y="3618671"/>
                  </a:lnTo>
                  <a:cubicBezTo>
                    <a:pt x="2641599" y="4847173"/>
                    <a:pt x="2641599" y="6075675"/>
                    <a:pt x="2641600" y="7304177"/>
                  </a:cubicBezTo>
                  <a:lnTo>
                    <a:pt x="1344481" y="8193920"/>
                  </a:lnTo>
                  <a:close/>
                  <a:moveTo>
                    <a:pt x="358613" y="5533423"/>
                  </a:moveTo>
                  <a:lnTo>
                    <a:pt x="1406234" y="6252074"/>
                  </a:lnTo>
                  <a:lnTo>
                    <a:pt x="2448554" y="5533423"/>
                  </a:lnTo>
                  <a:lnTo>
                    <a:pt x="358613" y="5533423"/>
                  </a:lnTo>
                  <a:close/>
                  <a:moveTo>
                    <a:pt x="358612" y="5389425"/>
                  </a:moveTo>
                  <a:lnTo>
                    <a:pt x="2448552" y="5389425"/>
                  </a:lnTo>
                  <a:lnTo>
                    <a:pt x="1406233" y="4670774"/>
                  </a:lnTo>
                  <a:lnTo>
                    <a:pt x="358612" y="5389425"/>
                  </a:lnTo>
                  <a:close/>
                  <a:moveTo>
                    <a:pt x="198635" y="71998"/>
                  </a:moveTo>
                  <a:lnTo>
                    <a:pt x="1271120" y="790648"/>
                  </a:lnTo>
                  <a:lnTo>
                    <a:pt x="2349060" y="71998"/>
                  </a:lnTo>
                  <a:lnTo>
                    <a:pt x="198635" y="71998"/>
                  </a:lnTo>
                  <a:close/>
                  <a:moveTo>
                    <a:pt x="198635" y="10850850"/>
                  </a:moveTo>
                  <a:lnTo>
                    <a:pt x="2349060" y="10850850"/>
                  </a:lnTo>
                  <a:lnTo>
                    <a:pt x="1271120" y="10132199"/>
                  </a:lnTo>
                  <a:lnTo>
                    <a:pt x="198635" y="10850850"/>
                  </a:lnTo>
                  <a:close/>
                  <a:moveTo>
                    <a:pt x="150735" y="213240"/>
                  </a:moveTo>
                  <a:lnTo>
                    <a:pt x="1213263" y="2340612"/>
                  </a:lnTo>
                  <a:lnTo>
                    <a:pt x="1213281" y="925230"/>
                  </a:lnTo>
                  <a:lnTo>
                    <a:pt x="150735" y="213240"/>
                  </a:lnTo>
                  <a:close/>
                  <a:moveTo>
                    <a:pt x="150735" y="10709607"/>
                  </a:moveTo>
                  <a:lnTo>
                    <a:pt x="1213281" y="9997617"/>
                  </a:lnTo>
                  <a:lnTo>
                    <a:pt x="1213263" y="8582235"/>
                  </a:lnTo>
                  <a:lnTo>
                    <a:pt x="150735" y="10709607"/>
                  </a:lnTo>
                  <a:close/>
                  <a:moveTo>
                    <a:pt x="81954" y="1726083"/>
                  </a:moveTo>
                  <a:lnTo>
                    <a:pt x="1076522" y="2389107"/>
                  </a:lnTo>
                  <a:lnTo>
                    <a:pt x="81954" y="397802"/>
                  </a:lnTo>
                  <a:lnTo>
                    <a:pt x="81954" y="1726083"/>
                  </a:lnTo>
                  <a:close/>
                  <a:moveTo>
                    <a:pt x="81954" y="10525045"/>
                  </a:moveTo>
                  <a:lnTo>
                    <a:pt x="1076522" y="8533740"/>
                  </a:lnTo>
                  <a:lnTo>
                    <a:pt x="81954" y="9196764"/>
                  </a:lnTo>
                  <a:lnTo>
                    <a:pt x="81954" y="10525045"/>
                  </a:lnTo>
                  <a:close/>
                  <a:moveTo>
                    <a:pt x="0" y="5461423"/>
                  </a:moveTo>
                  <a:lnTo>
                    <a:pt x="1334913" y="4548395"/>
                  </a:lnTo>
                  <a:cubicBezTo>
                    <a:pt x="1334921" y="3943156"/>
                    <a:pt x="1334928" y="3337916"/>
                    <a:pt x="1334936" y="2732677"/>
                  </a:cubicBezTo>
                  <a:lnTo>
                    <a:pt x="2" y="1842751"/>
                  </a:lnTo>
                  <a:cubicBezTo>
                    <a:pt x="2" y="1228500"/>
                    <a:pt x="1" y="614250"/>
                    <a:pt x="1" y="0"/>
                  </a:cubicBezTo>
                  <a:lnTo>
                    <a:pt x="5283575" y="0"/>
                  </a:lnTo>
                  <a:cubicBezTo>
                    <a:pt x="5283575" y="614249"/>
                    <a:pt x="5283574" y="1228499"/>
                    <a:pt x="5283574" y="1842750"/>
                  </a:cubicBezTo>
                  <a:lnTo>
                    <a:pt x="3948640" y="2732676"/>
                  </a:lnTo>
                  <a:cubicBezTo>
                    <a:pt x="3948648" y="3337915"/>
                    <a:pt x="3948655" y="3943155"/>
                    <a:pt x="3948663" y="4548394"/>
                  </a:cubicBezTo>
                  <a:lnTo>
                    <a:pt x="5283576" y="5461422"/>
                  </a:lnTo>
                  <a:cubicBezTo>
                    <a:pt x="5283576" y="5461423"/>
                    <a:pt x="5283575" y="5461423"/>
                    <a:pt x="5283575" y="5461424"/>
                  </a:cubicBezTo>
                  <a:lnTo>
                    <a:pt x="3948662" y="6374453"/>
                  </a:lnTo>
                  <a:cubicBezTo>
                    <a:pt x="3948654" y="6979691"/>
                    <a:pt x="3948647" y="7584930"/>
                    <a:pt x="3948639" y="8190168"/>
                  </a:cubicBezTo>
                  <a:lnTo>
                    <a:pt x="5283574" y="9080095"/>
                  </a:lnTo>
                  <a:cubicBezTo>
                    <a:pt x="5283574" y="9694346"/>
                    <a:pt x="5283575" y="10308596"/>
                    <a:pt x="5283575" y="10922847"/>
                  </a:cubicBezTo>
                  <a:lnTo>
                    <a:pt x="1" y="10922848"/>
                  </a:lnTo>
                  <a:cubicBezTo>
                    <a:pt x="1" y="10308597"/>
                    <a:pt x="2" y="9694347"/>
                    <a:pt x="2" y="9080096"/>
                  </a:cubicBezTo>
                  <a:lnTo>
                    <a:pt x="1334937" y="8190169"/>
                  </a:lnTo>
                  <a:cubicBezTo>
                    <a:pt x="1334929" y="7584931"/>
                    <a:pt x="1334922" y="6979692"/>
                    <a:pt x="1334914" y="6374454"/>
                  </a:cubicBezTo>
                  <a:lnTo>
                    <a:pt x="1" y="5461425"/>
                  </a:lnTo>
                  <a:cubicBezTo>
                    <a:pt x="1" y="5461424"/>
                    <a:pt x="0" y="5461424"/>
                    <a:pt x="0" y="5461423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1E989A13-D9AA-4012-857E-75BB11585BCF}"/>
              </a:ext>
            </a:extLst>
          </p:cNvPr>
          <p:cNvSpPr txBox="1"/>
          <p:nvPr/>
        </p:nvSpPr>
        <p:spPr>
          <a:xfrm>
            <a:off x="564856" y="550194"/>
            <a:ext cx="11576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asanoha01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D1504348-47A8-4F51-A6F6-7A8530DE5EAC}"/>
              </a:ext>
            </a:extLst>
          </p:cNvPr>
          <p:cNvSpPr txBox="1"/>
          <p:nvPr/>
        </p:nvSpPr>
        <p:spPr>
          <a:xfrm>
            <a:off x="2773251" y="550194"/>
            <a:ext cx="11576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asanoha02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50A87ECC-6273-451D-88A3-69B2E491475F}"/>
              </a:ext>
            </a:extLst>
          </p:cNvPr>
          <p:cNvSpPr txBox="1"/>
          <p:nvPr/>
        </p:nvSpPr>
        <p:spPr>
          <a:xfrm>
            <a:off x="4944815" y="550194"/>
            <a:ext cx="11576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asanoha03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B92B49E3-3E99-49C9-8826-047B3BCB2A1D}"/>
              </a:ext>
            </a:extLst>
          </p:cNvPr>
          <p:cNvSpPr txBox="1"/>
          <p:nvPr/>
        </p:nvSpPr>
        <p:spPr>
          <a:xfrm>
            <a:off x="7116379" y="550194"/>
            <a:ext cx="11576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asanoha04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CF05708F-498C-4FBC-8138-55A21127281E}"/>
              </a:ext>
            </a:extLst>
          </p:cNvPr>
          <p:cNvSpPr txBox="1"/>
          <p:nvPr/>
        </p:nvSpPr>
        <p:spPr>
          <a:xfrm>
            <a:off x="564856" y="2008661"/>
            <a:ext cx="11576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asanoha05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32BF9123-0D56-47AC-95F6-272C93BFF194}"/>
              </a:ext>
            </a:extLst>
          </p:cNvPr>
          <p:cNvSpPr txBox="1"/>
          <p:nvPr/>
        </p:nvSpPr>
        <p:spPr>
          <a:xfrm>
            <a:off x="2751474" y="2008661"/>
            <a:ext cx="11576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asanoha06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7E1173DD-E455-49D0-83B2-E9DF1126B35B}"/>
              </a:ext>
            </a:extLst>
          </p:cNvPr>
          <p:cNvSpPr txBox="1"/>
          <p:nvPr/>
        </p:nvSpPr>
        <p:spPr>
          <a:xfrm>
            <a:off x="4953000" y="2000884"/>
            <a:ext cx="11576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asanoha07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8F956FC8-9144-4068-81EE-718E205C3602}"/>
              </a:ext>
            </a:extLst>
          </p:cNvPr>
          <p:cNvSpPr txBox="1"/>
          <p:nvPr/>
        </p:nvSpPr>
        <p:spPr>
          <a:xfrm>
            <a:off x="7154526" y="2000884"/>
            <a:ext cx="11576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asanoha08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5F567D41-E962-42F7-8CE3-B57DCC43E93B}"/>
              </a:ext>
            </a:extLst>
          </p:cNvPr>
          <p:cNvSpPr txBox="1"/>
          <p:nvPr/>
        </p:nvSpPr>
        <p:spPr>
          <a:xfrm>
            <a:off x="564856" y="3483765"/>
            <a:ext cx="11576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asanoha09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D2B76456-1D9E-4B55-851B-D3B920AF4CA2}"/>
              </a:ext>
            </a:extLst>
          </p:cNvPr>
          <p:cNvSpPr txBox="1"/>
          <p:nvPr/>
        </p:nvSpPr>
        <p:spPr>
          <a:xfrm>
            <a:off x="2760435" y="3483765"/>
            <a:ext cx="11576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asanoha10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5E56B6F2-37F3-49D8-AB60-1004A02A1186}"/>
              </a:ext>
            </a:extLst>
          </p:cNvPr>
          <p:cNvSpPr txBox="1"/>
          <p:nvPr/>
        </p:nvSpPr>
        <p:spPr>
          <a:xfrm>
            <a:off x="4944815" y="3483765"/>
            <a:ext cx="11576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asanoha11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360C6948-C2E3-4B54-8F13-28AC47039AD3}"/>
              </a:ext>
            </a:extLst>
          </p:cNvPr>
          <p:cNvSpPr txBox="1"/>
          <p:nvPr/>
        </p:nvSpPr>
        <p:spPr>
          <a:xfrm>
            <a:off x="7154526" y="3483765"/>
            <a:ext cx="11576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asanoha12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33204475-4DE0-48AD-BF8A-455EA3F28911}"/>
              </a:ext>
            </a:extLst>
          </p:cNvPr>
          <p:cNvSpPr txBox="1"/>
          <p:nvPr/>
        </p:nvSpPr>
        <p:spPr>
          <a:xfrm>
            <a:off x="564856" y="4934455"/>
            <a:ext cx="11576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asanoha13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D478D586-6BA2-4388-BF94-79E3DCAA9311}"/>
              </a:ext>
            </a:extLst>
          </p:cNvPr>
          <p:cNvSpPr txBox="1"/>
          <p:nvPr/>
        </p:nvSpPr>
        <p:spPr>
          <a:xfrm>
            <a:off x="2760434" y="4934455"/>
            <a:ext cx="11576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asanoha14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4FB1DEEB-433C-45B8-8894-FFC50C265F97}"/>
              </a:ext>
            </a:extLst>
          </p:cNvPr>
          <p:cNvSpPr txBox="1"/>
          <p:nvPr/>
        </p:nvSpPr>
        <p:spPr>
          <a:xfrm>
            <a:off x="4944815" y="4934455"/>
            <a:ext cx="11576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asanoha15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95FCA180-AAC2-4C63-820E-D7963C98E773}"/>
              </a:ext>
            </a:extLst>
          </p:cNvPr>
          <p:cNvSpPr txBox="1"/>
          <p:nvPr/>
        </p:nvSpPr>
        <p:spPr>
          <a:xfrm>
            <a:off x="7141291" y="4934455"/>
            <a:ext cx="11576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asanoha16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595062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4FC391D9-EB87-450B-9672-569133F6E5CB}"/>
              </a:ext>
            </a:extLst>
          </p:cNvPr>
          <p:cNvGrpSpPr/>
          <p:nvPr/>
        </p:nvGrpSpPr>
        <p:grpSpPr>
          <a:xfrm>
            <a:off x="401509" y="4108732"/>
            <a:ext cx="4253621" cy="2043639"/>
            <a:chOff x="401509" y="4108732"/>
            <a:chExt cx="4253621" cy="2043639"/>
          </a:xfrm>
        </p:grpSpPr>
        <p:sp>
          <p:nvSpPr>
            <p:cNvPr id="241" name="正方形/長方形 240">
              <a:extLst>
                <a:ext uri="{FF2B5EF4-FFF2-40B4-BE49-F238E27FC236}">
                  <a16:creationId xmlns:a16="http://schemas.microsoft.com/office/drawing/2014/main" id="{AAA3099D-5BE2-4513-8A0E-F950A3BFC7E3}"/>
                </a:ext>
              </a:extLst>
            </p:cNvPr>
            <p:cNvSpPr/>
            <p:nvPr/>
          </p:nvSpPr>
          <p:spPr>
            <a:xfrm>
              <a:off x="401509" y="4108732"/>
              <a:ext cx="4251597" cy="2043639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72" name="フリーフォーム: 図形 271">
              <a:extLst>
                <a:ext uri="{FF2B5EF4-FFF2-40B4-BE49-F238E27FC236}">
                  <a16:creationId xmlns:a16="http://schemas.microsoft.com/office/drawing/2014/main" id="{398BD30E-828F-4FEF-97F5-3CC61980723E}"/>
                </a:ext>
              </a:extLst>
            </p:cNvPr>
            <p:cNvSpPr/>
            <p:nvPr/>
          </p:nvSpPr>
          <p:spPr>
            <a:xfrm>
              <a:off x="3638805" y="4140955"/>
              <a:ext cx="983995" cy="465685"/>
            </a:xfrm>
            <a:custGeom>
              <a:avLst/>
              <a:gdLst>
                <a:gd name="connsiteX0" fmla="*/ 0 w 2311400"/>
                <a:gd name="connsiteY0" fmla="*/ 1200150 h 1206500"/>
                <a:gd name="connsiteX1" fmla="*/ 1517650 w 2311400"/>
                <a:gd name="connsiteY1" fmla="*/ 1206500 h 1206500"/>
                <a:gd name="connsiteX2" fmla="*/ 2311400 w 2311400"/>
                <a:gd name="connsiteY2" fmla="*/ 0 h 1206500"/>
                <a:gd name="connsiteX3" fmla="*/ 0 w 2311400"/>
                <a:gd name="connsiteY3" fmla="*/ 1200150 h 1206500"/>
                <a:gd name="connsiteX0" fmla="*/ 0 w 2362200"/>
                <a:gd name="connsiteY0" fmla="*/ 1168400 h 1206500"/>
                <a:gd name="connsiteX1" fmla="*/ 1568450 w 2362200"/>
                <a:gd name="connsiteY1" fmla="*/ 1206500 h 1206500"/>
                <a:gd name="connsiteX2" fmla="*/ 2362200 w 2362200"/>
                <a:gd name="connsiteY2" fmla="*/ 0 h 1206500"/>
                <a:gd name="connsiteX3" fmla="*/ 0 w 2362200"/>
                <a:gd name="connsiteY3" fmla="*/ 1168400 h 1206500"/>
                <a:gd name="connsiteX0" fmla="*/ 0 w 2374900"/>
                <a:gd name="connsiteY0" fmla="*/ 1212850 h 1250950"/>
                <a:gd name="connsiteX1" fmla="*/ 1568450 w 2374900"/>
                <a:gd name="connsiteY1" fmla="*/ 1250950 h 1250950"/>
                <a:gd name="connsiteX2" fmla="*/ 2374900 w 2374900"/>
                <a:gd name="connsiteY2" fmla="*/ 0 h 1250950"/>
                <a:gd name="connsiteX3" fmla="*/ 0 w 2374900"/>
                <a:gd name="connsiteY3" fmla="*/ 1212850 h 1250950"/>
                <a:gd name="connsiteX0" fmla="*/ 0 w 2406650"/>
                <a:gd name="connsiteY0" fmla="*/ 1212850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12850 h 1250950"/>
                <a:gd name="connsiteX0" fmla="*/ 0 w 2432050"/>
                <a:gd name="connsiteY0" fmla="*/ 1250950 h 1250950"/>
                <a:gd name="connsiteX1" fmla="*/ 1593850 w 2432050"/>
                <a:gd name="connsiteY1" fmla="*/ 1250950 h 1250950"/>
                <a:gd name="connsiteX2" fmla="*/ 2432050 w 2432050"/>
                <a:gd name="connsiteY2" fmla="*/ 0 h 1250950"/>
                <a:gd name="connsiteX3" fmla="*/ 0 w 2432050"/>
                <a:gd name="connsiteY3" fmla="*/ 1250950 h 1250950"/>
                <a:gd name="connsiteX0" fmla="*/ 0 w 2482850"/>
                <a:gd name="connsiteY0" fmla="*/ 1250950 h 1250950"/>
                <a:gd name="connsiteX1" fmla="*/ 1644650 w 2482850"/>
                <a:gd name="connsiteY1" fmla="*/ 1250950 h 1250950"/>
                <a:gd name="connsiteX2" fmla="*/ 2482850 w 2482850"/>
                <a:gd name="connsiteY2" fmla="*/ 0 h 1250950"/>
                <a:gd name="connsiteX3" fmla="*/ 0 w 2482850"/>
                <a:gd name="connsiteY3" fmla="*/ 1250950 h 1250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2850" h="1250950">
                  <a:moveTo>
                    <a:pt x="0" y="1250950"/>
                  </a:moveTo>
                  <a:lnTo>
                    <a:pt x="1644650" y="1250950"/>
                  </a:lnTo>
                  <a:lnTo>
                    <a:pt x="2482850" y="0"/>
                  </a:lnTo>
                  <a:lnTo>
                    <a:pt x="0" y="125095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6" name="フリーフォーム: 図形 275">
              <a:extLst>
                <a:ext uri="{FF2B5EF4-FFF2-40B4-BE49-F238E27FC236}">
                  <a16:creationId xmlns:a16="http://schemas.microsoft.com/office/drawing/2014/main" id="{6A155EAF-3F05-4E78-9855-354B6FFBC908}"/>
                </a:ext>
              </a:extLst>
            </p:cNvPr>
            <p:cNvSpPr/>
            <p:nvPr/>
          </p:nvSpPr>
          <p:spPr>
            <a:xfrm flipH="1">
              <a:off x="428625" y="4134605"/>
              <a:ext cx="983995" cy="465685"/>
            </a:xfrm>
            <a:custGeom>
              <a:avLst/>
              <a:gdLst>
                <a:gd name="connsiteX0" fmla="*/ 0 w 2311400"/>
                <a:gd name="connsiteY0" fmla="*/ 1200150 h 1206500"/>
                <a:gd name="connsiteX1" fmla="*/ 1517650 w 2311400"/>
                <a:gd name="connsiteY1" fmla="*/ 1206500 h 1206500"/>
                <a:gd name="connsiteX2" fmla="*/ 2311400 w 2311400"/>
                <a:gd name="connsiteY2" fmla="*/ 0 h 1206500"/>
                <a:gd name="connsiteX3" fmla="*/ 0 w 2311400"/>
                <a:gd name="connsiteY3" fmla="*/ 1200150 h 1206500"/>
                <a:gd name="connsiteX0" fmla="*/ 0 w 2362200"/>
                <a:gd name="connsiteY0" fmla="*/ 1168400 h 1206500"/>
                <a:gd name="connsiteX1" fmla="*/ 1568450 w 2362200"/>
                <a:gd name="connsiteY1" fmla="*/ 1206500 h 1206500"/>
                <a:gd name="connsiteX2" fmla="*/ 2362200 w 2362200"/>
                <a:gd name="connsiteY2" fmla="*/ 0 h 1206500"/>
                <a:gd name="connsiteX3" fmla="*/ 0 w 2362200"/>
                <a:gd name="connsiteY3" fmla="*/ 1168400 h 1206500"/>
                <a:gd name="connsiteX0" fmla="*/ 0 w 2374900"/>
                <a:gd name="connsiteY0" fmla="*/ 1212850 h 1250950"/>
                <a:gd name="connsiteX1" fmla="*/ 1568450 w 2374900"/>
                <a:gd name="connsiteY1" fmla="*/ 1250950 h 1250950"/>
                <a:gd name="connsiteX2" fmla="*/ 2374900 w 2374900"/>
                <a:gd name="connsiteY2" fmla="*/ 0 h 1250950"/>
                <a:gd name="connsiteX3" fmla="*/ 0 w 2374900"/>
                <a:gd name="connsiteY3" fmla="*/ 1212850 h 1250950"/>
                <a:gd name="connsiteX0" fmla="*/ 0 w 2406650"/>
                <a:gd name="connsiteY0" fmla="*/ 1212850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12850 h 1250950"/>
                <a:gd name="connsiteX0" fmla="*/ 0 w 2432050"/>
                <a:gd name="connsiteY0" fmla="*/ 1250950 h 1250950"/>
                <a:gd name="connsiteX1" fmla="*/ 1593850 w 2432050"/>
                <a:gd name="connsiteY1" fmla="*/ 1250950 h 1250950"/>
                <a:gd name="connsiteX2" fmla="*/ 2432050 w 2432050"/>
                <a:gd name="connsiteY2" fmla="*/ 0 h 1250950"/>
                <a:gd name="connsiteX3" fmla="*/ 0 w 2432050"/>
                <a:gd name="connsiteY3" fmla="*/ 1250950 h 1250950"/>
                <a:gd name="connsiteX0" fmla="*/ 0 w 2482850"/>
                <a:gd name="connsiteY0" fmla="*/ 1250950 h 1250950"/>
                <a:gd name="connsiteX1" fmla="*/ 1644650 w 2482850"/>
                <a:gd name="connsiteY1" fmla="*/ 1250950 h 1250950"/>
                <a:gd name="connsiteX2" fmla="*/ 2482850 w 2482850"/>
                <a:gd name="connsiteY2" fmla="*/ 0 h 1250950"/>
                <a:gd name="connsiteX3" fmla="*/ 0 w 2482850"/>
                <a:gd name="connsiteY3" fmla="*/ 1250950 h 1250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2850" h="1250950">
                  <a:moveTo>
                    <a:pt x="0" y="1250950"/>
                  </a:moveTo>
                  <a:lnTo>
                    <a:pt x="1644650" y="1250950"/>
                  </a:lnTo>
                  <a:lnTo>
                    <a:pt x="2482850" y="0"/>
                  </a:lnTo>
                  <a:lnTo>
                    <a:pt x="0" y="1250950"/>
                  </a:lnTo>
                  <a:close/>
                </a:path>
              </a:pathLst>
            </a:cu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フリーフォーム: 図形 280">
              <a:extLst>
                <a:ext uri="{FF2B5EF4-FFF2-40B4-BE49-F238E27FC236}">
                  <a16:creationId xmlns:a16="http://schemas.microsoft.com/office/drawing/2014/main" id="{A69CD49A-5FD1-4788-92FB-627F22689C06}"/>
                </a:ext>
              </a:extLst>
            </p:cNvPr>
            <p:cNvSpPr/>
            <p:nvPr/>
          </p:nvSpPr>
          <p:spPr>
            <a:xfrm>
              <a:off x="444446" y="5676847"/>
              <a:ext cx="961346" cy="455640"/>
            </a:xfrm>
            <a:custGeom>
              <a:avLst/>
              <a:gdLst>
                <a:gd name="connsiteX0" fmla="*/ 0 w 2311400"/>
                <a:gd name="connsiteY0" fmla="*/ 1200150 h 1206500"/>
                <a:gd name="connsiteX1" fmla="*/ 1517650 w 2311400"/>
                <a:gd name="connsiteY1" fmla="*/ 1206500 h 1206500"/>
                <a:gd name="connsiteX2" fmla="*/ 2311400 w 2311400"/>
                <a:gd name="connsiteY2" fmla="*/ 0 h 1206500"/>
                <a:gd name="connsiteX3" fmla="*/ 0 w 2311400"/>
                <a:gd name="connsiteY3" fmla="*/ 1200150 h 1206500"/>
                <a:gd name="connsiteX0" fmla="*/ 0 w 2362200"/>
                <a:gd name="connsiteY0" fmla="*/ 1168400 h 1206500"/>
                <a:gd name="connsiteX1" fmla="*/ 1568450 w 2362200"/>
                <a:gd name="connsiteY1" fmla="*/ 1206500 h 1206500"/>
                <a:gd name="connsiteX2" fmla="*/ 2362200 w 2362200"/>
                <a:gd name="connsiteY2" fmla="*/ 0 h 1206500"/>
                <a:gd name="connsiteX3" fmla="*/ 0 w 2362200"/>
                <a:gd name="connsiteY3" fmla="*/ 1168400 h 1206500"/>
                <a:gd name="connsiteX0" fmla="*/ 0 w 2374900"/>
                <a:gd name="connsiteY0" fmla="*/ 1212850 h 1250950"/>
                <a:gd name="connsiteX1" fmla="*/ 1568450 w 2374900"/>
                <a:gd name="connsiteY1" fmla="*/ 1250950 h 1250950"/>
                <a:gd name="connsiteX2" fmla="*/ 2374900 w 2374900"/>
                <a:gd name="connsiteY2" fmla="*/ 0 h 1250950"/>
                <a:gd name="connsiteX3" fmla="*/ 0 w 2374900"/>
                <a:gd name="connsiteY3" fmla="*/ 1212850 h 1250950"/>
                <a:gd name="connsiteX0" fmla="*/ 0 w 2406650"/>
                <a:gd name="connsiteY0" fmla="*/ 1212850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12850 h 1250950"/>
                <a:gd name="connsiteX0" fmla="*/ 0 w 2432050"/>
                <a:gd name="connsiteY0" fmla="*/ 1250950 h 1250950"/>
                <a:gd name="connsiteX1" fmla="*/ 1593850 w 2432050"/>
                <a:gd name="connsiteY1" fmla="*/ 1250950 h 1250950"/>
                <a:gd name="connsiteX2" fmla="*/ 2432050 w 2432050"/>
                <a:gd name="connsiteY2" fmla="*/ 0 h 1250950"/>
                <a:gd name="connsiteX3" fmla="*/ 0 w 2432050"/>
                <a:gd name="connsiteY3" fmla="*/ 1250950 h 1250950"/>
                <a:gd name="connsiteX0" fmla="*/ 0 w 2482850"/>
                <a:gd name="connsiteY0" fmla="*/ 1250950 h 1250950"/>
                <a:gd name="connsiteX1" fmla="*/ 1644650 w 2482850"/>
                <a:gd name="connsiteY1" fmla="*/ 1250950 h 1250950"/>
                <a:gd name="connsiteX2" fmla="*/ 2482850 w 2482850"/>
                <a:gd name="connsiteY2" fmla="*/ 0 h 1250950"/>
                <a:gd name="connsiteX3" fmla="*/ 0 w 2482850"/>
                <a:gd name="connsiteY3" fmla="*/ 1250950 h 1250950"/>
                <a:gd name="connsiteX0" fmla="*/ 0 w 2406650"/>
                <a:gd name="connsiteY0" fmla="*/ 1246026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46026 h 1250950"/>
                <a:gd name="connsiteX0" fmla="*/ 0 w 2425700"/>
                <a:gd name="connsiteY0" fmla="*/ 1265727 h 1265727"/>
                <a:gd name="connsiteX1" fmla="*/ 1587500 w 2425700"/>
                <a:gd name="connsiteY1" fmla="*/ 1250950 h 1265727"/>
                <a:gd name="connsiteX2" fmla="*/ 2425700 w 2425700"/>
                <a:gd name="connsiteY2" fmla="*/ 0 h 1265727"/>
                <a:gd name="connsiteX3" fmla="*/ 0 w 2425700"/>
                <a:gd name="connsiteY3" fmla="*/ 1265727 h 1265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25700" h="1265727">
                  <a:moveTo>
                    <a:pt x="0" y="1265727"/>
                  </a:moveTo>
                  <a:lnTo>
                    <a:pt x="1587500" y="1250950"/>
                  </a:lnTo>
                  <a:lnTo>
                    <a:pt x="2425700" y="0"/>
                  </a:lnTo>
                  <a:lnTo>
                    <a:pt x="0" y="1265727"/>
                  </a:lnTo>
                  <a:close/>
                </a:path>
              </a:pathLst>
            </a:cu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3" name="フリーフォーム: 図形 282">
              <a:extLst>
                <a:ext uri="{FF2B5EF4-FFF2-40B4-BE49-F238E27FC236}">
                  <a16:creationId xmlns:a16="http://schemas.microsoft.com/office/drawing/2014/main" id="{69FA98CB-95C0-40CA-9752-4C77FB99BEEB}"/>
                </a:ext>
              </a:extLst>
            </p:cNvPr>
            <p:cNvSpPr/>
            <p:nvPr/>
          </p:nvSpPr>
          <p:spPr>
            <a:xfrm flipH="1">
              <a:off x="3637278" y="5661539"/>
              <a:ext cx="983995" cy="465685"/>
            </a:xfrm>
            <a:custGeom>
              <a:avLst/>
              <a:gdLst>
                <a:gd name="connsiteX0" fmla="*/ 0 w 2311400"/>
                <a:gd name="connsiteY0" fmla="*/ 1200150 h 1206500"/>
                <a:gd name="connsiteX1" fmla="*/ 1517650 w 2311400"/>
                <a:gd name="connsiteY1" fmla="*/ 1206500 h 1206500"/>
                <a:gd name="connsiteX2" fmla="*/ 2311400 w 2311400"/>
                <a:gd name="connsiteY2" fmla="*/ 0 h 1206500"/>
                <a:gd name="connsiteX3" fmla="*/ 0 w 2311400"/>
                <a:gd name="connsiteY3" fmla="*/ 1200150 h 1206500"/>
                <a:gd name="connsiteX0" fmla="*/ 0 w 2362200"/>
                <a:gd name="connsiteY0" fmla="*/ 1168400 h 1206500"/>
                <a:gd name="connsiteX1" fmla="*/ 1568450 w 2362200"/>
                <a:gd name="connsiteY1" fmla="*/ 1206500 h 1206500"/>
                <a:gd name="connsiteX2" fmla="*/ 2362200 w 2362200"/>
                <a:gd name="connsiteY2" fmla="*/ 0 h 1206500"/>
                <a:gd name="connsiteX3" fmla="*/ 0 w 2362200"/>
                <a:gd name="connsiteY3" fmla="*/ 1168400 h 1206500"/>
                <a:gd name="connsiteX0" fmla="*/ 0 w 2374900"/>
                <a:gd name="connsiteY0" fmla="*/ 1212850 h 1250950"/>
                <a:gd name="connsiteX1" fmla="*/ 1568450 w 2374900"/>
                <a:gd name="connsiteY1" fmla="*/ 1250950 h 1250950"/>
                <a:gd name="connsiteX2" fmla="*/ 2374900 w 2374900"/>
                <a:gd name="connsiteY2" fmla="*/ 0 h 1250950"/>
                <a:gd name="connsiteX3" fmla="*/ 0 w 2374900"/>
                <a:gd name="connsiteY3" fmla="*/ 1212850 h 1250950"/>
                <a:gd name="connsiteX0" fmla="*/ 0 w 2406650"/>
                <a:gd name="connsiteY0" fmla="*/ 1212850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12850 h 1250950"/>
                <a:gd name="connsiteX0" fmla="*/ 0 w 2432050"/>
                <a:gd name="connsiteY0" fmla="*/ 1250950 h 1250950"/>
                <a:gd name="connsiteX1" fmla="*/ 1593850 w 2432050"/>
                <a:gd name="connsiteY1" fmla="*/ 1250950 h 1250950"/>
                <a:gd name="connsiteX2" fmla="*/ 2432050 w 2432050"/>
                <a:gd name="connsiteY2" fmla="*/ 0 h 1250950"/>
                <a:gd name="connsiteX3" fmla="*/ 0 w 2432050"/>
                <a:gd name="connsiteY3" fmla="*/ 1250950 h 1250950"/>
                <a:gd name="connsiteX0" fmla="*/ 0 w 2482850"/>
                <a:gd name="connsiteY0" fmla="*/ 1250950 h 1250950"/>
                <a:gd name="connsiteX1" fmla="*/ 1644650 w 2482850"/>
                <a:gd name="connsiteY1" fmla="*/ 1250950 h 1250950"/>
                <a:gd name="connsiteX2" fmla="*/ 2482850 w 2482850"/>
                <a:gd name="connsiteY2" fmla="*/ 0 h 1250950"/>
                <a:gd name="connsiteX3" fmla="*/ 0 w 2482850"/>
                <a:gd name="connsiteY3" fmla="*/ 1250950 h 1250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2850" h="1250950">
                  <a:moveTo>
                    <a:pt x="0" y="1250950"/>
                  </a:moveTo>
                  <a:lnTo>
                    <a:pt x="1644650" y="1250950"/>
                  </a:lnTo>
                  <a:lnTo>
                    <a:pt x="2482850" y="0"/>
                  </a:lnTo>
                  <a:lnTo>
                    <a:pt x="0" y="125095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フリーフォーム: 図形 269">
              <a:extLst>
                <a:ext uri="{FF2B5EF4-FFF2-40B4-BE49-F238E27FC236}">
                  <a16:creationId xmlns:a16="http://schemas.microsoft.com/office/drawing/2014/main" id="{B0D10CEC-2F10-4302-80B2-795B78673737}"/>
                </a:ext>
              </a:extLst>
            </p:cNvPr>
            <p:cNvSpPr/>
            <p:nvPr/>
          </p:nvSpPr>
          <p:spPr>
            <a:xfrm>
              <a:off x="2568830" y="4658480"/>
              <a:ext cx="983995" cy="465685"/>
            </a:xfrm>
            <a:custGeom>
              <a:avLst/>
              <a:gdLst>
                <a:gd name="connsiteX0" fmla="*/ 0 w 2311400"/>
                <a:gd name="connsiteY0" fmla="*/ 1200150 h 1206500"/>
                <a:gd name="connsiteX1" fmla="*/ 1517650 w 2311400"/>
                <a:gd name="connsiteY1" fmla="*/ 1206500 h 1206500"/>
                <a:gd name="connsiteX2" fmla="*/ 2311400 w 2311400"/>
                <a:gd name="connsiteY2" fmla="*/ 0 h 1206500"/>
                <a:gd name="connsiteX3" fmla="*/ 0 w 2311400"/>
                <a:gd name="connsiteY3" fmla="*/ 1200150 h 1206500"/>
                <a:gd name="connsiteX0" fmla="*/ 0 w 2362200"/>
                <a:gd name="connsiteY0" fmla="*/ 1168400 h 1206500"/>
                <a:gd name="connsiteX1" fmla="*/ 1568450 w 2362200"/>
                <a:gd name="connsiteY1" fmla="*/ 1206500 h 1206500"/>
                <a:gd name="connsiteX2" fmla="*/ 2362200 w 2362200"/>
                <a:gd name="connsiteY2" fmla="*/ 0 h 1206500"/>
                <a:gd name="connsiteX3" fmla="*/ 0 w 2362200"/>
                <a:gd name="connsiteY3" fmla="*/ 1168400 h 1206500"/>
                <a:gd name="connsiteX0" fmla="*/ 0 w 2374900"/>
                <a:gd name="connsiteY0" fmla="*/ 1212850 h 1250950"/>
                <a:gd name="connsiteX1" fmla="*/ 1568450 w 2374900"/>
                <a:gd name="connsiteY1" fmla="*/ 1250950 h 1250950"/>
                <a:gd name="connsiteX2" fmla="*/ 2374900 w 2374900"/>
                <a:gd name="connsiteY2" fmla="*/ 0 h 1250950"/>
                <a:gd name="connsiteX3" fmla="*/ 0 w 2374900"/>
                <a:gd name="connsiteY3" fmla="*/ 1212850 h 1250950"/>
                <a:gd name="connsiteX0" fmla="*/ 0 w 2406650"/>
                <a:gd name="connsiteY0" fmla="*/ 1212850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12850 h 1250950"/>
                <a:gd name="connsiteX0" fmla="*/ 0 w 2432050"/>
                <a:gd name="connsiteY0" fmla="*/ 1250950 h 1250950"/>
                <a:gd name="connsiteX1" fmla="*/ 1593850 w 2432050"/>
                <a:gd name="connsiteY1" fmla="*/ 1250950 h 1250950"/>
                <a:gd name="connsiteX2" fmla="*/ 2432050 w 2432050"/>
                <a:gd name="connsiteY2" fmla="*/ 0 h 1250950"/>
                <a:gd name="connsiteX3" fmla="*/ 0 w 2432050"/>
                <a:gd name="connsiteY3" fmla="*/ 1250950 h 1250950"/>
                <a:gd name="connsiteX0" fmla="*/ 0 w 2482850"/>
                <a:gd name="connsiteY0" fmla="*/ 1250950 h 1250950"/>
                <a:gd name="connsiteX1" fmla="*/ 1644650 w 2482850"/>
                <a:gd name="connsiteY1" fmla="*/ 1250950 h 1250950"/>
                <a:gd name="connsiteX2" fmla="*/ 2482850 w 2482850"/>
                <a:gd name="connsiteY2" fmla="*/ 0 h 1250950"/>
                <a:gd name="connsiteX3" fmla="*/ 0 w 2482850"/>
                <a:gd name="connsiteY3" fmla="*/ 1250950 h 1250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2850" h="1250950">
                  <a:moveTo>
                    <a:pt x="0" y="1250950"/>
                  </a:moveTo>
                  <a:lnTo>
                    <a:pt x="1644650" y="1250950"/>
                  </a:lnTo>
                  <a:lnTo>
                    <a:pt x="2482850" y="0"/>
                  </a:lnTo>
                  <a:lnTo>
                    <a:pt x="0" y="125095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1" name="フリーフォーム: 図形 270">
              <a:extLst>
                <a:ext uri="{FF2B5EF4-FFF2-40B4-BE49-F238E27FC236}">
                  <a16:creationId xmlns:a16="http://schemas.microsoft.com/office/drawing/2014/main" id="{C95FB2AF-91D8-4137-9A90-34334F6713CB}"/>
                </a:ext>
              </a:extLst>
            </p:cNvPr>
            <p:cNvSpPr/>
            <p:nvPr/>
          </p:nvSpPr>
          <p:spPr>
            <a:xfrm flipH="1" flipV="1">
              <a:off x="2557778" y="4653092"/>
              <a:ext cx="983995" cy="465685"/>
            </a:xfrm>
            <a:custGeom>
              <a:avLst/>
              <a:gdLst>
                <a:gd name="connsiteX0" fmla="*/ 0 w 2311400"/>
                <a:gd name="connsiteY0" fmla="*/ 1200150 h 1206500"/>
                <a:gd name="connsiteX1" fmla="*/ 1517650 w 2311400"/>
                <a:gd name="connsiteY1" fmla="*/ 1206500 h 1206500"/>
                <a:gd name="connsiteX2" fmla="*/ 2311400 w 2311400"/>
                <a:gd name="connsiteY2" fmla="*/ 0 h 1206500"/>
                <a:gd name="connsiteX3" fmla="*/ 0 w 2311400"/>
                <a:gd name="connsiteY3" fmla="*/ 1200150 h 1206500"/>
                <a:gd name="connsiteX0" fmla="*/ 0 w 2362200"/>
                <a:gd name="connsiteY0" fmla="*/ 1168400 h 1206500"/>
                <a:gd name="connsiteX1" fmla="*/ 1568450 w 2362200"/>
                <a:gd name="connsiteY1" fmla="*/ 1206500 h 1206500"/>
                <a:gd name="connsiteX2" fmla="*/ 2362200 w 2362200"/>
                <a:gd name="connsiteY2" fmla="*/ 0 h 1206500"/>
                <a:gd name="connsiteX3" fmla="*/ 0 w 2362200"/>
                <a:gd name="connsiteY3" fmla="*/ 1168400 h 1206500"/>
                <a:gd name="connsiteX0" fmla="*/ 0 w 2374900"/>
                <a:gd name="connsiteY0" fmla="*/ 1212850 h 1250950"/>
                <a:gd name="connsiteX1" fmla="*/ 1568450 w 2374900"/>
                <a:gd name="connsiteY1" fmla="*/ 1250950 h 1250950"/>
                <a:gd name="connsiteX2" fmla="*/ 2374900 w 2374900"/>
                <a:gd name="connsiteY2" fmla="*/ 0 h 1250950"/>
                <a:gd name="connsiteX3" fmla="*/ 0 w 2374900"/>
                <a:gd name="connsiteY3" fmla="*/ 1212850 h 1250950"/>
                <a:gd name="connsiteX0" fmla="*/ 0 w 2406650"/>
                <a:gd name="connsiteY0" fmla="*/ 1212850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12850 h 1250950"/>
                <a:gd name="connsiteX0" fmla="*/ 0 w 2432050"/>
                <a:gd name="connsiteY0" fmla="*/ 1250950 h 1250950"/>
                <a:gd name="connsiteX1" fmla="*/ 1593850 w 2432050"/>
                <a:gd name="connsiteY1" fmla="*/ 1250950 h 1250950"/>
                <a:gd name="connsiteX2" fmla="*/ 2432050 w 2432050"/>
                <a:gd name="connsiteY2" fmla="*/ 0 h 1250950"/>
                <a:gd name="connsiteX3" fmla="*/ 0 w 2432050"/>
                <a:gd name="connsiteY3" fmla="*/ 1250950 h 1250950"/>
                <a:gd name="connsiteX0" fmla="*/ 0 w 2482850"/>
                <a:gd name="connsiteY0" fmla="*/ 1250950 h 1250950"/>
                <a:gd name="connsiteX1" fmla="*/ 1644650 w 2482850"/>
                <a:gd name="connsiteY1" fmla="*/ 1250950 h 1250950"/>
                <a:gd name="connsiteX2" fmla="*/ 2482850 w 2482850"/>
                <a:gd name="connsiteY2" fmla="*/ 0 h 1250950"/>
                <a:gd name="connsiteX3" fmla="*/ 0 w 2482850"/>
                <a:gd name="connsiteY3" fmla="*/ 1250950 h 1250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2850" h="1250950">
                  <a:moveTo>
                    <a:pt x="0" y="1250950"/>
                  </a:moveTo>
                  <a:lnTo>
                    <a:pt x="1644650" y="1250950"/>
                  </a:lnTo>
                  <a:lnTo>
                    <a:pt x="2482850" y="0"/>
                  </a:lnTo>
                  <a:lnTo>
                    <a:pt x="0" y="1250950"/>
                  </a:lnTo>
                  <a:close/>
                </a:path>
              </a:pathLst>
            </a:cu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62CF5EC7-6E34-4145-8ACB-B6059F42DC85}"/>
                </a:ext>
              </a:extLst>
            </p:cNvPr>
            <p:cNvGrpSpPr/>
            <p:nvPr/>
          </p:nvGrpSpPr>
          <p:grpSpPr>
            <a:xfrm>
              <a:off x="1524000" y="4195159"/>
              <a:ext cx="2028825" cy="1878616"/>
              <a:chOff x="-2014100" y="3874244"/>
              <a:chExt cx="2491583" cy="2456172"/>
            </a:xfrm>
          </p:grpSpPr>
          <p:sp>
            <p:nvSpPr>
              <p:cNvPr id="250" name="フリーフォーム: 図形 249">
                <a:extLst>
                  <a:ext uri="{FF2B5EF4-FFF2-40B4-BE49-F238E27FC236}">
                    <a16:creationId xmlns:a16="http://schemas.microsoft.com/office/drawing/2014/main" id="{CBDDA550-7537-4127-A327-3C21D2FDEDFC}"/>
                  </a:ext>
                </a:extLst>
              </p:cNvPr>
              <p:cNvSpPr/>
              <p:nvPr/>
            </p:nvSpPr>
            <p:spPr>
              <a:xfrm flipH="1">
                <a:off x="-2014100" y="4480007"/>
                <a:ext cx="1208436" cy="608854"/>
              </a:xfrm>
              <a:custGeom>
                <a:avLst/>
                <a:gdLst>
                  <a:gd name="connsiteX0" fmla="*/ 0 w 2311400"/>
                  <a:gd name="connsiteY0" fmla="*/ 1200150 h 1206500"/>
                  <a:gd name="connsiteX1" fmla="*/ 1517650 w 2311400"/>
                  <a:gd name="connsiteY1" fmla="*/ 1206500 h 1206500"/>
                  <a:gd name="connsiteX2" fmla="*/ 2311400 w 2311400"/>
                  <a:gd name="connsiteY2" fmla="*/ 0 h 1206500"/>
                  <a:gd name="connsiteX3" fmla="*/ 0 w 2311400"/>
                  <a:gd name="connsiteY3" fmla="*/ 1200150 h 1206500"/>
                  <a:gd name="connsiteX0" fmla="*/ 0 w 2362200"/>
                  <a:gd name="connsiteY0" fmla="*/ 1168400 h 1206500"/>
                  <a:gd name="connsiteX1" fmla="*/ 1568450 w 2362200"/>
                  <a:gd name="connsiteY1" fmla="*/ 1206500 h 1206500"/>
                  <a:gd name="connsiteX2" fmla="*/ 2362200 w 2362200"/>
                  <a:gd name="connsiteY2" fmla="*/ 0 h 1206500"/>
                  <a:gd name="connsiteX3" fmla="*/ 0 w 2362200"/>
                  <a:gd name="connsiteY3" fmla="*/ 1168400 h 1206500"/>
                  <a:gd name="connsiteX0" fmla="*/ 0 w 2374900"/>
                  <a:gd name="connsiteY0" fmla="*/ 1212850 h 1250950"/>
                  <a:gd name="connsiteX1" fmla="*/ 1568450 w 2374900"/>
                  <a:gd name="connsiteY1" fmla="*/ 1250950 h 1250950"/>
                  <a:gd name="connsiteX2" fmla="*/ 2374900 w 2374900"/>
                  <a:gd name="connsiteY2" fmla="*/ 0 h 1250950"/>
                  <a:gd name="connsiteX3" fmla="*/ 0 w 2374900"/>
                  <a:gd name="connsiteY3" fmla="*/ 1212850 h 1250950"/>
                  <a:gd name="connsiteX0" fmla="*/ 0 w 2406650"/>
                  <a:gd name="connsiteY0" fmla="*/ 1212850 h 1250950"/>
                  <a:gd name="connsiteX1" fmla="*/ 1568450 w 2406650"/>
                  <a:gd name="connsiteY1" fmla="*/ 1250950 h 1250950"/>
                  <a:gd name="connsiteX2" fmla="*/ 2406650 w 2406650"/>
                  <a:gd name="connsiteY2" fmla="*/ 0 h 1250950"/>
                  <a:gd name="connsiteX3" fmla="*/ 0 w 2406650"/>
                  <a:gd name="connsiteY3" fmla="*/ 1212850 h 1250950"/>
                  <a:gd name="connsiteX0" fmla="*/ 0 w 2432050"/>
                  <a:gd name="connsiteY0" fmla="*/ 1250950 h 1250950"/>
                  <a:gd name="connsiteX1" fmla="*/ 1593850 w 2432050"/>
                  <a:gd name="connsiteY1" fmla="*/ 1250950 h 1250950"/>
                  <a:gd name="connsiteX2" fmla="*/ 2432050 w 2432050"/>
                  <a:gd name="connsiteY2" fmla="*/ 0 h 1250950"/>
                  <a:gd name="connsiteX3" fmla="*/ 0 w 2432050"/>
                  <a:gd name="connsiteY3" fmla="*/ 1250950 h 1250950"/>
                  <a:gd name="connsiteX0" fmla="*/ 0 w 2482850"/>
                  <a:gd name="connsiteY0" fmla="*/ 1250950 h 1250950"/>
                  <a:gd name="connsiteX1" fmla="*/ 1644650 w 2482850"/>
                  <a:gd name="connsiteY1" fmla="*/ 1250950 h 1250950"/>
                  <a:gd name="connsiteX2" fmla="*/ 2482850 w 2482850"/>
                  <a:gd name="connsiteY2" fmla="*/ 0 h 1250950"/>
                  <a:gd name="connsiteX3" fmla="*/ 0 w 2482850"/>
                  <a:gd name="connsiteY3" fmla="*/ 1250950 h 1250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2850" h="1250950">
                    <a:moveTo>
                      <a:pt x="0" y="1250950"/>
                    </a:moveTo>
                    <a:lnTo>
                      <a:pt x="1644650" y="1250950"/>
                    </a:lnTo>
                    <a:lnTo>
                      <a:pt x="2482850" y="0"/>
                    </a:lnTo>
                    <a:lnTo>
                      <a:pt x="0" y="1250950"/>
                    </a:ln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" name="フリーフォーム: 図形 250">
                <a:extLst>
                  <a:ext uri="{FF2B5EF4-FFF2-40B4-BE49-F238E27FC236}">
                    <a16:creationId xmlns:a16="http://schemas.microsoft.com/office/drawing/2014/main" id="{38C2D5F9-1AED-4422-BD85-BE7F16969873}"/>
                  </a:ext>
                </a:extLst>
              </p:cNvPr>
              <p:cNvSpPr/>
              <p:nvPr/>
            </p:nvSpPr>
            <p:spPr>
              <a:xfrm flipV="1">
                <a:off x="-730953" y="5098133"/>
                <a:ext cx="1208436" cy="608854"/>
              </a:xfrm>
              <a:custGeom>
                <a:avLst/>
                <a:gdLst>
                  <a:gd name="connsiteX0" fmla="*/ 0 w 2311400"/>
                  <a:gd name="connsiteY0" fmla="*/ 1200150 h 1206500"/>
                  <a:gd name="connsiteX1" fmla="*/ 1517650 w 2311400"/>
                  <a:gd name="connsiteY1" fmla="*/ 1206500 h 1206500"/>
                  <a:gd name="connsiteX2" fmla="*/ 2311400 w 2311400"/>
                  <a:gd name="connsiteY2" fmla="*/ 0 h 1206500"/>
                  <a:gd name="connsiteX3" fmla="*/ 0 w 2311400"/>
                  <a:gd name="connsiteY3" fmla="*/ 1200150 h 1206500"/>
                  <a:gd name="connsiteX0" fmla="*/ 0 w 2362200"/>
                  <a:gd name="connsiteY0" fmla="*/ 1168400 h 1206500"/>
                  <a:gd name="connsiteX1" fmla="*/ 1568450 w 2362200"/>
                  <a:gd name="connsiteY1" fmla="*/ 1206500 h 1206500"/>
                  <a:gd name="connsiteX2" fmla="*/ 2362200 w 2362200"/>
                  <a:gd name="connsiteY2" fmla="*/ 0 h 1206500"/>
                  <a:gd name="connsiteX3" fmla="*/ 0 w 2362200"/>
                  <a:gd name="connsiteY3" fmla="*/ 1168400 h 1206500"/>
                  <a:gd name="connsiteX0" fmla="*/ 0 w 2374900"/>
                  <a:gd name="connsiteY0" fmla="*/ 1212850 h 1250950"/>
                  <a:gd name="connsiteX1" fmla="*/ 1568450 w 2374900"/>
                  <a:gd name="connsiteY1" fmla="*/ 1250950 h 1250950"/>
                  <a:gd name="connsiteX2" fmla="*/ 2374900 w 2374900"/>
                  <a:gd name="connsiteY2" fmla="*/ 0 h 1250950"/>
                  <a:gd name="connsiteX3" fmla="*/ 0 w 2374900"/>
                  <a:gd name="connsiteY3" fmla="*/ 1212850 h 1250950"/>
                  <a:gd name="connsiteX0" fmla="*/ 0 w 2406650"/>
                  <a:gd name="connsiteY0" fmla="*/ 1212850 h 1250950"/>
                  <a:gd name="connsiteX1" fmla="*/ 1568450 w 2406650"/>
                  <a:gd name="connsiteY1" fmla="*/ 1250950 h 1250950"/>
                  <a:gd name="connsiteX2" fmla="*/ 2406650 w 2406650"/>
                  <a:gd name="connsiteY2" fmla="*/ 0 h 1250950"/>
                  <a:gd name="connsiteX3" fmla="*/ 0 w 2406650"/>
                  <a:gd name="connsiteY3" fmla="*/ 1212850 h 1250950"/>
                  <a:gd name="connsiteX0" fmla="*/ 0 w 2432050"/>
                  <a:gd name="connsiteY0" fmla="*/ 1250950 h 1250950"/>
                  <a:gd name="connsiteX1" fmla="*/ 1593850 w 2432050"/>
                  <a:gd name="connsiteY1" fmla="*/ 1250950 h 1250950"/>
                  <a:gd name="connsiteX2" fmla="*/ 2432050 w 2432050"/>
                  <a:gd name="connsiteY2" fmla="*/ 0 h 1250950"/>
                  <a:gd name="connsiteX3" fmla="*/ 0 w 2432050"/>
                  <a:gd name="connsiteY3" fmla="*/ 1250950 h 1250950"/>
                  <a:gd name="connsiteX0" fmla="*/ 0 w 2482850"/>
                  <a:gd name="connsiteY0" fmla="*/ 1250950 h 1250950"/>
                  <a:gd name="connsiteX1" fmla="*/ 1644650 w 2482850"/>
                  <a:gd name="connsiteY1" fmla="*/ 1250950 h 1250950"/>
                  <a:gd name="connsiteX2" fmla="*/ 2482850 w 2482850"/>
                  <a:gd name="connsiteY2" fmla="*/ 0 h 1250950"/>
                  <a:gd name="connsiteX3" fmla="*/ 0 w 2482850"/>
                  <a:gd name="connsiteY3" fmla="*/ 1250950 h 1250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2850" h="1250950">
                    <a:moveTo>
                      <a:pt x="0" y="1250950"/>
                    </a:moveTo>
                    <a:lnTo>
                      <a:pt x="1644650" y="1250950"/>
                    </a:lnTo>
                    <a:lnTo>
                      <a:pt x="2482850" y="0"/>
                    </a:lnTo>
                    <a:lnTo>
                      <a:pt x="0" y="1250950"/>
                    </a:ln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" name="フリーフォーム: 図形 251">
                <a:extLst>
                  <a:ext uri="{FF2B5EF4-FFF2-40B4-BE49-F238E27FC236}">
                    <a16:creationId xmlns:a16="http://schemas.microsoft.com/office/drawing/2014/main" id="{D3FC015A-CA34-4BB6-ADEB-0875AE7BB5AC}"/>
                  </a:ext>
                </a:extLst>
              </p:cNvPr>
              <p:cNvSpPr/>
              <p:nvPr/>
            </p:nvSpPr>
            <p:spPr>
              <a:xfrm flipH="1" flipV="1">
                <a:off x="-2014100" y="5098133"/>
                <a:ext cx="1208436" cy="608854"/>
              </a:xfrm>
              <a:custGeom>
                <a:avLst/>
                <a:gdLst>
                  <a:gd name="connsiteX0" fmla="*/ 0 w 2311400"/>
                  <a:gd name="connsiteY0" fmla="*/ 1200150 h 1206500"/>
                  <a:gd name="connsiteX1" fmla="*/ 1517650 w 2311400"/>
                  <a:gd name="connsiteY1" fmla="*/ 1206500 h 1206500"/>
                  <a:gd name="connsiteX2" fmla="*/ 2311400 w 2311400"/>
                  <a:gd name="connsiteY2" fmla="*/ 0 h 1206500"/>
                  <a:gd name="connsiteX3" fmla="*/ 0 w 2311400"/>
                  <a:gd name="connsiteY3" fmla="*/ 1200150 h 1206500"/>
                  <a:gd name="connsiteX0" fmla="*/ 0 w 2362200"/>
                  <a:gd name="connsiteY0" fmla="*/ 1168400 h 1206500"/>
                  <a:gd name="connsiteX1" fmla="*/ 1568450 w 2362200"/>
                  <a:gd name="connsiteY1" fmla="*/ 1206500 h 1206500"/>
                  <a:gd name="connsiteX2" fmla="*/ 2362200 w 2362200"/>
                  <a:gd name="connsiteY2" fmla="*/ 0 h 1206500"/>
                  <a:gd name="connsiteX3" fmla="*/ 0 w 2362200"/>
                  <a:gd name="connsiteY3" fmla="*/ 1168400 h 1206500"/>
                  <a:gd name="connsiteX0" fmla="*/ 0 w 2374900"/>
                  <a:gd name="connsiteY0" fmla="*/ 1212850 h 1250950"/>
                  <a:gd name="connsiteX1" fmla="*/ 1568450 w 2374900"/>
                  <a:gd name="connsiteY1" fmla="*/ 1250950 h 1250950"/>
                  <a:gd name="connsiteX2" fmla="*/ 2374900 w 2374900"/>
                  <a:gd name="connsiteY2" fmla="*/ 0 h 1250950"/>
                  <a:gd name="connsiteX3" fmla="*/ 0 w 2374900"/>
                  <a:gd name="connsiteY3" fmla="*/ 1212850 h 1250950"/>
                  <a:gd name="connsiteX0" fmla="*/ 0 w 2406650"/>
                  <a:gd name="connsiteY0" fmla="*/ 1212850 h 1250950"/>
                  <a:gd name="connsiteX1" fmla="*/ 1568450 w 2406650"/>
                  <a:gd name="connsiteY1" fmla="*/ 1250950 h 1250950"/>
                  <a:gd name="connsiteX2" fmla="*/ 2406650 w 2406650"/>
                  <a:gd name="connsiteY2" fmla="*/ 0 h 1250950"/>
                  <a:gd name="connsiteX3" fmla="*/ 0 w 2406650"/>
                  <a:gd name="connsiteY3" fmla="*/ 1212850 h 1250950"/>
                  <a:gd name="connsiteX0" fmla="*/ 0 w 2432050"/>
                  <a:gd name="connsiteY0" fmla="*/ 1250950 h 1250950"/>
                  <a:gd name="connsiteX1" fmla="*/ 1593850 w 2432050"/>
                  <a:gd name="connsiteY1" fmla="*/ 1250950 h 1250950"/>
                  <a:gd name="connsiteX2" fmla="*/ 2432050 w 2432050"/>
                  <a:gd name="connsiteY2" fmla="*/ 0 h 1250950"/>
                  <a:gd name="connsiteX3" fmla="*/ 0 w 2432050"/>
                  <a:gd name="connsiteY3" fmla="*/ 1250950 h 1250950"/>
                  <a:gd name="connsiteX0" fmla="*/ 0 w 2482850"/>
                  <a:gd name="connsiteY0" fmla="*/ 1250950 h 1250950"/>
                  <a:gd name="connsiteX1" fmla="*/ 1644650 w 2482850"/>
                  <a:gd name="connsiteY1" fmla="*/ 1250950 h 1250950"/>
                  <a:gd name="connsiteX2" fmla="*/ 2482850 w 2482850"/>
                  <a:gd name="connsiteY2" fmla="*/ 0 h 1250950"/>
                  <a:gd name="connsiteX3" fmla="*/ 0 w 2482850"/>
                  <a:gd name="connsiteY3" fmla="*/ 1250950 h 1250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2850" h="1250950">
                    <a:moveTo>
                      <a:pt x="0" y="1250950"/>
                    </a:moveTo>
                    <a:lnTo>
                      <a:pt x="1644650" y="1250950"/>
                    </a:lnTo>
                    <a:lnTo>
                      <a:pt x="2482850" y="0"/>
                    </a:lnTo>
                    <a:lnTo>
                      <a:pt x="0" y="1250950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3" name="二等辺三角形 252">
                <a:extLst>
                  <a:ext uri="{FF2B5EF4-FFF2-40B4-BE49-F238E27FC236}">
                    <a16:creationId xmlns:a16="http://schemas.microsoft.com/office/drawing/2014/main" id="{47FBB362-257A-4524-B567-937D913A6D66}"/>
                  </a:ext>
                </a:extLst>
              </p:cNvPr>
              <p:cNvSpPr/>
              <p:nvPr/>
            </p:nvSpPr>
            <p:spPr>
              <a:xfrm rot="16200000">
                <a:off x="-1594372" y="4262810"/>
                <a:ext cx="1196074" cy="418944"/>
              </a:xfrm>
              <a:prstGeom prst="triangle">
                <a:avLst/>
              </a:prstGeom>
              <a:solidFill>
                <a:srgbClr val="FF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二等辺三角形 253">
                <a:extLst>
                  <a:ext uri="{FF2B5EF4-FFF2-40B4-BE49-F238E27FC236}">
                    <a16:creationId xmlns:a16="http://schemas.microsoft.com/office/drawing/2014/main" id="{200D98E0-CAEA-4CB3-8B18-97F66AF8295A}"/>
                  </a:ext>
                </a:extLst>
              </p:cNvPr>
              <p:cNvSpPr/>
              <p:nvPr/>
            </p:nvSpPr>
            <p:spPr>
              <a:xfrm rot="5400000" flipH="1">
                <a:off x="-1168350" y="4262811"/>
                <a:ext cx="1196074" cy="418939"/>
              </a:xfrm>
              <a:prstGeom prst="triangl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5" name="二等辺三角形 254">
                <a:extLst>
                  <a:ext uri="{FF2B5EF4-FFF2-40B4-BE49-F238E27FC236}">
                    <a16:creationId xmlns:a16="http://schemas.microsoft.com/office/drawing/2014/main" id="{FD9E5562-713A-447F-AA7F-AA176B9D393B}"/>
                  </a:ext>
                </a:extLst>
              </p:cNvPr>
              <p:cNvSpPr/>
              <p:nvPr/>
            </p:nvSpPr>
            <p:spPr>
              <a:xfrm rot="16200000">
                <a:off x="-1594950" y="5526229"/>
                <a:ext cx="1196074" cy="412300"/>
              </a:xfrm>
              <a:prstGeom prst="triangl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" name="二等辺三角形 255">
                <a:extLst>
                  <a:ext uri="{FF2B5EF4-FFF2-40B4-BE49-F238E27FC236}">
                    <a16:creationId xmlns:a16="http://schemas.microsoft.com/office/drawing/2014/main" id="{339DA5F6-BEC8-4BF1-B166-DB6F41BDB139}"/>
                  </a:ext>
                </a:extLst>
              </p:cNvPr>
              <p:cNvSpPr/>
              <p:nvPr/>
            </p:nvSpPr>
            <p:spPr>
              <a:xfrm rot="5400000" flipH="1">
                <a:off x="-1157231" y="5517928"/>
                <a:ext cx="1196074" cy="412300"/>
              </a:xfrm>
              <a:prstGeom prst="triangle">
                <a:avLst/>
              </a:prstGeom>
              <a:solidFill>
                <a:srgbClr val="FF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" name="フリーフォーム: 図形 256">
                <a:extLst>
                  <a:ext uri="{FF2B5EF4-FFF2-40B4-BE49-F238E27FC236}">
                    <a16:creationId xmlns:a16="http://schemas.microsoft.com/office/drawing/2014/main" id="{330A0870-23CE-4D5F-A346-8B6CC4EAFCFC}"/>
                  </a:ext>
                </a:extLst>
              </p:cNvPr>
              <p:cNvSpPr/>
              <p:nvPr/>
            </p:nvSpPr>
            <p:spPr>
              <a:xfrm>
                <a:off x="-2002468" y="5118222"/>
                <a:ext cx="1180621" cy="595720"/>
              </a:xfrm>
              <a:custGeom>
                <a:avLst/>
                <a:gdLst>
                  <a:gd name="connsiteX0" fmla="*/ 0 w 2311400"/>
                  <a:gd name="connsiteY0" fmla="*/ 1200150 h 1206500"/>
                  <a:gd name="connsiteX1" fmla="*/ 1517650 w 2311400"/>
                  <a:gd name="connsiteY1" fmla="*/ 1206500 h 1206500"/>
                  <a:gd name="connsiteX2" fmla="*/ 2311400 w 2311400"/>
                  <a:gd name="connsiteY2" fmla="*/ 0 h 1206500"/>
                  <a:gd name="connsiteX3" fmla="*/ 0 w 2311400"/>
                  <a:gd name="connsiteY3" fmla="*/ 1200150 h 1206500"/>
                  <a:gd name="connsiteX0" fmla="*/ 0 w 2362200"/>
                  <a:gd name="connsiteY0" fmla="*/ 1168400 h 1206500"/>
                  <a:gd name="connsiteX1" fmla="*/ 1568450 w 2362200"/>
                  <a:gd name="connsiteY1" fmla="*/ 1206500 h 1206500"/>
                  <a:gd name="connsiteX2" fmla="*/ 2362200 w 2362200"/>
                  <a:gd name="connsiteY2" fmla="*/ 0 h 1206500"/>
                  <a:gd name="connsiteX3" fmla="*/ 0 w 2362200"/>
                  <a:gd name="connsiteY3" fmla="*/ 1168400 h 1206500"/>
                  <a:gd name="connsiteX0" fmla="*/ 0 w 2374900"/>
                  <a:gd name="connsiteY0" fmla="*/ 1212850 h 1250950"/>
                  <a:gd name="connsiteX1" fmla="*/ 1568450 w 2374900"/>
                  <a:gd name="connsiteY1" fmla="*/ 1250950 h 1250950"/>
                  <a:gd name="connsiteX2" fmla="*/ 2374900 w 2374900"/>
                  <a:gd name="connsiteY2" fmla="*/ 0 h 1250950"/>
                  <a:gd name="connsiteX3" fmla="*/ 0 w 2374900"/>
                  <a:gd name="connsiteY3" fmla="*/ 1212850 h 1250950"/>
                  <a:gd name="connsiteX0" fmla="*/ 0 w 2406650"/>
                  <a:gd name="connsiteY0" fmla="*/ 1212850 h 1250950"/>
                  <a:gd name="connsiteX1" fmla="*/ 1568450 w 2406650"/>
                  <a:gd name="connsiteY1" fmla="*/ 1250950 h 1250950"/>
                  <a:gd name="connsiteX2" fmla="*/ 2406650 w 2406650"/>
                  <a:gd name="connsiteY2" fmla="*/ 0 h 1250950"/>
                  <a:gd name="connsiteX3" fmla="*/ 0 w 2406650"/>
                  <a:gd name="connsiteY3" fmla="*/ 1212850 h 1250950"/>
                  <a:gd name="connsiteX0" fmla="*/ 0 w 2432050"/>
                  <a:gd name="connsiteY0" fmla="*/ 1250950 h 1250950"/>
                  <a:gd name="connsiteX1" fmla="*/ 1593850 w 2432050"/>
                  <a:gd name="connsiteY1" fmla="*/ 1250950 h 1250950"/>
                  <a:gd name="connsiteX2" fmla="*/ 2432050 w 2432050"/>
                  <a:gd name="connsiteY2" fmla="*/ 0 h 1250950"/>
                  <a:gd name="connsiteX3" fmla="*/ 0 w 2432050"/>
                  <a:gd name="connsiteY3" fmla="*/ 1250950 h 1250950"/>
                  <a:gd name="connsiteX0" fmla="*/ 0 w 2482850"/>
                  <a:gd name="connsiteY0" fmla="*/ 1250950 h 1250950"/>
                  <a:gd name="connsiteX1" fmla="*/ 1644650 w 2482850"/>
                  <a:gd name="connsiteY1" fmla="*/ 1250950 h 1250950"/>
                  <a:gd name="connsiteX2" fmla="*/ 2482850 w 2482850"/>
                  <a:gd name="connsiteY2" fmla="*/ 0 h 1250950"/>
                  <a:gd name="connsiteX3" fmla="*/ 0 w 2482850"/>
                  <a:gd name="connsiteY3" fmla="*/ 1250950 h 1250950"/>
                  <a:gd name="connsiteX0" fmla="*/ 0 w 2406650"/>
                  <a:gd name="connsiteY0" fmla="*/ 1246026 h 1250950"/>
                  <a:gd name="connsiteX1" fmla="*/ 1568450 w 2406650"/>
                  <a:gd name="connsiteY1" fmla="*/ 1250950 h 1250950"/>
                  <a:gd name="connsiteX2" fmla="*/ 2406650 w 2406650"/>
                  <a:gd name="connsiteY2" fmla="*/ 0 h 1250950"/>
                  <a:gd name="connsiteX3" fmla="*/ 0 w 2406650"/>
                  <a:gd name="connsiteY3" fmla="*/ 1246026 h 1250950"/>
                  <a:gd name="connsiteX0" fmla="*/ 0 w 2425700"/>
                  <a:gd name="connsiteY0" fmla="*/ 1265727 h 1265727"/>
                  <a:gd name="connsiteX1" fmla="*/ 1587500 w 2425700"/>
                  <a:gd name="connsiteY1" fmla="*/ 1250950 h 1265727"/>
                  <a:gd name="connsiteX2" fmla="*/ 2425700 w 2425700"/>
                  <a:gd name="connsiteY2" fmla="*/ 0 h 1265727"/>
                  <a:gd name="connsiteX3" fmla="*/ 0 w 2425700"/>
                  <a:gd name="connsiteY3" fmla="*/ 1265727 h 1265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25700" h="1265727">
                    <a:moveTo>
                      <a:pt x="0" y="1265727"/>
                    </a:moveTo>
                    <a:lnTo>
                      <a:pt x="1587500" y="1250950"/>
                    </a:lnTo>
                    <a:lnTo>
                      <a:pt x="2425700" y="0"/>
                    </a:lnTo>
                    <a:lnTo>
                      <a:pt x="0" y="1265727"/>
                    </a:ln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フリーフォーム: 図形 257">
                <a:extLst>
                  <a:ext uri="{FF2B5EF4-FFF2-40B4-BE49-F238E27FC236}">
                    <a16:creationId xmlns:a16="http://schemas.microsoft.com/office/drawing/2014/main" id="{9E4B9B26-F67B-4B01-8F52-C5297D698551}"/>
                  </a:ext>
                </a:extLst>
              </p:cNvPr>
              <p:cNvSpPr/>
              <p:nvPr/>
            </p:nvSpPr>
            <p:spPr>
              <a:xfrm flipH="1">
                <a:off x="-744526" y="5102359"/>
                <a:ext cx="1208436" cy="608854"/>
              </a:xfrm>
              <a:custGeom>
                <a:avLst/>
                <a:gdLst>
                  <a:gd name="connsiteX0" fmla="*/ 0 w 2311400"/>
                  <a:gd name="connsiteY0" fmla="*/ 1200150 h 1206500"/>
                  <a:gd name="connsiteX1" fmla="*/ 1517650 w 2311400"/>
                  <a:gd name="connsiteY1" fmla="*/ 1206500 h 1206500"/>
                  <a:gd name="connsiteX2" fmla="*/ 2311400 w 2311400"/>
                  <a:gd name="connsiteY2" fmla="*/ 0 h 1206500"/>
                  <a:gd name="connsiteX3" fmla="*/ 0 w 2311400"/>
                  <a:gd name="connsiteY3" fmla="*/ 1200150 h 1206500"/>
                  <a:gd name="connsiteX0" fmla="*/ 0 w 2362200"/>
                  <a:gd name="connsiteY0" fmla="*/ 1168400 h 1206500"/>
                  <a:gd name="connsiteX1" fmla="*/ 1568450 w 2362200"/>
                  <a:gd name="connsiteY1" fmla="*/ 1206500 h 1206500"/>
                  <a:gd name="connsiteX2" fmla="*/ 2362200 w 2362200"/>
                  <a:gd name="connsiteY2" fmla="*/ 0 h 1206500"/>
                  <a:gd name="connsiteX3" fmla="*/ 0 w 2362200"/>
                  <a:gd name="connsiteY3" fmla="*/ 1168400 h 1206500"/>
                  <a:gd name="connsiteX0" fmla="*/ 0 w 2374900"/>
                  <a:gd name="connsiteY0" fmla="*/ 1212850 h 1250950"/>
                  <a:gd name="connsiteX1" fmla="*/ 1568450 w 2374900"/>
                  <a:gd name="connsiteY1" fmla="*/ 1250950 h 1250950"/>
                  <a:gd name="connsiteX2" fmla="*/ 2374900 w 2374900"/>
                  <a:gd name="connsiteY2" fmla="*/ 0 h 1250950"/>
                  <a:gd name="connsiteX3" fmla="*/ 0 w 2374900"/>
                  <a:gd name="connsiteY3" fmla="*/ 1212850 h 1250950"/>
                  <a:gd name="connsiteX0" fmla="*/ 0 w 2406650"/>
                  <a:gd name="connsiteY0" fmla="*/ 1212850 h 1250950"/>
                  <a:gd name="connsiteX1" fmla="*/ 1568450 w 2406650"/>
                  <a:gd name="connsiteY1" fmla="*/ 1250950 h 1250950"/>
                  <a:gd name="connsiteX2" fmla="*/ 2406650 w 2406650"/>
                  <a:gd name="connsiteY2" fmla="*/ 0 h 1250950"/>
                  <a:gd name="connsiteX3" fmla="*/ 0 w 2406650"/>
                  <a:gd name="connsiteY3" fmla="*/ 1212850 h 1250950"/>
                  <a:gd name="connsiteX0" fmla="*/ 0 w 2432050"/>
                  <a:gd name="connsiteY0" fmla="*/ 1250950 h 1250950"/>
                  <a:gd name="connsiteX1" fmla="*/ 1593850 w 2432050"/>
                  <a:gd name="connsiteY1" fmla="*/ 1250950 h 1250950"/>
                  <a:gd name="connsiteX2" fmla="*/ 2432050 w 2432050"/>
                  <a:gd name="connsiteY2" fmla="*/ 0 h 1250950"/>
                  <a:gd name="connsiteX3" fmla="*/ 0 w 2432050"/>
                  <a:gd name="connsiteY3" fmla="*/ 1250950 h 1250950"/>
                  <a:gd name="connsiteX0" fmla="*/ 0 w 2482850"/>
                  <a:gd name="connsiteY0" fmla="*/ 1250950 h 1250950"/>
                  <a:gd name="connsiteX1" fmla="*/ 1644650 w 2482850"/>
                  <a:gd name="connsiteY1" fmla="*/ 1250950 h 1250950"/>
                  <a:gd name="connsiteX2" fmla="*/ 2482850 w 2482850"/>
                  <a:gd name="connsiteY2" fmla="*/ 0 h 1250950"/>
                  <a:gd name="connsiteX3" fmla="*/ 0 w 2482850"/>
                  <a:gd name="connsiteY3" fmla="*/ 1250950 h 1250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2850" h="1250950">
                    <a:moveTo>
                      <a:pt x="0" y="1250950"/>
                    </a:moveTo>
                    <a:lnTo>
                      <a:pt x="1644650" y="1250950"/>
                    </a:lnTo>
                    <a:lnTo>
                      <a:pt x="2482850" y="0"/>
                    </a:lnTo>
                    <a:lnTo>
                      <a:pt x="0" y="1250950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" name="フリーフォーム: 図形 258">
                <a:extLst>
                  <a:ext uri="{FF2B5EF4-FFF2-40B4-BE49-F238E27FC236}">
                    <a16:creationId xmlns:a16="http://schemas.microsoft.com/office/drawing/2014/main" id="{67649551-B7E6-45EF-953E-F4ECF5039B7E}"/>
                  </a:ext>
                </a:extLst>
              </p:cNvPr>
              <p:cNvSpPr/>
              <p:nvPr/>
            </p:nvSpPr>
            <p:spPr>
              <a:xfrm flipV="1">
                <a:off x="-2002468" y="4480523"/>
                <a:ext cx="1180621" cy="595720"/>
              </a:xfrm>
              <a:custGeom>
                <a:avLst/>
                <a:gdLst>
                  <a:gd name="connsiteX0" fmla="*/ 0 w 2311400"/>
                  <a:gd name="connsiteY0" fmla="*/ 1200150 h 1206500"/>
                  <a:gd name="connsiteX1" fmla="*/ 1517650 w 2311400"/>
                  <a:gd name="connsiteY1" fmla="*/ 1206500 h 1206500"/>
                  <a:gd name="connsiteX2" fmla="*/ 2311400 w 2311400"/>
                  <a:gd name="connsiteY2" fmla="*/ 0 h 1206500"/>
                  <a:gd name="connsiteX3" fmla="*/ 0 w 2311400"/>
                  <a:gd name="connsiteY3" fmla="*/ 1200150 h 1206500"/>
                  <a:gd name="connsiteX0" fmla="*/ 0 w 2362200"/>
                  <a:gd name="connsiteY0" fmla="*/ 1168400 h 1206500"/>
                  <a:gd name="connsiteX1" fmla="*/ 1568450 w 2362200"/>
                  <a:gd name="connsiteY1" fmla="*/ 1206500 h 1206500"/>
                  <a:gd name="connsiteX2" fmla="*/ 2362200 w 2362200"/>
                  <a:gd name="connsiteY2" fmla="*/ 0 h 1206500"/>
                  <a:gd name="connsiteX3" fmla="*/ 0 w 2362200"/>
                  <a:gd name="connsiteY3" fmla="*/ 1168400 h 1206500"/>
                  <a:gd name="connsiteX0" fmla="*/ 0 w 2374900"/>
                  <a:gd name="connsiteY0" fmla="*/ 1212850 h 1250950"/>
                  <a:gd name="connsiteX1" fmla="*/ 1568450 w 2374900"/>
                  <a:gd name="connsiteY1" fmla="*/ 1250950 h 1250950"/>
                  <a:gd name="connsiteX2" fmla="*/ 2374900 w 2374900"/>
                  <a:gd name="connsiteY2" fmla="*/ 0 h 1250950"/>
                  <a:gd name="connsiteX3" fmla="*/ 0 w 2374900"/>
                  <a:gd name="connsiteY3" fmla="*/ 1212850 h 1250950"/>
                  <a:gd name="connsiteX0" fmla="*/ 0 w 2406650"/>
                  <a:gd name="connsiteY0" fmla="*/ 1212850 h 1250950"/>
                  <a:gd name="connsiteX1" fmla="*/ 1568450 w 2406650"/>
                  <a:gd name="connsiteY1" fmla="*/ 1250950 h 1250950"/>
                  <a:gd name="connsiteX2" fmla="*/ 2406650 w 2406650"/>
                  <a:gd name="connsiteY2" fmla="*/ 0 h 1250950"/>
                  <a:gd name="connsiteX3" fmla="*/ 0 w 2406650"/>
                  <a:gd name="connsiteY3" fmla="*/ 1212850 h 1250950"/>
                  <a:gd name="connsiteX0" fmla="*/ 0 w 2432050"/>
                  <a:gd name="connsiteY0" fmla="*/ 1250950 h 1250950"/>
                  <a:gd name="connsiteX1" fmla="*/ 1593850 w 2432050"/>
                  <a:gd name="connsiteY1" fmla="*/ 1250950 h 1250950"/>
                  <a:gd name="connsiteX2" fmla="*/ 2432050 w 2432050"/>
                  <a:gd name="connsiteY2" fmla="*/ 0 h 1250950"/>
                  <a:gd name="connsiteX3" fmla="*/ 0 w 2432050"/>
                  <a:gd name="connsiteY3" fmla="*/ 1250950 h 1250950"/>
                  <a:gd name="connsiteX0" fmla="*/ 0 w 2482850"/>
                  <a:gd name="connsiteY0" fmla="*/ 1250950 h 1250950"/>
                  <a:gd name="connsiteX1" fmla="*/ 1644650 w 2482850"/>
                  <a:gd name="connsiteY1" fmla="*/ 1250950 h 1250950"/>
                  <a:gd name="connsiteX2" fmla="*/ 2482850 w 2482850"/>
                  <a:gd name="connsiteY2" fmla="*/ 0 h 1250950"/>
                  <a:gd name="connsiteX3" fmla="*/ 0 w 2482850"/>
                  <a:gd name="connsiteY3" fmla="*/ 1250950 h 1250950"/>
                  <a:gd name="connsiteX0" fmla="*/ 0 w 2406650"/>
                  <a:gd name="connsiteY0" fmla="*/ 1246026 h 1250950"/>
                  <a:gd name="connsiteX1" fmla="*/ 1568450 w 2406650"/>
                  <a:gd name="connsiteY1" fmla="*/ 1250950 h 1250950"/>
                  <a:gd name="connsiteX2" fmla="*/ 2406650 w 2406650"/>
                  <a:gd name="connsiteY2" fmla="*/ 0 h 1250950"/>
                  <a:gd name="connsiteX3" fmla="*/ 0 w 2406650"/>
                  <a:gd name="connsiteY3" fmla="*/ 1246026 h 1250950"/>
                  <a:gd name="connsiteX0" fmla="*/ 0 w 2425700"/>
                  <a:gd name="connsiteY0" fmla="*/ 1265727 h 1265727"/>
                  <a:gd name="connsiteX1" fmla="*/ 1587500 w 2425700"/>
                  <a:gd name="connsiteY1" fmla="*/ 1250950 h 1265727"/>
                  <a:gd name="connsiteX2" fmla="*/ 2425700 w 2425700"/>
                  <a:gd name="connsiteY2" fmla="*/ 0 h 1265727"/>
                  <a:gd name="connsiteX3" fmla="*/ 0 w 2425700"/>
                  <a:gd name="connsiteY3" fmla="*/ 1265727 h 1265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25700" h="1265727">
                    <a:moveTo>
                      <a:pt x="0" y="1265727"/>
                    </a:moveTo>
                    <a:lnTo>
                      <a:pt x="1587500" y="1250950"/>
                    </a:lnTo>
                    <a:lnTo>
                      <a:pt x="2425700" y="0"/>
                    </a:lnTo>
                    <a:lnTo>
                      <a:pt x="0" y="1265727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73" name="フリーフォーム: 図形 272">
              <a:extLst>
                <a:ext uri="{FF2B5EF4-FFF2-40B4-BE49-F238E27FC236}">
                  <a16:creationId xmlns:a16="http://schemas.microsoft.com/office/drawing/2014/main" id="{DECC4E0D-C9ED-497B-A271-DCBFD684980B}"/>
                </a:ext>
              </a:extLst>
            </p:cNvPr>
            <p:cNvSpPr/>
            <p:nvPr/>
          </p:nvSpPr>
          <p:spPr>
            <a:xfrm flipH="1" flipV="1">
              <a:off x="3627753" y="4135567"/>
              <a:ext cx="983995" cy="465685"/>
            </a:xfrm>
            <a:custGeom>
              <a:avLst/>
              <a:gdLst>
                <a:gd name="connsiteX0" fmla="*/ 0 w 2311400"/>
                <a:gd name="connsiteY0" fmla="*/ 1200150 h 1206500"/>
                <a:gd name="connsiteX1" fmla="*/ 1517650 w 2311400"/>
                <a:gd name="connsiteY1" fmla="*/ 1206500 h 1206500"/>
                <a:gd name="connsiteX2" fmla="*/ 2311400 w 2311400"/>
                <a:gd name="connsiteY2" fmla="*/ 0 h 1206500"/>
                <a:gd name="connsiteX3" fmla="*/ 0 w 2311400"/>
                <a:gd name="connsiteY3" fmla="*/ 1200150 h 1206500"/>
                <a:gd name="connsiteX0" fmla="*/ 0 w 2362200"/>
                <a:gd name="connsiteY0" fmla="*/ 1168400 h 1206500"/>
                <a:gd name="connsiteX1" fmla="*/ 1568450 w 2362200"/>
                <a:gd name="connsiteY1" fmla="*/ 1206500 h 1206500"/>
                <a:gd name="connsiteX2" fmla="*/ 2362200 w 2362200"/>
                <a:gd name="connsiteY2" fmla="*/ 0 h 1206500"/>
                <a:gd name="connsiteX3" fmla="*/ 0 w 2362200"/>
                <a:gd name="connsiteY3" fmla="*/ 1168400 h 1206500"/>
                <a:gd name="connsiteX0" fmla="*/ 0 w 2374900"/>
                <a:gd name="connsiteY0" fmla="*/ 1212850 h 1250950"/>
                <a:gd name="connsiteX1" fmla="*/ 1568450 w 2374900"/>
                <a:gd name="connsiteY1" fmla="*/ 1250950 h 1250950"/>
                <a:gd name="connsiteX2" fmla="*/ 2374900 w 2374900"/>
                <a:gd name="connsiteY2" fmla="*/ 0 h 1250950"/>
                <a:gd name="connsiteX3" fmla="*/ 0 w 2374900"/>
                <a:gd name="connsiteY3" fmla="*/ 1212850 h 1250950"/>
                <a:gd name="connsiteX0" fmla="*/ 0 w 2406650"/>
                <a:gd name="connsiteY0" fmla="*/ 1212850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12850 h 1250950"/>
                <a:gd name="connsiteX0" fmla="*/ 0 w 2432050"/>
                <a:gd name="connsiteY0" fmla="*/ 1250950 h 1250950"/>
                <a:gd name="connsiteX1" fmla="*/ 1593850 w 2432050"/>
                <a:gd name="connsiteY1" fmla="*/ 1250950 h 1250950"/>
                <a:gd name="connsiteX2" fmla="*/ 2432050 w 2432050"/>
                <a:gd name="connsiteY2" fmla="*/ 0 h 1250950"/>
                <a:gd name="connsiteX3" fmla="*/ 0 w 2432050"/>
                <a:gd name="connsiteY3" fmla="*/ 1250950 h 1250950"/>
                <a:gd name="connsiteX0" fmla="*/ 0 w 2482850"/>
                <a:gd name="connsiteY0" fmla="*/ 1250950 h 1250950"/>
                <a:gd name="connsiteX1" fmla="*/ 1644650 w 2482850"/>
                <a:gd name="connsiteY1" fmla="*/ 1250950 h 1250950"/>
                <a:gd name="connsiteX2" fmla="*/ 2482850 w 2482850"/>
                <a:gd name="connsiteY2" fmla="*/ 0 h 1250950"/>
                <a:gd name="connsiteX3" fmla="*/ 0 w 2482850"/>
                <a:gd name="connsiteY3" fmla="*/ 1250950 h 1250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2850" h="1250950">
                  <a:moveTo>
                    <a:pt x="0" y="1250950"/>
                  </a:moveTo>
                  <a:lnTo>
                    <a:pt x="1644650" y="1250950"/>
                  </a:lnTo>
                  <a:lnTo>
                    <a:pt x="2482850" y="0"/>
                  </a:lnTo>
                  <a:lnTo>
                    <a:pt x="0" y="1250950"/>
                  </a:lnTo>
                  <a:close/>
                </a:path>
              </a:pathLst>
            </a:cu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フリーフォーム: 図形 276">
              <a:extLst>
                <a:ext uri="{FF2B5EF4-FFF2-40B4-BE49-F238E27FC236}">
                  <a16:creationId xmlns:a16="http://schemas.microsoft.com/office/drawing/2014/main" id="{0D2D7985-160A-41DA-A118-A7943246D52D}"/>
                </a:ext>
              </a:extLst>
            </p:cNvPr>
            <p:cNvSpPr/>
            <p:nvPr/>
          </p:nvSpPr>
          <p:spPr>
            <a:xfrm flipV="1">
              <a:off x="438096" y="4135000"/>
              <a:ext cx="961346" cy="455640"/>
            </a:xfrm>
            <a:custGeom>
              <a:avLst/>
              <a:gdLst>
                <a:gd name="connsiteX0" fmla="*/ 0 w 2311400"/>
                <a:gd name="connsiteY0" fmla="*/ 1200150 h 1206500"/>
                <a:gd name="connsiteX1" fmla="*/ 1517650 w 2311400"/>
                <a:gd name="connsiteY1" fmla="*/ 1206500 h 1206500"/>
                <a:gd name="connsiteX2" fmla="*/ 2311400 w 2311400"/>
                <a:gd name="connsiteY2" fmla="*/ 0 h 1206500"/>
                <a:gd name="connsiteX3" fmla="*/ 0 w 2311400"/>
                <a:gd name="connsiteY3" fmla="*/ 1200150 h 1206500"/>
                <a:gd name="connsiteX0" fmla="*/ 0 w 2362200"/>
                <a:gd name="connsiteY0" fmla="*/ 1168400 h 1206500"/>
                <a:gd name="connsiteX1" fmla="*/ 1568450 w 2362200"/>
                <a:gd name="connsiteY1" fmla="*/ 1206500 h 1206500"/>
                <a:gd name="connsiteX2" fmla="*/ 2362200 w 2362200"/>
                <a:gd name="connsiteY2" fmla="*/ 0 h 1206500"/>
                <a:gd name="connsiteX3" fmla="*/ 0 w 2362200"/>
                <a:gd name="connsiteY3" fmla="*/ 1168400 h 1206500"/>
                <a:gd name="connsiteX0" fmla="*/ 0 w 2374900"/>
                <a:gd name="connsiteY0" fmla="*/ 1212850 h 1250950"/>
                <a:gd name="connsiteX1" fmla="*/ 1568450 w 2374900"/>
                <a:gd name="connsiteY1" fmla="*/ 1250950 h 1250950"/>
                <a:gd name="connsiteX2" fmla="*/ 2374900 w 2374900"/>
                <a:gd name="connsiteY2" fmla="*/ 0 h 1250950"/>
                <a:gd name="connsiteX3" fmla="*/ 0 w 2374900"/>
                <a:gd name="connsiteY3" fmla="*/ 1212850 h 1250950"/>
                <a:gd name="connsiteX0" fmla="*/ 0 w 2406650"/>
                <a:gd name="connsiteY0" fmla="*/ 1212850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12850 h 1250950"/>
                <a:gd name="connsiteX0" fmla="*/ 0 w 2432050"/>
                <a:gd name="connsiteY0" fmla="*/ 1250950 h 1250950"/>
                <a:gd name="connsiteX1" fmla="*/ 1593850 w 2432050"/>
                <a:gd name="connsiteY1" fmla="*/ 1250950 h 1250950"/>
                <a:gd name="connsiteX2" fmla="*/ 2432050 w 2432050"/>
                <a:gd name="connsiteY2" fmla="*/ 0 h 1250950"/>
                <a:gd name="connsiteX3" fmla="*/ 0 w 2432050"/>
                <a:gd name="connsiteY3" fmla="*/ 1250950 h 1250950"/>
                <a:gd name="connsiteX0" fmla="*/ 0 w 2482850"/>
                <a:gd name="connsiteY0" fmla="*/ 1250950 h 1250950"/>
                <a:gd name="connsiteX1" fmla="*/ 1644650 w 2482850"/>
                <a:gd name="connsiteY1" fmla="*/ 1250950 h 1250950"/>
                <a:gd name="connsiteX2" fmla="*/ 2482850 w 2482850"/>
                <a:gd name="connsiteY2" fmla="*/ 0 h 1250950"/>
                <a:gd name="connsiteX3" fmla="*/ 0 w 2482850"/>
                <a:gd name="connsiteY3" fmla="*/ 1250950 h 1250950"/>
                <a:gd name="connsiteX0" fmla="*/ 0 w 2406650"/>
                <a:gd name="connsiteY0" fmla="*/ 1246026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46026 h 1250950"/>
                <a:gd name="connsiteX0" fmla="*/ 0 w 2425700"/>
                <a:gd name="connsiteY0" fmla="*/ 1265727 h 1265727"/>
                <a:gd name="connsiteX1" fmla="*/ 1587500 w 2425700"/>
                <a:gd name="connsiteY1" fmla="*/ 1250950 h 1265727"/>
                <a:gd name="connsiteX2" fmla="*/ 2425700 w 2425700"/>
                <a:gd name="connsiteY2" fmla="*/ 0 h 1265727"/>
                <a:gd name="connsiteX3" fmla="*/ 0 w 2425700"/>
                <a:gd name="connsiteY3" fmla="*/ 1265727 h 1265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25700" h="1265727">
                  <a:moveTo>
                    <a:pt x="0" y="1265727"/>
                  </a:moveTo>
                  <a:lnTo>
                    <a:pt x="1587500" y="1250950"/>
                  </a:lnTo>
                  <a:lnTo>
                    <a:pt x="2425700" y="0"/>
                  </a:lnTo>
                  <a:lnTo>
                    <a:pt x="0" y="1265727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0" name="フリーフォーム: 図形 279">
              <a:extLst>
                <a:ext uri="{FF2B5EF4-FFF2-40B4-BE49-F238E27FC236}">
                  <a16:creationId xmlns:a16="http://schemas.microsoft.com/office/drawing/2014/main" id="{A03746DB-9F04-46AC-A235-B801D7A9D4C2}"/>
                </a:ext>
              </a:extLst>
            </p:cNvPr>
            <p:cNvSpPr/>
            <p:nvPr/>
          </p:nvSpPr>
          <p:spPr>
            <a:xfrm flipH="1" flipV="1">
              <a:off x="434975" y="5661482"/>
              <a:ext cx="983995" cy="465685"/>
            </a:xfrm>
            <a:custGeom>
              <a:avLst/>
              <a:gdLst>
                <a:gd name="connsiteX0" fmla="*/ 0 w 2311400"/>
                <a:gd name="connsiteY0" fmla="*/ 1200150 h 1206500"/>
                <a:gd name="connsiteX1" fmla="*/ 1517650 w 2311400"/>
                <a:gd name="connsiteY1" fmla="*/ 1206500 h 1206500"/>
                <a:gd name="connsiteX2" fmla="*/ 2311400 w 2311400"/>
                <a:gd name="connsiteY2" fmla="*/ 0 h 1206500"/>
                <a:gd name="connsiteX3" fmla="*/ 0 w 2311400"/>
                <a:gd name="connsiteY3" fmla="*/ 1200150 h 1206500"/>
                <a:gd name="connsiteX0" fmla="*/ 0 w 2362200"/>
                <a:gd name="connsiteY0" fmla="*/ 1168400 h 1206500"/>
                <a:gd name="connsiteX1" fmla="*/ 1568450 w 2362200"/>
                <a:gd name="connsiteY1" fmla="*/ 1206500 h 1206500"/>
                <a:gd name="connsiteX2" fmla="*/ 2362200 w 2362200"/>
                <a:gd name="connsiteY2" fmla="*/ 0 h 1206500"/>
                <a:gd name="connsiteX3" fmla="*/ 0 w 2362200"/>
                <a:gd name="connsiteY3" fmla="*/ 1168400 h 1206500"/>
                <a:gd name="connsiteX0" fmla="*/ 0 w 2374900"/>
                <a:gd name="connsiteY0" fmla="*/ 1212850 h 1250950"/>
                <a:gd name="connsiteX1" fmla="*/ 1568450 w 2374900"/>
                <a:gd name="connsiteY1" fmla="*/ 1250950 h 1250950"/>
                <a:gd name="connsiteX2" fmla="*/ 2374900 w 2374900"/>
                <a:gd name="connsiteY2" fmla="*/ 0 h 1250950"/>
                <a:gd name="connsiteX3" fmla="*/ 0 w 2374900"/>
                <a:gd name="connsiteY3" fmla="*/ 1212850 h 1250950"/>
                <a:gd name="connsiteX0" fmla="*/ 0 w 2406650"/>
                <a:gd name="connsiteY0" fmla="*/ 1212850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12850 h 1250950"/>
                <a:gd name="connsiteX0" fmla="*/ 0 w 2432050"/>
                <a:gd name="connsiteY0" fmla="*/ 1250950 h 1250950"/>
                <a:gd name="connsiteX1" fmla="*/ 1593850 w 2432050"/>
                <a:gd name="connsiteY1" fmla="*/ 1250950 h 1250950"/>
                <a:gd name="connsiteX2" fmla="*/ 2432050 w 2432050"/>
                <a:gd name="connsiteY2" fmla="*/ 0 h 1250950"/>
                <a:gd name="connsiteX3" fmla="*/ 0 w 2432050"/>
                <a:gd name="connsiteY3" fmla="*/ 1250950 h 1250950"/>
                <a:gd name="connsiteX0" fmla="*/ 0 w 2482850"/>
                <a:gd name="connsiteY0" fmla="*/ 1250950 h 1250950"/>
                <a:gd name="connsiteX1" fmla="*/ 1644650 w 2482850"/>
                <a:gd name="connsiteY1" fmla="*/ 1250950 h 1250950"/>
                <a:gd name="connsiteX2" fmla="*/ 2482850 w 2482850"/>
                <a:gd name="connsiteY2" fmla="*/ 0 h 1250950"/>
                <a:gd name="connsiteX3" fmla="*/ 0 w 2482850"/>
                <a:gd name="connsiteY3" fmla="*/ 1250950 h 1250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2850" h="1250950">
                  <a:moveTo>
                    <a:pt x="0" y="1250950"/>
                  </a:moveTo>
                  <a:lnTo>
                    <a:pt x="1644650" y="1250950"/>
                  </a:lnTo>
                  <a:lnTo>
                    <a:pt x="2482850" y="0"/>
                  </a:lnTo>
                  <a:lnTo>
                    <a:pt x="0" y="125095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フリーフォーム: 図形 281">
              <a:extLst>
                <a:ext uri="{FF2B5EF4-FFF2-40B4-BE49-F238E27FC236}">
                  <a16:creationId xmlns:a16="http://schemas.microsoft.com/office/drawing/2014/main" id="{7496B204-DA81-48C4-A533-29AB59E44690}"/>
                </a:ext>
              </a:extLst>
            </p:cNvPr>
            <p:cNvSpPr/>
            <p:nvPr/>
          </p:nvSpPr>
          <p:spPr>
            <a:xfrm flipV="1">
              <a:off x="3648330" y="5658307"/>
              <a:ext cx="983995" cy="465685"/>
            </a:xfrm>
            <a:custGeom>
              <a:avLst/>
              <a:gdLst>
                <a:gd name="connsiteX0" fmla="*/ 0 w 2311400"/>
                <a:gd name="connsiteY0" fmla="*/ 1200150 h 1206500"/>
                <a:gd name="connsiteX1" fmla="*/ 1517650 w 2311400"/>
                <a:gd name="connsiteY1" fmla="*/ 1206500 h 1206500"/>
                <a:gd name="connsiteX2" fmla="*/ 2311400 w 2311400"/>
                <a:gd name="connsiteY2" fmla="*/ 0 h 1206500"/>
                <a:gd name="connsiteX3" fmla="*/ 0 w 2311400"/>
                <a:gd name="connsiteY3" fmla="*/ 1200150 h 1206500"/>
                <a:gd name="connsiteX0" fmla="*/ 0 w 2362200"/>
                <a:gd name="connsiteY0" fmla="*/ 1168400 h 1206500"/>
                <a:gd name="connsiteX1" fmla="*/ 1568450 w 2362200"/>
                <a:gd name="connsiteY1" fmla="*/ 1206500 h 1206500"/>
                <a:gd name="connsiteX2" fmla="*/ 2362200 w 2362200"/>
                <a:gd name="connsiteY2" fmla="*/ 0 h 1206500"/>
                <a:gd name="connsiteX3" fmla="*/ 0 w 2362200"/>
                <a:gd name="connsiteY3" fmla="*/ 1168400 h 1206500"/>
                <a:gd name="connsiteX0" fmla="*/ 0 w 2374900"/>
                <a:gd name="connsiteY0" fmla="*/ 1212850 h 1250950"/>
                <a:gd name="connsiteX1" fmla="*/ 1568450 w 2374900"/>
                <a:gd name="connsiteY1" fmla="*/ 1250950 h 1250950"/>
                <a:gd name="connsiteX2" fmla="*/ 2374900 w 2374900"/>
                <a:gd name="connsiteY2" fmla="*/ 0 h 1250950"/>
                <a:gd name="connsiteX3" fmla="*/ 0 w 2374900"/>
                <a:gd name="connsiteY3" fmla="*/ 1212850 h 1250950"/>
                <a:gd name="connsiteX0" fmla="*/ 0 w 2406650"/>
                <a:gd name="connsiteY0" fmla="*/ 1212850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12850 h 1250950"/>
                <a:gd name="connsiteX0" fmla="*/ 0 w 2432050"/>
                <a:gd name="connsiteY0" fmla="*/ 1250950 h 1250950"/>
                <a:gd name="connsiteX1" fmla="*/ 1593850 w 2432050"/>
                <a:gd name="connsiteY1" fmla="*/ 1250950 h 1250950"/>
                <a:gd name="connsiteX2" fmla="*/ 2432050 w 2432050"/>
                <a:gd name="connsiteY2" fmla="*/ 0 h 1250950"/>
                <a:gd name="connsiteX3" fmla="*/ 0 w 2432050"/>
                <a:gd name="connsiteY3" fmla="*/ 1250950 h 1250950"/>
                <a:gd name="connsiteX0" fmla="*/ 0 w 2482850"/>
                <a:gd name="connsiteY0" fmla="*/ 1250950 h 1250950"/>
                <a:gd name="connsiteX1" fmla="*/ 1644650 w 2482850"/>
                <a:gd name="connsiteY1" fmla="*/ 1250950 h 1250950"/>
                <a:gd name="connsiteX2" fmla="*/ 2482850 w 2482850"/>
                <a:gd name="connsiteY2" fmla="*/ 0 h 1250950"/>
                <a:gd name="connsiteX3" fmla="*/ 0 w 2482850"/>
                <a:gd name="connsiteY3" fmla="*/ 1250950 h 1250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2850" h="1250950">
                  <a:moveTo>
                    <a:pt x="0" y="1250950"/>
                  </a:moveTo>
                  <a:lnTo>
                    <a:pt x="1644650" y="1250950"/>
                  </a:lnTo>
                  <a:lnTo>
                    <a:pt x="2482850" y="0"/>
                  </a:lnTo>
                  <a:lnTo>
                    <a:pt x="0" y="1250950"/>
                  </a:lnTo>
                  <a:close/>
                </a:path>
              </a:pathLst>
            </a:cu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フリーフォーム: 図形 241">
              <a:extLst>
                <a:ext uri="{FF2B5EF4-FFF2-40B4-BE49-F238E27FC236}">
                  <a16:creationId xmlns:a16="http://schemas.microsoft.com/office/drawing/2014/main" id="{1162423C-B63D-44E9-B386-D6265BDD82AB}"/>
                </a:ext>
              </a:extLst>
            </p:cNvPr>
            <p:cNvSpPr/>
            <p:nvPr/>
          </p:nvSpPr>
          <p:spPr>
            <a:xfrm rot="5400000">
              <a:off x="1507731" y="3004239"/>
              <a:ext cx="2041459" cy="4253339"/>
            </a:xfrm>
            <a:custGeom>
              <a:avLst/>
              <a:gdLst>
                <a:gd name="connsiteX0" fmla="*/ 4207054 w 5283576"/>
                <a:gd name="connsiteY0" fmla="*/ 2389106 h 10922848"/>
                <a:gd name="connsiteX1" fmla="*/ 5201622 w 5283576"/>
                <a:gd name="connsiteY1" fmla="*/ 1726082 h 10922848"/>
                <a:gd name="connsiteX2" fmla="*/ 5201622 w 5283576"/>
                <a:gd name="connsiteY2" fmla="*/ 397802 h 10922848"/>
                <a:gd name="connsiteX3" fmla="*/ 4207054 w 5283576"/>
                <a:gd name="connsiteY3" fmla="*/ 8533739 h 10922848"/>
                <a:gd name="connsiteX4" fmla="*/ 5201622 w 5283576"/>
                <a:gd name="connsiteY4" fmla="*/ 10525044 h 10922848"/>
                <a:gd name="connsiteX5" fmla="*/ 5201622 w 5283576"/>
                <a:gd name="connsiteY5" fmla="*/ 9196763 h 10922848"/>
                <a:gd name="connsiteX6" fmla="*/ 4070295 w 5283576"/>
                <a:gd name="connsiteY6" fmla="*/ 925229 h 10922848"/>
                <a:gd name="connsiteX7" fmla="*/ 4070313 w 5283576"/>
                <a:gd name="connsiteY7" fmla="*/ 2340611 h 10922848"/>
                <a:gd name="connsiteX8" fmla="*/ 5132841 w 5283576"/>
                <a:gd name="connsiteY8" fmla="*/ 213240 h 10922848"/>
                <a:gd name="connsiteX9" fmla="*/ 4070295 w 5283576"/>
                <a:gd name="connsiteY9" fmla="*/ 9997616 h 10922848"/>
                <a:gd name="connsiteX10" fmla="*/ 5132841 w 5283576"/>
                <a:gd name="connsiteY10" fmla="*/ 10709606 h 10922848"/>
                <a:gd name="connsiteX11" fmla="*/ 4070313 w 5283576"/>
                <a:gd name="connsiteY11" fmla="*/ 8582234 h 10922848"/>
                <a:gd name="connsiteX12" fmla="*/ 2934516 w 5283576"/>
                <a:gd name="connsiteY12" fmla="*/ 71998 h 10922848"/>
                <a:gd name="connsiteX13" fmla="*/ 4012456 w 5283576"/>
                <a:gd name="connsiteY13" fmla="*/ 790647 h 10922848"/>
                <a:gd name="connsiteX14" fmla="*/ 5084941 w 5283576"/>
                <a:gd name="connsiteY14" fmla="*/ 71998 h 10922848"/>
                <a:gd name="connsiteX15" fmla="*/ 2934516 w 5283576"/>
                <a:gd name="connsiteY15" fmla="*/ 10850849 h 10922848"/>
                <a:gd name="connsiteX16" fmla="*/ 5084941 w 5283576"/>
                <a:gd name="connsiteY16" fmla="*/ 10850849 h 10922848"/>
                <a:gd name="connsiteX17" fmla="*/ 4012456 w 5283576"/>
                <a:gd name="connsiteY17" fmla="*/ 10132198 h 10922848"/>
                <a:gd name="connsiteX18" fmla="*/ 2835024 w 5283576"/>
                <a:gd name="connsiteY18" fmla="*/ 5389424 h 10922848"/>
                <a:gd name="connsiteX19" fmla="*/ 4924964 w 5283576"/>
                <a:gd name="connsiteY19" fmla="*/ 5389424 h 10922848"/>
                <a:gd name="connsiteX20" fmla="*/ 3877343 w 5283576"/>
                <a:gd name="connsiteY20" fmla="*/ 4670773 h 10922848"/>
                <a:gd name="connsiteX21" fmla="*/ 2835022 w 5283576"/>
                <a:gd name="connsiteY21" fmla="*/ 5533422 h 10922848"/>
                <a:gd name="connsiteX22" fmla="*/ 3877342 w 5283576"/>
                <a:gd name="connsiteY22" fmla="*/ 6252073 h 10922848"/>
                <a:gd name="connsiteX23" fmla="*/ 4924963 w 5283576"/>
                <a:gd name="connsiteY23" fmla="*/ 5533422 h 10922848"/>
                <a:gd name="connsiteX24" fmla="*/ 2788471 w 5283576"/>
                <a:gd name="connsiteY24" fmla="*/ 5248181 h 10922848"/>
                <a:gd name="connsiteX25" fmla="*/ 3821130 w 5283576"/>
                <a:gd name="connsiteY25" fmla="*/ 4536191 h 10922848"/>
                <a:gd name="connsiteX26" fmla="*/ 3821113 w 5283576"/>
                <a:gd name="connsiteY26" fmla="*/ 3120809 h 10922848"/>
                <a:gd name="connsiteX27" fmla="*/ 2788470 w 5283576"/>
                <a:gd name="connsiteY27" fmla="*/ 5674666 h 10922848"/>
                <a:gd name="connsiteX28" fmla="*/ 3821112 w 5283576"/>
                <a:gd name="connsiteY28" fmla="*/ 7802037 h 10922848"/>
                <a:gd name="connsiteX29" fmla="*/ 3821130 w 5283576"/>
                <a:gd name="connsiteY29" fmla="*/ 6386655 h 10922848"/>
                <a:gd name="connsiteX30" fmla="*/ 2721624 w 5283576"/>
                <a:gd name="connsiteY30" fmla="*/ 5063619 h 10922848"/>
                <a:gd name="connsiteX31" fmla="*/ 3688219 w 5283576"/>
                <a:gd name="connsiteY31" fmla="*/ 3072314 h 10922848"/>
                <a:gd name="connsiteX32" fmla="*/ 2721624 w 5283576"/>
                <a:gd name="connsiteY32" fmla="*/ 3735338 h 10922848"/>
                <a:gd name="connsiteX33" fmla="*/ 2721623 w 5283576"/>
                <a:gd name="connsiteY33" fmla="*/ 7187508 h 10922848"/>
                <a:gd name="connsiteX34" fmla="*/ 3688218 w 5283576"/>
                <a:gd name="connsiteY34" fmla="*/ 7850532 h 10922848"/>
                <a:gd name="connsiteX35" fmla="*/ 2721623 w 5283576"/>
                <a:gd name="connsiteY35" fmla="*/ 5859228 h 10922848"/>
                <a:gd name="connsiteX36" fmla="*/ 1595358 w 5283576"/>
                <a:gd name="connsiteY36" fmla="*/ 7850533 h 10922848"/>
                <a:gd name="connsiteX37" fmla="*/ 2561953 w 5283576"/>
                <a:gd name="connsiteY37" fmla="*/ 7187509 h 10922848"/>
                <a:gd name="connsiteX38" fmla="*/ 2561953 w 5283576"/>
                <a:gd name="connsiteY38" fmla="*/ 5859229 h 10922848"/>
                <a:gd name="connsiteX39" fmla="*/ 1595357 w 5283576"/>
                <a:gd name="connsiteY39" fmla="*/ 3072315 h 10922848"/>
                <a:gd name="connsiteX40" fmla="*/ 2561952 w 5283576"/>
                <a:gd name="connsiteY40" fmla="*/ 5063620 h 10922848"/>
                <a:gd name="connsiteX41" fmla="*/ 2561952 w 5283576"/>
                <a:gd name="connsiteY41" fmla="*/ 3735339 h 10922848"/>
                <a:gd name="connsiteX42" fmla="*/ 1462446 w 5283576"/>
                <a:gd name="connsiteY42" fmla="*/ 4536192 h 10922848"/>
                <a:gd name="connsiteX43" fmla="*/ 2495105 w 5283576"/>
                <a:gd name="connsiteY43" fmla="*/ 5248182 h 10922848"/>
                <a:gd name="connsiteX44" fmla="*/ 1462463 w 5283576"/>
                <a:gd name="connsiteY44" fmla="*/ 3120810 h 10922848"/>
                <a:gd name="connsiteX45" fmla="*/ 1462446 w 5283576"/>
                <a:gd name="connsiteY45" fmla="*/ 6386656 h 10922848"/>
                <a:gd name="connsiteX46" fmla="*/ 1462464 w 5283576"/>
                <a:gd name="connsiteY46" fmla="*/ 7802038 h 10922848"/>
                <a:gd name="connsiteX47" fmla="*/ 2495106 w 5283576"/>
                <a:gd name="connsiteY47" fmla="*/ 5674667 h 10922848"/>
                <a:gd name="connsiteX48" fmla="*/ 1344481 w 5283576"/>
                <a:gd name="connsiteY48" fmla="*/ 8193920 h 10922848"/>
                <a:gd name="connsiteX49" fmla="*/ 1344504 w 5283576"/>
                <a:gd name="connsiteY49" fmla="*/ 10009820 h 10922848"/>
                <a:gd name="connsiteX50" fmla="*/ 2641787 w 5283576"/>
                <a:gd name="connsiteY50" fmla="*/ 10872154 h 10922848"/>
                <a:gd name="connsiteX51" fmla="*/ 3939072 w 5283576"/>
                <a:gd name="connsiteY51" fmla="*/ 10009819 h 10922848"/>
                <a:gd name="connsiteX52" fmla="*/ 3939095 w 5283576"/>
                <a:gd name="connsiteY52" fmla="*/ 8193919 h 10922848"/>
                <a:gd name="connsiteX53" fmla="*/ 2641976 w 5283576"/>
                <a:gd name="connsiteY53" fmla="*/ 7304176 h 10922848"/>
                <a:gd name="connsiteX54" fmla="*/ 2641978 w 5283576"/>
                <a:gd name="connsiteY54" fmla="*/ 3618670 h 10922848"/>
                <a:gd name="connsiteX55" fmla="*/ 3939095 w 5283576"/>
                <a:gd name="connsiteY55" fmla="*/ 2728928 h 10922848"/>
                <a:gd name="connsiteX56" fmla="*/ 3939072 w 5283576"/>
                <a:gd name="connsiteY56" fmla="*/ 913026 h 10922848"/>
                <a:gd name="connsiteX57" fmla="*/ 2641788 w 5283576"/>
                <a:gd name="connsiteY57" fmla="*/ 50694 h 10922848"/>
                <a:gd name="connsiteX58" fmla="*/ 1344504 w 5283576"/>
                <a:gd name="connsiteY58" fmla="*/ 913027 h 10922848"/>
                <a:gd name="connsiteX59" fmla="*/ 1344481 w 5283576"/>
                <a:gd name="connsiteY59" fmla="*/ 2728929 h 10922848"/>
                <a:gd name="connsiteX60" fmla="*/ 2641598 w 5283576"/>
                <a:gd name="connsiteY60" fmla="*/ 3618671 h 10922848"/>
                <a:gd name="connsiteX61" fmla="*/ 2641600 w 5283576"/>
                <a:gd name="connsiteY61" fmla="*/ 7304177 h 10922848"/>
                <a:gd name="connsiteX62" fmla="*/ 358613 w 5283576"/>
                <a:gd name="connsiteY62" fmla="*/ 5533423 h 10922848"/>
                <a:gd name="connsiteX63" fmla="*/ 1406234 w 5283576"/>
                <a:gd name="connsiteY63" fmla="*/ 6252074 h 10922848"/>
                <a:gd name="connsiteX64" fmla="*/ 2448554 w 5283576"/>
                <a:gd name="connsiteY64" fmla="*/ 5533423 h 10922848"/>
                <a:gd name="connsiteX65" fmla="*/ 358612 w 5283576"/>
                <a:gd name="connsiteY65" fmla="*/ 5389425 h 10922848"/>
                <a:gd name="connsiteX66" fmla="*/ 2448552 w 5283576"/>
                <a:gd name="connsiteY66" fmla="*/ 5389425 h 10922848"/>
                <a:gd name="connsiteX67" fmla="*/ 1406233 w 5283576"/>
                <a:gd name="connsiteY67" fmla="*/ 4670774 h 10922848"/>
                <a:gd name="connsiteX68" fmla="*/ 198635 w 5283576"/>
                <a:gd name="connsiteY68" fmla="*/ 71998 h 10922848"/>
                <a:gd name="connsiteX69" fmla="*/ 1271120 w 5283576"/>
                <a:gd name="connsiteY69" fmla="*/ 790648 h 10922848"/>
                <a:gd name="connsiteX70" fmla="*/ 2349060 w 5283576"/>
                <a:gd name="connsiteY70" fmla="*/ 71998 h 10922848"/>
                <a:gd name="connsiteX71" fmla="*/ 198635 w 5283576"/>
                <a:gd name="connsiteY71" fmla="*/ 10850850 h 10922848"/>
                <a:gd name="connsiteX72" fmla="*/ 2349060 w 5283576"/>
                <a:gd name="connsiteY72" fmla="*/ 10850850 h 10922848"/>
                <a:gd name="connsiteX73" fmla="*/ 1271120 w 5283576"/>
                <a:gd name="connsiteY73" fmla="*/ 10132199 h 10922848"/>
                <a:gd name="connsiteX74" fmla="*/ 150735 w 5283576"/>
                <a:gd name="connsiteY74" fmla="*/ 213240 h 10922848"/>
                <a:gd name="connsiteX75" fmla="*/ 1213263 w 5283576"/>
                <a:gd name="connsiteY75" fmla="*/ 2340612 h 10922848"/>
                <a:gd name="connsiteX76" fmla="*/ 1213281 w 5283576"/>
                <a:gd name="connsiteY76" fmla="*/ 925230 h 10922848"/>
                <a:gd name="connsiteX77" fmla="*/ 150735 w 5283576"/>
                <a:gd name="connsiteY77" fmla="*/ 10709607 h 10922848"/>
                <a:gd name="connsiteX78" fmla="*/ 1213281 w 5283576"/>
                <a:gd name="connsiteY78" fmla="*/ 9997617 h 10922848"/>
                <a:gd name="connsiteX79" fmla="*/ 1213263 w 5283576"/>
                <a:gd name="connsiteY79" fmla="*/ 8582235 h 10922848"/>
                <a:gd name="connsiteX80" fmla="*/ 81954 w 5283576"/>
                <a:gd name="connsiteY80" fmla="*/ 1726083 h 10922848"/>
                <a:gd name="connsiteX81" fmla="*/ 1076522 w 5283576"/>
                <a:gd name="connsiteY81" fmla="*/ 2389107 h 10922848"/>
                <a:gd name="connsiteX82" fmla="*/ 81954 w 5283576"/>
                <a:gd name="connsiteY82" fmla="*/ 397802 h 10922848"/>
                <a:gd name="connsiteX83" fmla="*/ 81954 w 5283576"/>
                <a:gd name="connsiteY83" fmla="*/ 10525045 h 10922848"/>
                <a:gd name="connsiteX84" fmla="*/ 1076522 w 5283576"/>
                <a:gd name="connsiteY84" fmla="*/ 8533740 h 10922848"/>
                <a:gd name="connsiteX85" fmla="*/ 81954 w 5283576"/>
                <a:gd name="connsiteY85" fmla="*/ 9196764 h 10922848"/>
                <a:gd name="connsiteX86" fmla="*/ 0 w 5283576"/>
                <a:gd name="connsiteY86" fmla="*/ 5461423 h 10922848"/>
                <a:gd name="connsiteX87" fmla="*/ 1334913 w 5283576"/>
                <a:gd name="connsiteY87" fmla="*/ 4548395 h 10922848"/>
                <a:gd name="connsiteX88" fmla="*/ 1334936 w 5283576"/>
                <a:gd name="connsiteY88" fmla="*/ 2732677 h 10922848"/>
                <a:gd name="connsiteX89" fmla="*/ 2 w 5283576"/>
                <a:gd name="connsiteY89" fmla="*/ 1842751 h 10922848"/>
                <a:gd name="connsiteX90" fmla="*/ 1 w 5283576"/>
                <a:gd name="connsiteY90" fmla="*/ 0 h 10922848"/>
                <a:gd name="connsiteX91" fmla="*/ 2565525 w 5283576"/>
                <a:gd name="connsiteY91" fmla="*/ 0 h 10922848"/>
                <a:gd name="connsiteX92" fmla="*/ 2718051 w 5283576"/>
                <a:gd name="connsiteY92" fmla="*/ 0 h 10922848"/>
                <a:gd name="connsiteX93" fmla="*/ 5283575 w 5283576"/>
                <a:gd name="connsiteY93" fmla="*/ 0 h 10922848"/>
                <a:gd name="connsiteX94" fmla="*/ 5283574 w 5283576"/>
                <a:gd name="connsiteY94" fmla="*/ 1842750 h 10922848"/>
                <a:gd name="connsiteX95" fmla="*/ 3948640 w 5283576"/>
                <a:gd name="connsiteY95" fmla="*/ 2732676 h 10922848"/>
                <a:gd name="connsiteX96" fmla="*/ 3948663 w 5283576"/>
                <a:gd name="connsiteY96" fmla="*/ 4548394 h 10922848"/>
                <a:gd name="connsiteX97" fmla="*/ 5283576 w 5283576"/>
                <a:gd name="connsiteY97" fmla="*/ 5461422 h 10922848"/>
                <a:gd name="connsiteX98" fmla="*/ 5283575 w 5283576"/>
                <a:gd name="connsiteY98" fmla="*/ 5461424 h 10922848"/>
                <a:gd name="connsiteX99" fmla="*/ 3948662 w 5283576"/>
                <a:gd name="connsiteY99" fmla="*/ 6374453 h 10922848"/>
                <a:gd name="connsiteX100" fmla="*/ 3948639 w 5283576"/>
                <a:gd name="connsiteY100" fmla="*/ 8190168 h 10922848"/>
                <a:gd name="connsiteX101" fmla="*/ 5283574 w 5283576"/>
                <a:gd name="connsiteY101" fmla="*/ 9080095 h 10922848"/>
                <a:gd name="connsiteX102" fmla="*/ 5283575 w 5283576"/>
                <a:gd name="connsiteY102" fmla="*/ 10922847 h 10922848"/>
                <a:gd name="connsiteX103" fmla="*/ 2718049 w 5283576"/>
                <a:gd name="connsiteY103" fmla="*/ 10922847 h 10922848"/>
                <a:gd name="connsiteX104" fmla="*/ 2718051 w 5283576"/>
                <a:gd name="connsiteY104" fmla="*/ 10922848 h 10922848"/>
                <a:gd name="connsiteX105" fmla="*/ 1 w 5283576"/>
                <a:gd name="connsiteY105" fmla="*/ 10922848 h 10922848"/>
                <a:gd name="connsiteX106" fmla="*/ 2 w 5283576"/>
                <a:gd name="connsiteY106" fmla="*/ 9080096 h 10922848"/>
                <a:gd name="connsiteX107" fmla="*/ 1334937 w 5283576"/>
                <a:gd name="connsiteY107" fmla="*/ 8190169 h 10922848"/>
                <a:gd name="connsiteX108" fmla="*/ 1334914 w 5283576"/>
                <a:gd name="connsiteY108" fmla="*/ 6374454 h 10922848"/>
                <a:gd name="connsiteX109" fmla="*/ 1 w 5283576"/>
                <a:gd name="connsiteY109" fmla="*/ 5461425 h 10922848"/>
                <a:gd name="connsiteX110" fmla="*/ 0 w 5283576"/>
                <a:gd name="connsiteY110" fmla="*/ 5461423 h 10922848"/>
                <a:gd name="connsiteX0" fmla="*/ 4207054 w 5283576"/>
                <a:gd name="connsiteY0" fmla="*/ 2389106 h 11059347"/>
                <a:gd name="connsiteX1" fmla="*/ 5201622 w 5283576"/>
                <a:gd name="connsiteY1" fmla="*/ 1726082 h 11059347"/>
                <a:gd name="connsiteX2" fmla="*/ 5201622 w 5283576"/>
                <a:gd name="connsiteY2" fmla="*/ 397802 h 11059347"/>
                <a:gd name="connsiteX3" fmla="*/ 4207054 w 5283576"/>
                <a:gd name="connsiteY3" fmla="*/ 2389106 h 11059347"/>
                <a:gd name="connsiteX4" fmla="*/ 4207054 w 5283576"/>
                <a:gd name="connsiteY4" fmla="*/ 8533739 h 11059347"/>
                <a:gd name="connsiteX5" fmla="*/ 5201622 w 5283576"/>
                <a:gd name="connsiteY5" fmla="*/ 10525044 h 11059347"/>
                <a:gd name="connsiteX6" fmla="*/ 5201622 w 5283576"/>
                <a:gd name="connsiteY6" fmla="*/ 9196763 h 11059347"/>
                <a:gd name="connsiteX7" fmla="*/ 4207054 w 5283576"/>
                <a:gd name="connsiteY7" fmla="*/ 8533739 h 11059347"/>
                <a:gd name="connsiteX8" fmla="*/ 4070295 w 5283576"/>
                <a:gd name="connsiteY8" fmla="*/ 925229 h 11059347"/>
                <a:gd name="connsiteX9" fmla="*/ 4070313 w 5283576"/>
                <a:gd name="connsiteY9" fmla="*/ 2340611 h 11059347"/>
                <a:gd name="connsiteX10" fmla="*/ 5132841 w 5283576"/>
                <a:gd name="connsiteY10" fmla="*/ 213240 h 11059347"/>
                <a:gd name="connsiteX11" fmla="*/ 4070295 w 5283576"/>
                <a:gd name="connsiteY11" fmla="*/ 925229 h 11059347"/>
                <a:gd name="connsiteX12" fmla="*/ 4070295 w 5283576"/>
                <a:gd name="connsiteY12" fmla="*/ 9997616 h 11059347"/>
                <a:gd name="connsiteX13" fmla="*/ 5132841 w 5283576"/>
                <a:gd name="connsiteY13" fmla="*/ 10709606 h 11059347"/>
                <a:gd name="connsiteX14" fmla="*/ 4070313 w 5283576"/>
                <a:gd name="connsiteY14" fmla="*/ 8582234 h 11059347"/>
                <a:gd name="connsiteX15" fmla="*/ 4070295 w 5283576"/>
                <a:gd name="connsiteY15" fmla="*/ 9997616 h 11059347"/>
                <a:gd name="connsiteX16" fmla="*/ 2934516 w 5283576"/>
                <a:gd name="connsiteY16" fmla="*/ 71998 h 11059347"/>
                <a:gd name="connsiteX17" fmla="*/ 4012456 w 5283576"/>
                <a:gd name="connsiteY17" fmla="*/ 790647 h 11059347"/>
                <a:gd name="connsiteX18" fmla="*/ 5084941 w 5283576"/>
                <a:gd name="connsiteY18" fmla="*/ 71998 h 11059347"/>
                <a:gd name="connsiteX19" fmla="*/ 2934516 w 5283576"/>
                <a:gd name="connsiteY19" fmla="*/ 71998 h 11059347"/>
                <a:gd name="connsiteX20" fmla="*/ 2934516 w 5283576"/>
                <a:gd name="connsiteY20" fmla="*/ 10850849 h 11059347"/>
                <a:gd name="connsiteX21" fmla="*/ 5084941 w 5283576"/>
                <a:gd name="connsiteY21" fmla="*/ 10850849 h 11059347"/>
                <a:gd name="connsiteX22" fmla="*/ 4012456 w 5283576"/>
                <a:gd name="connsiteY22" fmla="*/ 10132198 h 11059347"/>
                <a:gd name="connsiteX23" fmla="*/ 2934516 w 5283576"/>
                <a:gd name="connsiteY23" fmla="*/ 10850849 h 11059347"/>
                <a:gd name="connsiteX24" fmla="*/ 2835024 w 5283576"/>
                <a:gd name="connsiteY24" fmla="*/ 5389424 h 11059347"/>
                <a:gd name="connsiteX25" fmla="*/ 4924964 w 5283576"/>
                <a:gd name="connsiteY25" fmla="*/ 5389424 h 11059347"/>
                <a:gd name="connsiteX26" fmla="*/ 3877343 w 5283576"/>
                <a:gd name="connsiteY26" fmla="*/ 4670773 h 11059347"/>
                <a:gd name="connsiteX27" fmla="*/ 2835024 w 5283576"/>
                <a:gd name="connsiteY27" fmla="*/ 5389424 h 11059347"/>
                <a:gd name="connsiteX28" fmla="*/ 2835022 w 5283576"/>
                <a:gd name="connsiteY28" fmla="*/ 5533422 h 11059347"/>
                <a:gd name="connsiteX29" fmla="*/ 3877342 w 5283576"/>
                <a:gd name="connsiteY29" fmla="*/ 6252073 h 11059347"/>
                <a:gd name="connsiteX30" fmla="*/ 4924963 w 5283576"/>
                <a:gd name="connsiteY30" fmla="*/ 5533422 h 11059347"/>
                <a:gd name="connsiteX31" fmla="*/ 2835022 w 5283576"/>
                <a:gd name="connsiteY31" fmla="*/ 5533422 h 11059347"/>
                <a:gd name="connsiteX32" fmla="*/ 2788471 w 5283576"/>
                <a:gd name="connsiteY32" fmla="*/ 5248181 h 11059347"/>
                <a:gd name="connsiteX33" fmla="*/ 3821130 w 5283576"/>
                <a:gd name="connsiteY33" fmla="*/ 4536191 h 11059347"/>
                <a:gd name="connsiteX34" fmla="*/ 3821113 w 5283576"/>
                <a:gd name="connsiteY34" fmla="*/ 3120809 h 11059347"/>
                <a:gd name="connsiteX35" fmla="*/ 2788471 w 5283576"/>
                <a:gd name="connsiteY35" fmla="*/ 5248181 h 11059347"/>
                <a:gd name="connsiteX36" fmla="*/ 2788470 w 5283576"/>
                <a:gd name="connsiteY36" fmla="*/ 5674666 h 11059347"/>
                <a:gd name="connsiteX37" fmla="*/ 3821112 w 5283576"/>
                <a:gd name="connsiteY37" fmla="*/ 7802037 h 11059347"/>
                <a:gd name="connsiteX38" fmla="*/ 3821130 w 5283576"/>
                <a:gd name="connsiteY38" fmla="*/ 6386655 h 11059347"/>
                <a:gd name="connsiteX39" fmla="*/ 2788470 w 5283576"/>
                <a:gd name="connsiteY39" fmla="*/ 5674666 h 11059347"/>
                <a:gd name="connsiteX40" fmla="*/ 2721624 w 5283576"/>
                <a:gd name="connsiteY40" fmla="*/ 5063619 h 11059347"/>
                <a:gd name="connsiteX41" fmla="*/ 3688219 w 5283576"/>
                <a:gd name="connsiteY41" fmla="*/ 3072314 h 11059347"/>
                <a:gd name="connsiteX42" fmla="*/ 2721624 w 5283576"/>
                <a:gd name="connsiteY42" fmla="*/ 3735338 h 11059347"/>
                <a:gd name="connsiteX43" fmla="*/ 2721624 w 5283576"/>
                <a:gd name="connsiteY43" fmla="*/ 5063619 h 11059347"/>
                <a:gd name="connsiteX44" fmla="*/ 2721623 w 5283576"/>
                <a:gd name="connsiteY44" fmla="*/ 7187508 h 11059347"/>
                <a:gd name="connsiteX45" fmla="*/ 3688218 w 5283576"/>
                <a:gd name="connsiteY45" fmla="*/ 7850532 h 11059347"/>
                <a:gd name="connsiteX46" fmla="*/ 2721623 w 5283576"/>
                <a:gd name="connsiteY46" fmla="*/ 5859228 h 11059347"/>
                <a:gd name="connsiteX47" fmla="*/ 2721623 w 5283576"/>
                <a:gd name="connsiteY47" fmla="*/ 7187508 h 11059347"/>
                <a:gd name="connsiteX48" fmla="*/ 1595358 w 5283576"/>
                <a:gd name="connsiteY48" fmla="*/ 7850533 h 11059347"/>
                <a:gd name="connsiteX49" fmla="*/ 2561953 w 5283576"/>
                <a:gd name="connsiteY49" fmla="*/ 7187509 h 11059347"/>
                <a:gd name="connsiteX50" fmla="*/ 2561953 w 5283576"/>
                <a:gd name="connsiteY50" fmla="*/ 5859229 h 11059347"/>
                <a:gd name="connsiteX51" fmla="*/ 1595358 w 5283576"/>
                <a:gd name="connsiteY51" fmla="*/ 7850533 h 11059347"/>
                <a:gd name="connsiteX52" fmla="*/ 1595357 w 5283576"/>
                <a:gd name="connsiteY52" fmla="*/ 3072315 h 11059347"/>
                <a:gd name="connsiteX53" fmla="*/ 2561952 w 5283576"/>
                <a:gd name="connsiteY53" fmla="*/ 5063620 h 11059347"/>
                <a:gd name="connsiteX54" fmla="*/ 2561952 w 5283576"/>
                <a:gd name="connsiteY54" fmla="*/ 3735339 h 11059347"/>
                <a:gd name="connsiteX55" fmla="*/ 1595357 w 5283576"/>
                <a:gd name="connsiteY55" fmla="*/ 3072315 h 11059347"/>
                <a:gd name="connsiteX56" fmla="*/ 1462446 w 5283576"/>
                <a:gd name="connsiteY56" fmla="*/ 4536192 h 11059347"/>
                <a:gd name="connsiteX57" fmla="*/ 2495105 w 5283576"/>
                <a:gd name="connsiteY57" fmla="*/ 5248182 h 11059347"/>
                <a:gd name="connsiteX58" fmla="*/ 1462463 w 5283576"/>
                <a:gd name="connsiteY58" fmla="*/ 3120810 h 11059347"/>
                <a:gd name="connsiteX59" fmla="*/ 1462446 w 5283576"/>
                <a:gd name="connsiteY59" fmla="*/ 4536192 h 11059347"/>
                <a:gd name="connsiteX60" fmla="*/ 1462446 w 5283576"/>
                <a:gd name="connsiteY60" fmla="*/ 6386656 h 11059347"/>
                <a:gd name="connsiteX61" fmla="*/ 1462464 w 5283576"/>
                <a:gd name="connsiteY61" fmla="*/ 7802038 h 11059347"/>
                <a:gd name="connsiteX62" fmla="*/ 2495106 w 5283576"/>
                <a:gd name="connsiteY62" fmla="*/ 5674667 h 11059347"/>
                <a:gd name="connsiteX63" fmla="*/ 1462446 w 5283576"/>
                <a:gd name="connsiteY63" fmla="*/ 6386656 h 11059347"/>
                <a:gd name="connsiteX64" fmla="*/ 1344481 w 5283576"/>
                <a:gd name="connsiteY64" fmla="*/ 8193920 h 11059347"/>
                <a:gd name="connsiteX65" fmla="*/ 1344504 w 5283576"/>
                <a:gd name="connsiteY65" fmla="*/ 10009820 h 11059347"/>
                <a:gd name="connsiteX66" fmla="*/ 2641787 w 5283576"/>
                <a:gd name="connsiteY66" fmla="*/ 10872154 h 11059347"/>
                <a:gd name="connsiteX67" fmla="*/ 3939072 w 5283576"/>
                <a:gd name="connsiteY67" fmla="*/ 10009819 h 11059347"/>
                <a:gd name="connsiteX68" fmla="*/ 3939095 w 5283576"/>
                <a:gd name="connsiteY68" fmla="*/ 8193919 h 11059347"/>
                <a:gd name="connsiteX69" fmla="*/ 2641976 w 5283576"/>
                <a:gd name="connsiteY69" fmla="*/ 7304176 h 11059347"/>
                <a:gd name="connsiteX70" fmla="*/ 2641978 w 5283576"/>
                <a:gd name="connsiteY70" fmla="*/ 3618670 h 11059347"/>
                <a:gd name="connsiteX71" fmla="*/ 3939095 w 5283576"/>
                <a:gd name="connsiteY71" fmla="*/ 2728928 h 11059347"/>
                <a:gd name="connsiteX72" fmla="*/ 3939072 w 5283576"/>
                <a:gd name="connsiteY72" fmla="*/ 913026 h 11059347"/>
                <a:gd name="connsiteX73" fmla="*/ 2641788 w 5283576"/>
                <a:gd name="connsiteY73" fmla="*/ 50694 h 11059347"/>
                <a:gd name="connsiteX74" fmla="*/ 1344504 w 5283576"/>
                <a:gd name="connsiteY74" fmla="*/ 913027 h 11059347"/>
                <a:gd name="connsiteX75" fmla="*/ 1344481 w 5283576"/>
                <a:gd name="connsiteY75" fmla="*/ 2728929 h 11059347"/>
                <a:gd name="connsiteX76" fmla="*/ 2641598 w 5283576"/>
                <a:gd name="connsiteY76" fmla="*/ 3618671 h 11059347"/>
                <a:gd name="connsiteX77" fmla="*/ 2641600 w 5283576"/>
                <a:gd name="connsiteY77" fmla="*/ 7304177 h 11059347"/>
                <a:gd name="connsiteX78" fmla="*/ 1344481 w 5283576"/>
                <a:gd name="connsiteY78" fmla="*/ 8193920 h 11059347"/>
                <a:gd name="connsiteX79" fmla="*/ 358613 w 5283576"/>
                <a:gd name="connsiteY79" fmla="*/ 5533423 h 11059347"/>
                <a:gd name="connsiteX80" fmla="*/ 1406234 w 5283576"/>
                <a:gd name="connsiteY80" fmla="*/ 6252074 h 11059347"/>
                <a:gd name="connsiteX81" fmla="*/ 2448554 w 5283576"/>
                <a:gd name="connsiteY81" fmla="*/ 5533423 h 11059347"/>
                <a:gd name="connsiteX82" fmla="*/ 358613 w 5283576"/>
                <a:gd name="connsiteY82" fmla="*/ 5533423 h 11059347"/>
                <a:gd name="connsiteX83" fmla="*/ 358612 w 5283576"/>
                <a:gd name="connsiteY83" fmla="*/ 5389425 h 11059347"/>
                <a:gd name="connsiteX84" fmla="*/ 2448552 w 5283576"/>
                <a:gd name="connsiteY84" fmla="*/ 5389425 h 11059347"/>
                <a:gd name="connsiteX85" fmla="*/ 1406233 w 5283576"/>
                <a:gd name="connsiteY85" fmla="*/ 4670774 h 11059347"/>
                <a:gd name="connsiteX86" fmla="*/ 358612 w 5283576"/>
                <a:gd name="connsiteY86" fmla="*/ 5389425 h 11059347"/>
                <a:gd name="connsiteX87" fmla="*/ 198635 w 5283576"/>
                <a:gd name="connsiteY87" fmla="*/ 71998 h 11059347"/>
                <a:gd name="connsiteX88" fmla="*/ 1271120 w 5283576"/>
                <a:gd name="connsiteY88" fmla="*/ 790648 h 11059347"/>
                <a:gd name="connsiteX89" fmla="*/ 2349060 w 5283576"/>
                <a:gd name="connsiteY89" fmla="*/ 71998 h 11059347"/>
                <a:gd name="connsiteX90" fmla="*/ 198635 w 5283576"/>
                <a:gd name="connsiteY90" fmla="*/ 71998 h 11059347"/>
                <a:gd name="connsiteX91" fmla="*/ 198635 w 5283576"/>
                <a:gd name="connsiteY91" fmla="*/ 10850850 h 11059347"/>
                <a:gd name="connsiteX92" fmla="*/ 2349060 w 5283576"/>
                <a:gd name="connsiteY92" fmla="*/ 10850850 h 11059347"/>
                <a:gd name="connsiteX93" fmla="*/ 1271120 w 5283576"/>
                <a:gd name="connsiteY93" fmla="*/ 10132199 h 11059347"/>
                <a:gd name="connsiteX94" fmla="*/ 198635 w 5283576"/>
                <a:gd name="connsiteY94" fmla="*/ 10850850 h 11059347"/>
                <a:gd name="connsiteX95" fmla="*/ 150735 w 5283576"/>
                <a:gd name="connsiteY95" fmla="*/ 213240 h 11059347"/>
                <a:gd name="connsiteX96" fmla="*/ 1213263 w 5283576"/>
                <a:gd name="connsiteY96" fmla="*/ 2340612 h 11059347"/>
                <a:gd name="connsiteX97" fmla="*/ 1213281 w 5283576"/>
                <a:gd name="connsiteY97" fmla="*/ 925230 h 11059347"/>
                <a:gd name="connsiteX98" fmla="*/ 150735 w 5283576"/>
                <a:gd name="connsiteY98" fmla="*/ 213240 h 11059347"/>
                <a:gd name="connsiteX99" fmla="*/ 150735 w 5283576"/>
                <a:gd name="connsiteY99" fmla="*/ 10709607 h 11059347"/>
                <a:gd name="connsiteX100" fmla="*/ 1213281 w 5283576"/>
                <a:gd name="connsiteY100" fmla="*/ 9997617 h 11059347"/>
                <a:gd name="connsiteX101" fmla="*/ 1213263 w 5283576"/>
                <a:gd name="connsiteY101" fmla="*/ 8582235 h 11059347"/>
                <a:gd name="connsiteX102" fmla="*/ 150735 w 5283576"/>
                <a:gd name="connsiteY102" fmla="*/ 10709607 h 11059347"/>
                <a:gd name="connsiteX103" fmla="*/ 81954 w 5283576"/>
                <a:gd name="connsiteY103" fmla="*/ 1726083 h 11059347"/>
                <a:gd name="connsiteX104" fmla="*/ 1076522 w 5283576"/>
                <a:gd name="connsiteY104" fmla="*/ 2389107 h 11059347"/>
                <a:gd name="connsiteX105" fmla="*/ 81954 w 5283576"/>
                <a:gd name="connsiteY105" fmla="*/ 397802 h 11059347"/>
                <a:gd name="connsiteX106" fmla="*/ 81954 w 5283576"/>
                <a:gd name="connsiteY106" fmla="*/ 1726083 h 11059347"/>
                <a:gd name="connsiteX107" fmla="*/ 81954 w 5283576"/>
                <a:gd name="connsiteY107" fmla="*/ 10525045 h 11059347"/>
                <a:gd name="connsiteX108" fmla="*/ 1076522 w 5283576"/>
                <a:gd name="connsiteY108" fmla="*/ 8533740 h 11059347"/>
                <a:gd name="connsiteX109" fmla="*/ 81954 w 5283576"/>
                <a:gd name="connsiteY109" fmla="*/ 9196764 h 11059347"/>
                <a:gd name="connsiteX110" fmla="*/ 81954 w 5283576"/>
                <a:gd name="connsiteY110" fmla="*/ 10525045 h 11059347"/>
                <a:gd name="connsiteX111" fmla="*/ 0 w 5283576"/>
                <a:gd name="connsiteY111" fmla="*/ 5461423 h 11059347"/>
                <a:gd name="connsiteX112" fmla="*/ 1334913 w 5283576"/>
                <a:gd name="connsiteY112" fmla="*/ 4548395 h 11059347"/>
                <a:gd name="connsiteX113" fmla="*/ 1334936 w 5283576"/>
                <a:gd name="connsiteY113" fmla="*/ 2732677 h 11059347"/>
                <a:gd name="connsiteX114" fmla="*/ 2 w 5283576"/>
                <a:gd name="connsiteY114" fmla="*/ 1842751 h 11059347"/>
                <a:gd name="connsiteX115" fmla="*/ 1 w 5283576"/>
                <a:gd name="connsiteY115" fmla="*/ 0 h 11059347"/>
                <a:gd name="connsiteX116" fmla="*/ 2565525 w 5283576"/>
                <a:gd name="connsiteY116" fmla="*/ 0 h 11059347"/>
                <a:gd name="connsiteX117" fmla="*/ 2718051 w 5283576"/>
                <a:gd name="connsiteY117" fmla="*/ 0 h 11059347"/>
                <a:gd name="connsiteX118" fmla="*/ 5283575 w 5283576"/>
                <a:gd name="connsiteY118" fmla="*/ 0 h 11059347"/>
                <a:gd name="connsiteX119" fmla="*/ 5283574 w 5283576"/>
                <a:gd name="connsiteY119" fmla="*/ 1842750 h 11059347"/>
                <a:gd name="connsiteX120" fmla="*/ 3948640 w 5283576"/>
                <a:gd name="connsiteY120" fmla="*/ 2732676 h 11059347"/>
                <a:gd name="connsiteX121" fmla="*/ 3948663 w 5283576"/>
                <a:gd name="connsiteY121" fmla="*/ 4548394 h 11059347"/>
                <a:gd name="connsiteX122" fmla="*/ 5283576 w 5283576"/>
                <a:gd name="connsiteY122" fmla="*/ 5461422 h 11059347"/>
                <a:gd name="connsiteX123" fmla="*/ 5283575 w 5283576"/>
                <a:gd name="connsiteY123" fmla="*/ 5461424 h 11059347"/>
                <a:gd name="connsiteX124" fmla="*/ 3948662 w 5283576"/>
                <a:gd name="connsiteY124" fmla="*/ 6374453 h 11059347"/>
                <a:gd name="connsiteX125" fmla="*/ 3948639 w 5283576"/>
                <a:gd name="connsiteY125" fmla="*/ 8190168 h 11059347"/>
                <a:gd name="connsiteX126" fmla="*/ 5283574 w 5283576"/>
                <a:gd name="connsiteY126" fmla="*/ 9080095 h 11059347"/>
                <a:gd name="connsiteX127" fmla="*/ 5283575 w 5283576"/>
                <a:gd name="connsiteY127" fmla="*/ 10922847 h 11059347"/>
                <a:gd name="connsiteX128" fmla="*/ 2718049 w 5283576"/>
                <a:gd name="connsiteY128" fmla="*/ 10922847 h 11059347"/>
                <a:gd name="connsiteX129" fmla="*/ 1 w 5283576"/>
                <a:gd name="connsiteY129" fmla="*/ 10922848 h 11059347"/>
                <a:gd name="connsiteX130" fmla="*/ 2 w 5283576"/>
                <a:gd name="connsiteY130" fmla="*/ 9080096 h 11059347"/>
                <a:gd name="connsiteX131" fmla="*/ 1334937 w 5283576"/>
                <a:gd name="connsiteY131" fmla="*/ 8190169 h 11059347"/>
                <a:gd name="connsiteX132" fmla="*/ 1334914 w 5283576"/>
                <a:gd name="connsiteY132" fmla="*/ 6374454 h 11059347"/>
                <a:gd name="connsiteX133" fmla="*/ 1 w 5283576"/>
                <a:gd name="connsiteY133" fmla="*/ 5461425 h 11059347"/>
                <a:gd name="connsiteX134" fmla="*/ 0 w 5283576"/>
                <a:gd name="connsiteY134" fmla="*/ 5461423 h 11059347"/>
                <a:gd name="connsiteX0" fmla="*/ 4207054 w 5283576"/>
                <a:gd name="connsiteY0" fmla="*/ 2389106 h 10922848"/>
                <a:gd name="connsiteX1" fmla="*/ 5201622 w 5283576"/>
                <a:gd name="connsiteY1" fmla="*/ 1726082 h 10922848"/>
                <a:gd name="connsiteX2" fmla="*/ 5201622 w 5283576"/>
                <a:gd name="connsiteY2" fmla="*/ 397802 h 10922848"/>
                <a:gd name="connsiteX3" fmla="*/ 4207054 w 5283576"/>
                <a:gd name="connsiteY3" fmla="*/ 2389106 h 10922848"/>
                <a:gd name="connsiteX4" fmla="*/ 4207054 w 5283576"/>
                <a:gd name="connsiteY4" fmla="*/ 8533739 h 10922848"/>
                <a:gd name="connsiteX5" fmla="*/ 5201622 w 5283576"/>
                <a:gd name="connsiteY5" fmla="*/ 10525044 h 10922848"/>
                <a:gd name="connsiteX6" fmla="*/ 5201622 w 5283576"/>
                <a:gd name="connsiteY6" fmla="*/ 9196763 h 10922848"/>
                <a:gd name="connsiteX7" fmla="*/ 4207054 w 5283576"/>
                <a:gd name="connsiteY7" fmla="*/ 8533739 h 10922848"/>
                <a:gd name="connsiteX8" fmla="*/ 4070295 w 5283576"/>
                <a:gd name="connsiteY8" fmla="*/ 925229 h 10922848"/>
                <a:gd name="connsiteX9" fmla="*/ 4070313 w 5283576"/>
                <a:gd name="connsiteY9" fmla="*/ 2340611 h 10922848"/>
                <a:gd name="connsiteX10" fmla="*/ 5132841 w 5283576"/>
                <a:gd name="connsiteY10" fmla="*/ 213240 h 10922848"/>
                <a:gd name="connsiteX11" fmla="*/ 4070295 w 5283576"/>
                <a:gd name="connsiteY11" fmla="*/ 925229 h 10922848"/>
                <a:gd name="connsiteX12" fmla="*/ 4070295 w 5283576"/>
                <a:gd name="connsiteY12" fmla="*/ 9997616 h 10922848"/>
                <a:gd name="connsiteX13" fmla="*/ 5132841 w 5283576"/>
                <a:gd name="connsiteY13" fmla="*/ 10709606 h 10922848"/>
                <a:gd name="connsiteX14" fmla="*/ 4070313 w 5283576"/>
                <a:gd name="connsiteY14" fmla="*/ 8582234 h 10922848"/>
                <a:gd name="connsiteX15" fmla="*/ 4070295 w 5283576"/>
                <a:gd name="connsiteY15" fmla="*/ 9997616 h 10922848"/>
                <a:gd name="connsiteX16" fmla="*/ 2934516 w 5283576"/>
                <a:gd name="connsiteY16" fmla="*/ 71998 h 10922848"/>
                <a:gd name="connsiteX17" fmla="*/ 4012456 w 5283576"/>
                <a:gd name="connsiteY17" fmla="*/ 790647 h 10922848"/>
                <a:gd name="connsiteX18" fmla="*/ 5084941 w 5283576"/>
                <a:gd name="connsiteY18" fmla="*/ 71998 h 10922848"/>
                <a:gd name="connsiteX19" fmla="*/ 2934516 w 5283576"/>
                <a:gd name="connsiteY19" fmla="*/ 71998 h 10922848"/>
                <a:gd name="connsiteX20" fmla="*/ 2934516 w 5283576"/>
                <a:gd name="connsiteY20" fmla="*/ 10850849 h 10922848"/>
                <a:gd name="connsiteX21" fmla="*/ 5084941 w 5283576"/>
                <a:gd name="connsiteY21" fmla="*/ 10850849 h 10922848"/>
                <a:gd name="connsiteX22" fmla="*/ 4012456 w 5283576"/>
                <a:gd name="connsiteY22" fmla="*/ 10132198 h 10922848"/>
                <a:gd name="connsiteX23" fmla="*/ 2934516 w 5283576"/>
                <a:gd name="connsiteY23" fmla="*/ 10850849 h 10922848"/>
                <a:gd name="connsiteX24" fmla="*/ 2835024 w 5283576"/>
                <a:gd name="connsiteY24" fmla="*/ 5389424 h 10922848"/>
                <a:gd name="connsiteX25" fmla="*/ 4924964 w 5283576"/>
                <a:gd name="connsiteY25" fmla="*/ 5389424 h 10922848"/>
                <a:gd name="connsiteX26" fmla="*/ 3877343 w 5283576"/>
                <a:gd name="connsiteY26" fmla="*/ 4670773 h 10922848"/>
                <a:gd name="connsiteX27" fmla="*/ 2835024 w 5283576"/>
                <a:gd name="connsiteY27" fmla="*/ 5389424 h 10922848"/>
                <a:gd name="connsiteX28" fmla="*/ 2835022 w 5283576"/>
                <a:gd name="connsiteY28" fmla="*/ 5533422 h 10922848"/>
                <a:gd name="connsiteX29" fmla="*/ 3877342 w 5283576"/>
                <a:gd name="connsiteY29" fmla="*/ 6252073 h 10922848"/>
                <a:gd name="connsiteX30" fmla="*/ 4924963 w 5283576"/>
                <a:gd name="connsiteY30" fmla="*/ 5533422 h 10922848"/>
                <a:gd name="connsiteX31" fmla="*/ 2835022 w 5283576"/>
                <a:gd name="connsiteY31" fmla="*/ 5533422 h 10922848"/>
                <a:gd name="connsiteX32" fmla="*/ 2788471 w 5283576"/>
                <a:gd name="connsiteY32" fmla="*/ 5248181 h 10922848"/>
                <a:gd name="connsiteX33" fmla="*/ 3821130 w 5283576"/>
                <a:gd name="connsiteY33" fmla="*/ 4536191 h 10922848"/>
                <a:gd name="connsiteX34" fmla="*/ 3821113 w 5283576"/>
                <a:gd name="connsiteY34" fmla="*/ 3120809 h 10922848"/>
                <a:gd name="connsiteX35" fmla="*/ 2788471 w 5283576"/>
                <a:gd name="connsiteY35" fmla="*/ 5248181 h 10922848"/>
                <a:gd name="connsiteX36" fmla="*/ 2788470 w 5283576"/>
                <a:gd name="connsiteY36" fmla="*/ 5674666 h 10922848"/>
                <a:gd name="connsiteX37" fmla="*/ 3821112 w 5283576"/>
                <a:gd name="connsiteY37" fmla="*/ 7802037 h 10922848"/>
                <a:gd name="connsiteX38" fmla="*/ 3821130 w 5283576"/>
                <a:gd name="connsiteY38" fmla="*/ 6386655 h 10922848"/>
                <a:gd name="connsiteX39" fmla="*/ 2788470 w 5283576"/>
                <a:gd name="connsiteY39" fmla="*/ 5674666 h 10922848"/>
                <a:gd name="connsiteX40" fmla="*/ 2721624 w 5283576"/>
                <a:gd name="connsiteY40" fmla="*/ 5063619 h 10922848"/>
                <a:gd name="connsiteX41" fmla="*/ 3688219 w 5283576"/>
                <a:gd name="connsiteY41" fmla="*/ 3072314 h 10922848"/>
                <a:gd name="connsiteX42" fmla="*/ 2721624 w 5283576"/>
                <a:gd name="connsiteY42" fmla="*/ 3735338 h 10922848"/>
                <a:gd name="connsiteX43" fmla="*/ 2721624 w 5283576"/>
                <a:gd name="connsiteY43" fmla="*/ 5063619 h 10922848"/>
                <a:gd name="connsiteX44" fmla="*/ 2721623 w 5283576"/>
                <a:gd name="connsiteY44" fmla="*/ 7187508 h 10922848"/>
                <a:gd name="connsiteX45" fmla="*/ 3688218 w 5283576"/>
                <a:gd name="connsiteY45" fmla="*/ 7850532 h 10922848"/>
                <a:gd name="connsiteX46" fmla="*/ 2721623 w 5283576"/>
                <a:gd name="connsiteY46" fmla="*/ 5859228 h 10922848"/>
                <a:gd name="connsiteX47" fmla="*/ 2721623 w 5283576"/>
                <a:gd name="connsiteY47" fmla="*/ 7187508 h 10922848"/>
                <a:gd name="connsiteX48" fmla="*/ 1595358 w 5283576"/>
                <a:gd name="connsiteY48" fmla="*/ 7850533 h 10922848"/>
                <a:gd name="connsiteX49" fmla="*/ 2561953 w 5283576"/>
                <a:gd name="connsiteY49" fmla="*/ 7187509 h 10922848"/>
                <a:gd name="connsiteX50" fmla="*/ 2561953 w 5283576"/>
                <a:gd name="connsiteY50" fmla="*/ 5859229 h 10922848"/>
                <a:gd name="connsiteX51" fmla="*/ 1595358 w 5283576"/>
                <a:gd name="connsiteY51" fmla="*/ 7850533 h 10922848"/>
                <a:gd name="connsiteX52" fmla="*/ 1595357 w 5283576"/>
                <a:gd name="connsiteY52" fmla="*/ 3072315 h 10922848"/>
                <a:gd name="connsiteX53" fmla="*/ 2561952 w 5283576"/>
                <a:gd name="connsiteY53" fmla="*/ 5063620 h 10922848"/>
                <a:gd name="connsiteX54" fmla="*/ 2561952 w 5283576"/>
                <a:gd name="connsiteY54" fmla="*/ 3735339 h 10922848"/>
                <a:gd name="connsiteX55" fmla="*/ 1595357 w 5283576"/>
                <a:gd name="connsiteY55" fmla="*/ 3072315 h 10922848"/>
                <a:gd name="connsiteX56" fmla="*/ 1462446 w 5283576"/>
                <a:gd name="connsiteY56" fmla="*/ 4536192 h 10922848"/>
                <a:gd name="connsiteX57" fmla="*/ 2495105 w 5283576"/>
                <a:gd name="connsiteY57" fmla="*/ 5248182 h 10922848"/>
                <a:gd name="connsiteX58" fmla="*/ 1462463 w 5283576"/>
                <a:gd name="connsiteY58" fmla="*/ 3120810 h 10922848"/>
                <a:gd name="connsiteX59" fmla="*/ 1462446 w 5283576"/>
                <a:gd name="connsiteY59" fmla="*/ 4536192 h 10922848"/>
                <a:gd name="connsiteX60" fmla="*/ 1462446 w 5283576"/>
                <a:gd name="connsiteY60" fmla="*/ 6386656 h 10922848"/>
                <a:gd name="connsiteX61" fmla="*/ 1462464 w 5283576"/>
                <a:gd name="connsiteY61" fmla="*/ 7802038 h 10922848"/>
                <a:gd name="connsiteX62" fmla="*/ 2495106 w 5283576"/>
                <a:gd name="connsiteY62" fmla="*/ 5674667 h 10922848"/>
                <a:gd name="connsiteX63" fmla="*/ 1462446 w 5283576"/>
                <a:gd name="connsiteY63" fmla="*/ 6386656 h 10922848"/>
                <a:gd name="connsiteX64" fmla="*/ 1344481 w 5283576"/>
                <a:gd name="connsiteY64" fmla="*/ 8193920 h 10922848"/>
                <a:gd name="connsiteX65" fmla="*/ 1344504 w 5283576"/>
                <a:gd name="connsiteY65" fmla="*/ 10009820 h 10922848"/>
                <a:gd name="connsiteX66" fmla="*/ 2641787 w 5283576"/>
                <a:gd name="connsiteY66" fmla="*/ 10872154 h 10922848"/>
                <a:gd name="connsiteX67" fmla="*/ 3939072 w 5283576"/>
                <a:gd name="connsiteY67" fmla="*/ 10009819 h 10922848"/>
                <a:gd name="connsiteX68" fmla="*/ 3939095 w 5283576"/>
                <a:gd name="connsiteY68" fmla="*/ 8193919 h 10922848"/>
                <a:gd name="connsiteX69" fmla="*/ 2641976 w 5283576"/>
                <a:gd name="connsiteY69" fmla="*/ 7304176 h 10922848"/>
                <a:gd name="connsiteX70" fmla="*/ 2641978 w 5283576"/>
                <a:gd name="connsiteY70" fmla="*/ 3618670 h 10922848"/>
                <a:gd name="connsiteX71" fmla="*/ 3939095 w 5283576"/>
                <a:gd name="connsiteY71" fmla="*/ 2728928 h 10922848"/>
                <a:gd name="connsiteX72" fmla="*/ 3939072 w 5283576"/>
                <a:gd name="connsiteY72" fmla="*/ 913026 h 10922848"/>
                <a:gd name="connsiteX73" fmla="*/ 2641788 w 5283576"/>
                <a:gd name="connsiteY73" fmla="*/ 50694 h 10922848"/>
                <a:gd name="connsiteX74" fmla="*/ 1344504 w 5283576"/>
                <a:gd name="connsiteY74" fmla="*/ 913027 h 10922848"/>
                <a:gd name="connsiteX75" fmla="*/ 1344481 w 5283576"/>
                <a:gd name="connsiteY75" fmla="*/ 2728929 h 10922848"/>
                <a:gd name="connsiteX76" fmla="*/ 2641598 w 5283576"/>
                <a:gd name="connsiteY76" fmla="*/ 3618671 h 10922848"/>
                <a:gd name="connsiteX77" fmla="*/ 2641600 w 5283576"/>
                <a:gd name="connsiteY77" fmla="*/ 7304177 h 10922848"/>
                <a:gd name="connsiteX78" fmla="*/ 1344481 w 5283576"/>
                <a:gd name="connsiteY78" fmla="*/ 8193920 h 10922848"/>
                <a:gd name="connsiteX79" fmla="*/ 358613 w 5283576"/>
                <a:gd name="connsiteY79" fmla="*/ 5533423 h 10922848"/>
                <a:gd name="connsiteX80" fmla="*/ 1406234 w 5283576"/>
                <a:gd name="connsiteY80" fmla="*/ 6252074 h 10922848"/>
                <a:gd name="connsiteX81" fmla="*/ 2448554 w 5283576"/>
                <a:gd name="connsiteY81" fmla="*/ 5533423 h 10922848"/>
                <a:gd name="connsiteX82" fmla="*/ 358613 w 5283576"/>
                <a:gd name="connsiteY82" fmla="*/ 5533423 h 10922848"/>
                <a:gd name="connsiteX83" fmla="*/ 358612 w 5283576"/>
                <a:gd name="connsiteY83" fmla="*/ 5389425 h 10922848"/>
                <a:gd name="connsiteX84" fmla="*/ 2448552 w 5283576"/>
                <a:gd name="connsiteY84" fmla="*/ 5389425 h 10922848"/>
                <a:gd name="connsiteX85" fmla="*/ 1406233 w 5283576"/>
                <a:gd name="connsiteY85" fmla="*/ 4670774 h 10922848"/>
                <a:gd name="connsiteX86" fmla="*/ 358612 w 5283576"/>
                <a:gd name="connsiteY86" fmla="*/ 5389425 h 10922848"/>
                <a:gd name="connsiteX87" fmla="*/ 198635 w 5283576"/>
                <a:gd name="connsiteY87" fmla="*/ 71998 h 10922848"/>
                <a:gd name="connsiteX88" fmla="*/ 1271120 w 5283576"/>
                <a:gd name="connsiteY88" fmla="*/ 790648 h 10922848"/>
                <a:gd name="connsiteX89" fmla="*/ 2349060 w 5283576"/>
                <a:gd name="connsiteY89" fmla="*/ 71998 h 10922848"/>
                <a:gd name="connsiteX90" fmla="*/ 198635 w 5283576"/>
                <a:gd name="connsiteY90" fmla="*/ 71998 h 10922848"/>
                <a:gd name="connsiteX91" fmla="*/ 198635 w 5283576"/>
                <a:gd name="connsiteY91" fmla="*/ 10850850 h 10922848"/>
                <a:gd name="connsiteX92" fmla="*/ 2349060 w 5283576"/>
                <a:gd name="connsiteY92" fmla="*/ 10850850 h 10922848"/>
                <a:gd name="connsiteX93" fmla="*/ 1271120 w 5283576"/>
                <a:gd name="connsiteY93" fmla="*/ 10132199 h 10922848"/>
                <a:gd name="connsiteX94" fmla="*/ 198635 w 5283576"/>
                <a:gd name="connsiteY94" fmla="*/ 10850850 h 10922848"/>
                <a:gd name="connsiteX95" fmla="*/ 150735 w 5283576"/>
                <a:gd name="connsiteY95" fmla="*/ 213240 h 10922848"/>
                <a:gd name="connsiteX96" fmla="*/ 1213263 w 5283576"/>
                <a:gd name="connsiteY96" fmla="*/ 2340612 h 10922848"/>
                <a:gd name="connsiteX97" fmla="*/ 1213281 w 5283576"/>
                <a:gd name="connsiteY97" fmla="*/ 925230 h 10922848"/>
                <a:gd name="connsiteX98" fmla="*/ 150735 w 5283576"/>
                <a:gd name="connsiteY98" fmla="*/ 213240 h 10922848"/>
                <a:gd name="connsiteX99" fmla="*/ 150735 w 5283576"/>
                <a:gd name="connsiteY99" fmla="*/ 10709607 h 10922848"/>
                <a:gd name="connsiteX100" fmla="*/ 1213281 w 5283576"/>
                <a:gd name="connsiteY100" fmla="*/ 9997617 h 10922848"/>
                <a:gd name="connsiteX101" fmla="*/ 1213263 w 5283576"/>
                <a:gd name="connsiteY101" fmla="*/ 8582235 h 10922848"/>
                <a:gd name="connsiteX102" fmla="*/ 150735 w 5283576"/>
                <a:gd name="connsiteY102" fmla="*/ 10709607 h 10922848"/>
                <a:gd name="connsiteX103" fmla="*/ 81954 w 5283576"/>
                <a:gd name="connsiteY103" fmla="*/ 1726083 h 10922848"/>
                <a:gd name="connsiteX104" fmla="*/ 1076522 w 5283576"/>
                <a:gd name="connsiteY104" fmla="*/ 2389107 h 10922848"/>
                <a:gd name="connsiteX105" fmla="*/ 81954 w 5283576"/>
                <a:gd name="connsiteY105" fmla="*/ 397802 h 10922848"/>
                <a:gd name="connsiteX106" fmla="*/ 81954 w 5283576"/>
                <a:gd name="connsiteY106" fmla="*/ 1726083 h 10922848"/>
                <a:gd name="connsiteX107" fmla="*/ 81954 w 5283576"/>
                <a:gd name="connsiteY107" fmla="*/ 10525045 h 10922848"/>
                <a:gd name="connsiteX108" fmla="*/ 1076522 w 5283576"/>
                <a:gd name="connsiteY108" fmla="*/ 8533740 h 10922848"/>
                <a:gd name="connsiteX109" fmla="*/ 81954 w 5283576"/>
                <a:gd name="connsiteY109" fmla="*/ 9196764 h 10922848"/>
                <a:gd name="connsiteX110" fmla="*/ 81954 w 5283576"/>
                <a:gd name="connsiteY110" fmla="*/ 10525045 h 10922848"/>
                <a:gd name="connsiteX111" fmla="*/ 0 w 5283576"/>
                <a:gd name="connsiteY111" fmla="*/ 5461423 h 10922848"/>
                <a:gd name="connsiteX112" fmla="*/ 1334913 w 5283576"/>
                <a:gd name="connsiteY112" fmla="*/ 4548395 h 10922848"/>
                <a:gd name="connsiteX113" fmla="*/ 1334936 w 5283576"/>
                <a:gd name="connsiteY113" fmla="*/ 2732677 h 10922848"/>
                <a:gd name="connsiteX114" fmla="*/ 2 w 5283576"/>
                <a:gd name="connsiteY114" fmla="*/ 1842751 h 10922848"/>
                <a:gd name="connsiteX115" fmla="*/ 1 w 5283576"/>
                <a:gd name="connsiteY115" fmla="*/ 0 h 10922848"/>
                <a:gd name="connsiteX116" fmla="*/ 2565525 w 5283576"/>
                <a:gd name="connsiteY116" fmla="*/ 0 h 10922848"/>
                <a:gd name="connsiteX117" fmla="*/ 2718051 w 5283576"/>
                <a:gd name="connsiteY117" fmla="*/ 0 h 10922848"/>
                <a:gd name="connsiteX118" fmla="*/ 5283575 w 5283576"/>
                <a:gd name="connsiteY118" fmla="*/ 0 h 10922848"/>
                <a:gd name="connsiteX119" fmla="*/ 5283574 w 5283576"/>
                <a:gd name="connsiteY119" fmla="*/ 1842750 h 10922848"/>
                <a:gd name="connsiteX120" fmla="*/ 3948640 w 5283576"/>
                <a:gd name="connsiteY120" fmla="*/ 2732676 h 10922848"/>
                <a:gd name="connsiteX121" fmla="*/ 3948663 w 5283576"/>
                <a:gd name="connsiteY121" fmla="*/ 4548394 h 10922848"/>
                <a:gd name="connsiteX122" fmla="*/ 5283576 w 5283576"/>
                <a:gd name="connsiteY122" fmla="*/ 5461422 h 10922848"/>
                <a:gd name="connsiteX123" fmla="*/ 5283575 w 5283576"/>
                <a:gd name="connsiteY123" fmla="*/ 5461424 h 10922848"/>
                <a:gd name="connsiteX124" fmla="*/ 3948662 w 5283576"/>
                <a:gd name="connsiteY124" fmla="*/ 6374453 h 10922848"/>
                <a:gd name="connsiteX125" fmla="*/ 3948639 w 5283576"/>
                <a:gd name="connsiteY125" fmla="*/ 8190168 h 10922848"/>
                <a:gd name="connsiteX126" fmla="*/ 5283574 w 5283576"/>
                <a:gd name="connsiteY126" fmla="*/ 9080095 h 10922848"/>
                <a:gd name="connsiteX127" fmla="*/ 5283575 w 5283576"/>
                <a:gd name="connsiteY127" fmla="*/ 10922847 h 10922848"/>
                <a:gd name="connsiteX128" fmla="*/ 1 w 5283576"/>
                <a:gd name="connsiteY128" fmla="*/ 10922848 h 10922848"/>
                <a:gd name="connsiteX129" fmla="*/ 2 w 5283576"/>
                <a:gd name="connsiteY129" fmla="*/ 9080096 h 10922848"/>
                <a:gd name="connsiteX130" fmla="*/ 1334937 w 5283576"/>
                <a:gd name="connsiteY130" fmla="*/ 8190169 h 10922848"/>
                <a:gd name="connsiteX131" fmla="*/ 1334914 w 5283576"/>
                <a:gd name="connsiteY131" fmla="*/ 6374454 h 10922848"/>
                <a:gd name="connsiteX132" fmla="*/ 1 w 5283576"/>
                <a:gd name="connsiteY132" fmla="*/ 5461425 h 10922848"/>
                <a:gd name="connsiteX133" fmla="*/ 0 w 5283576"/>
                <a:gd name="connsiteY133" fmla="*/ 5461423 h 10922848"/>
                <a:gd name="connsiteX0" fmla="*/ 4207054 w 5283576"/>
                <a:gd name="connsiteY0" fmla="*/ 2389106 h 10922848"/>
                <a:gd name="connsiteX1" fmla="*/ 5201622 w 5283576"/>
                <a:gd name="connsiteY1" fmla="*/ 1726082 h 10922848"/>
                <a:gd name="connsiteX2" fmla="*/ 5201622 w 5283576"/>
                <a:gd name="connsiteY2" fmla="*/ 397802 h 10922848"/>
                <a:gd name="connsiteX3" fmla="*/ 4207054 w 5283576"/>
                <a:gd name="connsiteY3" fmla="*/ 2389106 h 10922848"/>
                <a:gd name="connsiteX4" fmla="*/ 4207054 w 5283576"/>
                <a:gd name="connsiteY4" fmla="*/ 8533739 h 10922848"/>
                <a:gd name="connsiteX5" fmla="*/ 5201622 w 5283576"/>
                <a:gd name="connsiteY5" fmla="*/ 10525044 h 10922848"/>
                <a:gd name="connsiteX6" fmla="*/ 5201622 w 5283576"/>
                <a:gd name="connsiteY6" fmla="*/ 9196763 h 10922848"/>
                <a:gd name="connsiteX7" fmla="*/ 4207054 w 5283576"/>
                <a:gd name="connsiteY7" fmla="*/ 8533739 h 10922848"/>
                <a:gd name="connsiteX8" fmla="*/ 4070295 w 5283576"/>
                <a:gd name="connsiteY8" fmla="*/ 925229 h 10922848"/>
                <a:gd name="connsiteX9" fmla="*/ 4070313 w 5283576"/>
                <a:gd name="connsiteY9" fmla="*/ 2340611 h 10922848"/>
                <a:gd name="connsiteX10" fmla="*/ 5132841 w 5283576"/>
                <a:gd name="connsiteY10" fmla="*/ 213240 h 10922848"/>
                <a:gd name="connsiteX11" fmla="*/ 4070295 w 5283576"/>
                <a:gd name="connsiteY11" fmla="*/ 925229 h 10922848"/>
                <a:gd name="connsiteX12" fmla="*/ 4070295 w 5283576"/>
                <a:gd name="connsiteY12" fmla="*/ 9997616 h 10922848"/>
                <a:gd name="connsiteX13" fmla="*/ 5132841 w 5283576"/>
                <a:gd name="connsiteY13" fmla="*/ 10709606 h 10922848"/>
                <a:gd name="connsiteX14" fmla="*/ 4070313 w 5283576"/>
                <a:gd name="connsiteY14" fmla="*/ 8582234 h 10922848"/>
                <a:gd name="connsiteX15" fmla="*/ 4070295 w 5283576"/>
                <a:gd name="connsiteY15" fmla="*/ 9997616 h 10922848"/>
                <a:gd name="connsiteX16" fmla="*/ 2934516 w 5283576"/>
                <a:gd name="connsiteY16" fmla="*/ 71998 h 10922848"/>
                <a:gd name="connsiteX17" fmla="*/ 4012456 w 5283576"/>
                <a:gd name="connsiteY17" fmla="*/ 790647 h 10922848"/>
                <a:gd name="connsiteX18" fmla="*/ 5084941 w 5283576"/>
                <a:gd name="connsiteY18" fmla="*/ 71998 h 10922848"/>
                <a:gd name="connsiteX19" fmla="*/ 2934516 w 5283576"/>
                <a:gd name="connsiteY19" fmla="*/ 71998 h 10922848"/>
                <a:gd name="connsiteX20" fmla="*/ 2934516 w 5283576"/>
                <a:gd name="connsiteY20" fmla="*/ 10850849 h 10922848"/>
                <a:gd name="connsiteX21" fmla="*/ 5084941 w 5283576"/>
                <a:gd name="connsiteY21" fmla="*/ 10850849 h 10922848"/>
                <a:gd name="connsiteX22" fmla="*/ 4012456 w 5283576"/>
                <a:gd name="connsiteY22" fmla="*/ 10132198 h 10922848"/>
                <a:gd name="connsiteX23" fmla="*/ 2934516 w 5283576"/>
                <a:gd name="connsiteY23" fmla="*/ 10850849 h 10922848"/>
                <a:gd name="connsiteX24" fmla="*/ 2835024 w 5283576"/>
                <a:gd name="connsiteY24" fmla="*/ 5389424 h 10922848"/>
                <a:gd name="connsiteX25" fmla="*/ 4924964 w 5283576"/>
                <a:gd name="connsiteY25" fmla="*/ 5389424 h 10922848"/>
                <a:gd name="connsiteX26" fmla="*/ 3877343 w 5283576"/>
                <a:gd name="connsiteY26" fmla="*/ 4670773 h 10922848"/>
                <a:gd name="connsiteX27" fmla="*/ 2835024 w 5283576"/>
                <a:gd name="connsiteY27" fmla="*/ 5389424 h 10922848"/>
                <a:gd name="connsiteX28" fmla="*/ 2835022 w 5283576"/>
                <a:gd name="connsiteY28" fmla="*/ 5533422 h 10922848"/>
                <a:gd name="connsiteX29" fmla="*/ 3877342 w 5283576"/>
                <a:gd name="connsiteY29" fmla="*/ 6252073 h 10922848"/>
                <a:gd name="connsiteX30" fmla="*/ 4924963 w 5283576"/>
                <a:gd name="connsiteY30" fmla="*/ 5533422 h 10922848"/>
                <a:gd name="connsiteX31" fmla="*/ 2835022 w 5283576"/>
                <a:gd name="connsiteY31" fmla="*/ 5533422 h 10922848"/>
                <a:gd name="connsiteX32" fmla="*/ 2788471 w 5283576"/>
                <a:gd name="connsiteY32" fmla="*/ 5248181 h 10922848"/>
                <a:gd name="connsiteX33" fmla="*/ 3821130 w 5283576"/>
                <a:gd name="connsiteY33" fmla="*/ 4536191 h 10922848"/>
                <a:gd name="connsiteX34" fmla="*/ 3821113 w 5283576"/>
                <a:gd name="connsiteY34" fmla="*/ 3120809 h 10922848"/>
                <a:gd name="connsiteX35" fmla="*/ 2788471 w 5283576"/>
                <a:gd name="connsiteY35" fmla="*/ 5248181 h 10922848"/>
                <a:gd name="connsiteX36" fmla="*/ 2788470 w 5283576"/>
                <a:gd name="connsiteY36" fmla="*/ 5674666 h 10922848"/>
                <a:gd name="connsiteX37" fmla="*/ 3821112 w 5283576"/>
                <a:gd name="connsiteY37" fmla="*/ 7802037 h 10922848"/>
                <a:gd name="connsiteX38" fmla="*/ 3821130 w 5283576"/>
                <a:gd name="connsiteY38" fmla="*/ 6386655 h 10922848"/>
                <a:gd name="connsiteX39" fmla="*/ 2788470 w 5283576"/>
                <a:gd name="connsiteY39" fmla="*/ 5674666 h 10922848"/>
                <a:gd name="connsiteX40" fmla="*/ 2721624 w 5283576"/>
                <a:gd name="connsiteY40" fmla="*/ 5063619 h 10922848"/>
                <a:gd name="connsiteX41" fmla="*/ 3688219 w 5283576"/>
                <a:gd name="connsiteY41" fmla="*/ 3072314 h 10922848"/>
                <a:gd name="connsiteX42" fmla="*/ 2721624 w 5283576"/>
                <a:gd name="connsiteY42" fmla="*/ 3735338 h 10922848"/>
                <a:gd name="connsiteX43" fmla="*/ 2721624 w 5283576"/>
                <a:gd name="connsiteY43" fmla="*/ 5063619 h 10922848"/>
                <a:gd name="connsiteX44" fmla="*/ 2721623 w 5283576"/>
                <a:gd name="connsiteY44" fmla="*/ 7187508 h 10922848"/>
                <a:gd name="connsiteX45" fmla="*/ 3688218 w 5283576"/>
                <a:gd name="connsiteY45" fmla="*/ 7850532 h 10922848"/>
                <a:gd name="connsiteX46" fmla="*/ 2721623 w 5283576"/>
                <a:gd name="connsiteY46" fmla="*/ 5859228 h 10922848"/>
                <a:gd name="connsiteX47" fmla="*/ 2721623 w 5283576"/>
                <a:gd name="connsiteY47" fmla="*/ 7187508 h 10922848"/>
                <a:gd name="connsiteX48" fmla="*/ 1595358 w 5283576"/>
                <a:gd name="connsiteY48" fmla="*/ 7850533 h 10922848"/>
                <a:gd name="connsiteX49" fmla="*/ 2561953 w 5283576"/>
                <a:gd name="connsiteY49" fmla="*/ 7187509 h 10922848"/>
                <a:gd name="connsiteX50" fmla="*/ 2561953 w 5283576"/>
                <a:gd name="connsiteY50" fmla="*/ 5859229 h 10922848"/>
                <a:gd name="connsiteX51" fmla="*/ 1595358 w 5283576"/>
                <a:gd name="connsiteY51" fmla="*/ 7850533 h 10922848"/>
                <a:gd name="connsiteX52" fmla="*/ 1595357 w 5283576"/>
                <a:gd name="connsiteY52" fmla="*/ 3072315 h 10922848"/>
                <a:gd name="connsiteX53" fmla="*/ 2561952 w 5283576"/>
                <a:gd name="connsiteY53" fmla="*/ 5063620 h 10922848"/>
                <a:gd name="connsiteX54" fmla="*/ 2561952 w 5283576"/>
                <a:gd name="connsiteY54" fmla="*/ 3735339 h 10922848"/>
                <a:gd name="connsiteX55" fmla="*/ 1595357 w 5283576"/>
                <a:gd name="connsiteY55" fmla="*/ 3072315 h 10922848"/>
                <a:gd name="connsiteX56" fmla="*/ 1462446 w 5283576"/>
                <a:gd name="connsiteY56" fmla="*/ 4536192 h 10922848"/>
                <a:gd name="connsiteX57" fmla="*/ 2495105 w 5283576"/>
                <a:gd name="connsiteY57" fmla="*/ 5248182 h 10922848"/>
                <a:gd name="connsiteX58" fmla="*/ 1462463 w 5283576"/>
                <a:gd name="connsiteY58" fmla="*/ 3120810 h 10922848"/>
                <a:gd name="connsiteX59" fmla="*/ 1462446 w 5283576"/>
                <a:gd name="connsiteY59" fmla="*/ 4536192 h 10922848"/>
                <a:gd name="connsiteX60" fmla="*/ 1462446 w 5283576"/>
                <a:gd name="connsiteY60" fmla="*/ 6386656 h 10922848"/>
                <a:gd name="connsiteX61" fmla="*/ 1462464 w 5283576"/>
                <a:gd name="connsiteY61" fmla="*/ 7802038 h 10922848"/>
                <a:gd name="connsiteX62" fmla="*/ 2495106 w 5283576"/>
                <a:gd name="connsiteY62" fmla="*/ 5674667 h 10922848"/>
                <a:gd name="connsiteX63" fmla="*/ 1462446 w 5283576"/>
                <a:gd name="connsiteY63" fmla="*/ 6386656 h 10922848"/>
                <a:gd name="connsiteX64" fmla="*/ 1344481 w 5283576"/>
                <a:gd name="connsiteY64" fmla="*/ 8193920 h 10922848"/>
                <a:gd name="connsiteX65" fmla="*/ 1344504 w 5283576"/>
                <a:gd name="connsiteY65" fmla="*/ 10009820 h 10922848"/>
                <a:gd name="connsiteX66" fmla="*/ 2641787 w 5283576"/>
                <a:gd name="connsiteY66" fmla="*/ 10872154 h 10922848"/>
                <a:gd name="connsiteX67" fmla="*/ 3939072 w 5283576"/>
                <a:gd name="connsiteY67" fmla="*/ 10009819 h 10922848"/>
                <a:gd name="connsiteX68" fmla="*/ 3939095 w 5283576"/>
                <a:gd name="connsiteY68" fmla="*/ 8193919 h 10922848"/>
                <a:gd name="connsiteX69" fmla="*/ 2641976 w 5283576"/>
                <a:gd name="connsiteY69" fmla="*/ 7304176 h 10922848"/>
                <a:gd name="connsiteX70" fmla="*/ 2641978 w 5283576"/>
                <a:gd name="connsiteY70" fmla="*/ 3618670 h 10922848"/>
                <a:gd name="connsiteX71" fmla="*/ 3939095 w 5283576"/>
                <a:gd name="connsiteY71" fmla="*/ 2728928 h 10922848"/>
                <a:gd name="connsiteX72" fmla="*/ 3939072 w 5283576"/>
                <a:gd name="connsiteY72" fmla="*/ 913026 h 10922848"/>
                <a:gd name="connsiteX73" fmla="*/ 2641788 w 5283576"/>
                <a:gd name="connsiteY73" fmla="*/ 50694 h 10922848"/>
                <a:gd name="connsiteX74" fmla="*/ 1344504 w 5283576"/>
                <a:gd name="connsiteY74" fmla="*/ 913027 h 10922848"/>
                <a:gd name="connsiteX75" fmla="*/ 1344481 w 5283576"/>
                <a:gd name="connsiteY75" fmla="*/ 2728929 h 10922848"/>
                <a:gd name="connsiteX76" fmla="*/ 2641598 w 5283576"/>
                <a:gd name="connsiteY76" fmla="*/ 3618671 h 10922848"/>
                <a:gd name="connsiteX77" fmla="*/ 2641600 w 5283576"/>
                <a:gd name="connsiteY77" fmla="*/ 7304177 h 10922848"/>
                <a:gd name="connsiteX78" fmla="*/ 1344481 w 5283576"/>
                <a:gd name="connsiteY78" fmla="*/ 8193920 h 10922848"/>
                <a:gd name="connsiteX79" fmla="*/ 358613 w 5283576"/>
                <a:gd name="connsiteY79" fmla="*/ 5533423 h 10922848"/>
                <a:gd name="connsiteX80" fmla="*/ 1406234 w 5283576"/>
                <a:gd name="connsiteY80" fmla="*/ 6252074 h 10922848"/>
                <a:gd name="connsiteX81" fmla="*/ 2448554 w 5283576"/>
                <a:gd name="connsiteY81" fmla="*/ 5533423 h 10922848"/>
                <a:gd name="connsiteX82" fmla="*/ 358613 w 5283576"/>
                <a:gd name="connsiteY82" fmla="*/ 5533423 h 10922848"/>
                <a:gd name="connsiteX83" fmla="*/ 358612 w 5283576"/>
                <a:gd name="connsiteY83" fmla="*/ 5389425 h 10922848"/>
                <a:gd name="connsiteX84" fmla="*/ 2448552 w 5283576"/>
                <a:gd name="connsiteY84" fmla="*/ 5389425 h 10922848"/>
                <a:gd name="connsiteX85" fmla="*/ 1406233 w 5283576"/>
                <a:gd name="connsiteY85" fmla="*/ 4670774 h 10922848"/>
                <a:gd name="connsiteX86" fmla="*/ 358612 w 5283576"/>
                <a:gd name="connsiteY86" fmla="*/ 5389425 h 10922848"/>
                <a:gd name="connsiteX87" fmla="*/ 198635 w 5283576"/>
                <a:gd name="connsiteY87" fmla="*/ 71998 h 10922848"/>
                <a:gd name="connsiteX88" fmla="*/ 1271120 w 5283576"/>
                <a:gd name="connsiteY88" fmla="*/ 790648 h 10922848"/>
                <a:gd name="connsiteX89" fmla="*/ 2349060 w 5283576"/>
                <a:gd name="connsiteY89" fmla="*/ 71998 h 10922848"/>
                <a:gd name="connsiteX90" fmla="*/ 198635 w 5283576"/>
                <a:gd name="connsiteY90" fmla="*/ 71998 h 10922848"/>
                <a:gd name="connsiteX91" fmla="*/ 198635 w 5283576"/>
                <a:gd name="connsiteY91" fmla="*/ 10850850 h 10922848"/>
                <a:gd name="connsiteX92" fmla="*/ 2349060 w 5283576"/>
                <a:gd name="connsiteY92" fmla="*/ 10850850 h 10922848"/>
                <a:gd name="connsiteX93" fmla="*/ 1271120 w 5283576"/>
                <a:gd name="connsiteY93" fmla="*/ 10132199 h 10922848"/>
                <a:gd name="connsiteX94" fmla="*/ 198635 w 5283576"/>
                <a:gd name="connsiteY94" fmla="*/ 10850850 h 10922848"/>
                <a:gd name="connsiteX95" fmla="*/ 150735 w 5283576"/>
                <a:gd name="connsiteY95" fmla="*/ 213240 h 10922848"/>
                <a:gd name="connsiteX96" fmla="*/ 1213263 w 5283576"/>
                <a:gd name="connsiteY96" fmla="*/ 2340612 h 10922848"/>
                <a:gd name="connsiteX97" fmla="*/ 1213281 w 5283576"/>
                <a:gd name="connsiteY97" fmla="*/ 925230 h 10922848"/>
                <a:gd name="connsiteX98" fmla="*/ 150735 w 5283576"/>
                <a:gd name="connsiteY98" fmla="*/ 213240 h 10922848"/>
                <a:gd name="connsiteX99" fmla="*/ 150735 w 5283576"/>
                <a:gd name="connsiteY99" fmla="*/ 10709607 h 10922848"/>
                <a:gd name="connsiteX100" fmla="*/ 1213281 w 5283576"/>
                <a:gd name="connsiteY100" fmla="*/ 9997617 h 10922848"/>
                <a:gd name="connsiteX101" fmla="*/ 1213263 w 5283576"/>
                <a:gd name="connsiteY101" fmla="*/ 8582235 h 10922848"/>
                <a:gd name="connsiteX102" fmla="*/ 150735 w 5283576"/>
                <a:gd name="connsiteY102" fmla="*/ 10709607 h 10922848"/>
                <a:gd name="connsiteX103" fmla="*/ 81954 w 5283576"/>
                <a:gd name="connsiteY103" fmla="*/ 1726083 h 10922848"/>
                <a:gd name="connsiteX104" fmla="*/ 1076522 w 5283576"/>
                <a:gd name="connsiteY104" fmla="*/ 2389107 h 10922848"/>
                <a:gd name="connsiteX105" fmla="*/ 81954 w 5283576"/>
                <a:gd name="connsiteY105" fmla="*/ 397802 h 10922848"/>
                <a:gd name="connsiteX106" fmla="*/ 81954 w 5283576"/>
                <a:gd name="connsiteY106" fmla="*/ 1726083 h 10922848"/>
                <a:gd name="connsiteX107" fmla="*/ 81954 w 5283576"/>
                <a:gd name="connsiteY107" fmla="*/ 10525045 h 10922848"/>
                <a:gd name="connsiteX108" fmla="*/ 1076522 w 5283576"/>
                <a:gd name="connsiteY108" fmla="*/ 8533740 h 10922848"/>
                <a:gd name="connsiteX109" fmla="*/ 81954 w 5283576"/>
                <a:gd name="connsiteY109" fmla="*/ 9196764 h 10922848"/>
                <a:gd name="connsiteX110" fmla="*/ 81954 w 5283576"/>
                <a:gd name="connsiteY110" fmla="*/ 10525045 h 10922848"/>
                <a:gd name="connsiteX111" fmla="*/ 0 w 5283576"/>
                <a:gd name="connsiteY111" fmla="*/ 5461423 h 10922848"/>
                <a:gd name="connsiteX112" fmla="*/ 1334913 w 5283576"/>
                <a:gd name="connsiteY112" fmla="*/ 4548395 h 10922848"/>
                <a:gd name="connsiteX113" fmla="*/ 1334936 w 5283576"/>
                <a:gd name="connsiteY113" fmla="*/ 2732677 h 10922848"/>
                <a:gd name="connsiteX114" fmla="*/ 2 w 5283576"/>
                <a:gd name="connsiteY114" fmla="*/ 1842751 h 10922848"/>
                <a:gd name="connsiteX115" fmla="*/ 1 w 5283576"/>
                <a:gd name="connsiteY115" fmla="*/ 0 h 10922848"/>
                <a:gd name="connsiteX116" fmla="*/ 2565525 w 5283576"/>
                <a:gd name="connsiteY116" fmla="*/ 0 h 10922848"/>
                <a:gd name="connsiteX117" fmla="*/ 5283575 w 5283576"/>
                <a:gd name="connsiteY117" fmla="*/ 0 h 10922848"/>
                <a:gd name="connsiteX118" fmla="*/ 5283574 w 5283576"/>
                <a:gd name="connsiteY118" fmla="*/ 1842750 h 10922848"/>
                <a:gd name="connsiteX119" fmla="*/ 3948640 w 5283576"/>
                <a:gd name="connsiteY119" fmla="*/ 2732676 h 10922848"/>
                <a:gd name="connsiteX120" fmla="*/ 3948663 w 5283576"/>
                <a:gd name="connsiteY120" fmla="*/ 4548394 h 10922848"/>
                <a:gd name="connsiteX121" fmla="*/ 5283576 w 5283576"/>
                <a:gd name="connsiteY121" fmla="*/ 5461422 h 10922848"/>
                <a:gd name="connsiteX122" fmla="*/ 5283575 w 5283576"/>
                <a:gd name="connsiteY122" fmla="*/ 5461424 h 10922848"/>
                <a:gd name="connsiteX123" fmla="*/ 3948662 w 5283576"/>
                <a:gd name="connsiteY123" fmla="*/ 6374453 h 10922848"/>
                <a:gd name="connsiteX124" fmla="*/ 3948639 w 5283576"/>
                <a:gd name="connsiteY124" fmla="*/ 8190168 h 10922848"/>
                <a:gd name="connsiteX125" fmla="*/ 5283574 w 5283576"/>
                <a:gd name="connsiteY125" fmla="*/ 9080095 h 10922848"/>
                <a:gd name="connsiteX126" fmla="*/ 5283575 w 5283576"/>
                <a:gd name="connsiteY126" fmla="*/ 10922847 h 10922848"/>
                <a:gd name="connsiteX127" fmla="*/ 1 w 5283576"/>
                <a:gd name="connsiteY127" fmla="*/ 10922848 h 10922848"/>
                <a:gd name="connsiteX128" fmla="*/ 2 w 5283576"/>
                <a:gd name="connsiteY128" fmla="*/ 9080096 h 10922848"/>
                <a:gd name="connsiteX129" fmla="*/ 1334937 w 5283576"/>
                <a:gd name="connsiteY129" fmla="*/ 8190169 h 10922848"/>
                <a:gd name="connsiteX130" fmla="*/ 1334914 w 5283576"/>
                <a:gd name="connsiteY130" fmla="*/ 6374454 h 10922848"/>
                <a:gd name="connsiteX131" fmla="*/ 1 w 5283576"/>
                <a:gd name="connsiteY131" fmla="*/ 5461425 h 10922848"/>
                <a:gd name="connsiteX132" fmla="*/ 0 w 5283576"/>
                <a:gd name="connsiteY132" fmla="*/ 5461423 h 10922848"/>
                <a:gd name="connsiteX0" fmla="*/ 4207054 w 5283576"/>
                <a:gd name="connsiteY0" fmla="*/ 2389106 h 10922848"/>
                <a:gd name="connsiteX1" fmla="*/ 5201622 w 5283576"/>
                <a:gd name="connsiteY1" fmla="*/ 1726082 h 10922848"/>
                <a:gd name="connsiteX2" fmla="*/ 5201622 w 5283576"/>
                <a:gd name="connsiteY2" fmla="*/ 397802 h 10922848"/>
                <a:gd name="connsiteX3" fmla="*/ 4207054 w 5283576"/>
                <a:gd name="connsiteY3" fmla="*/ 2389106 h 10922848"/>
                <a:gd name="connsiteX4" fmla="*/ 4207054 w 5283576"/>
                <a:gd name="connsiteY4" fmla="*/ 8533739 h 10922848"/>
                <a:gd name="connsiteX5" fmla="*/ 5201622 w 5283576"/>
                <a:gd name="connsiteY5" fmla="*/ 10525044 h 10922848"/>
                <a:gd name="connsiteX6" fmla="*/ 5201622 w 5283576"/>
                <a:gd name="connsiteY6" fmla="*/ 9196763 h 10922848"/>
                <a:gd name="connsiteX7" fmla="*/ 4207054 w 5283576"/>
                <a:gd name="connsiteY7" fmla="*/ 8533739 h 10922848"/>
                <a:gd name="connsiteX8" fmla="*/ 4070295 w 5283576"/>
                <a:gd name="connsiteY8" fmla="*/ 925229 h 10922848"/>
                <a:gd name="connsiteX9" fmla="*/ 4070313 w 5283576"/>
                <a:gd name="connsiteY9" fmla="*/ 2340611 h 10922848"/>
                <a:gd name="connsiteX10" fmla="*/ 5132841 w 5283576"/>
                <a:gd name="connsiteY10" fmla="*/ 213240 h 10922848"/>
                <a:gd name="connsiteX11" fmla="*/ 4070295 w 5283576"/>
                <a:gd name="connsiteY11" fmla="*/ 925229 h 10922848"/>
                <a:gd name="connsiteX12" fmla="*/ 4070295 w 5283576"/>
                <a:gd name="connsiteY12" fmla="*/ 9997616 h 10922848"/>
                <a:gd name="connsiteX13" fmla="*/ 5132841 w 5283576"/>
                <a:gd name="connsiteY13" fmla="*/ 10709606 h 10922848"/>
                <a:gd name="connsiteX14" fmla="*/ 4070313 w 5283576"/>
                <a:gd name="connsiteY14" fmla="*/ 8582234 h 10922848"/>
                <a:gd name="connsiteX15" fmla="*/ 4070295 w 5283576"/>
                <a:gd name="connsiteY15" fmla="*/ 9997616 h 10922848"/>
                <a:gd name="connsiteX16" fmla="*/ 2934516 w 5283576"/>
                <a:gd name="connsiteY16" fmla="*/ 71998 h 10922848"/>
                <a:gd name="connsiteX17" fmla="*/ 4012456 w 5283576"/>
                <a:gd name="connsiteY17" fmla="*/ 790647 h 10922848"/>
                <a:gd name="connsiteX18" fmla="*/ 5084941 w 5283576"/>
                <a:gd name="connsiteY18" fmla="*/ 71998 h 10922848"/>
                <a:gd name="connsiteX19" fmla="*/ 2934516 w 5283576"/>
                <a:gd name="connsiteY19" fmla="*/ 71998 h 10922848"/>
                <a:gd name="connsiteX20" fmla="*/ 2934516 w 5283576"/>
                <a:gd name="connsiteY20" fmla="*/ 10850849 h 10922848"/>
                <a:gd name="connsiteX21" fmla="*/ 5084941 w 5283576"/>
                <a:gd name="connsiteY21" fmla="*/ 10850849 h 10922848"/>
                <a:gd name="connsiteX22" fmla="*/ 4012456 w 5283576"/>
                <a:gd name="connsiteY22" fmla="*/ 10132198 h 10922848"/>
                <a:gd name="connsiteX23" fmla="*/ 2934516 w 5283576"/>
                <a:gd name="connsiteY23" fmla="*/ 10850849 h 10922848"/>
                <a:gd name="connsiteX24" fmla="*/ 2835024 w 5283576"/>
                <a:gd name="connsiteY24" fmla="*/ 5389424 h 10922848"/>
                <a:gd name="connsiteX25" fmla="*/ 4924964 w 5283576"/>
                <a:gd name="connsiteY25" fmla="*/ 5389424 h 10922848"/>
                <a:gd name="connsiteX26" fmla="*/ 3877343 w 5283576"/>
                <a:gd name="connsiteY26" fmla="*/ 4670773 h 10922848"/>
                <a:gd name="connsiteX27" fmla="*/ 2835024 w 5283576"/>
                <a:gd name="connsiteY27" fmla="*/ 5389424 h 10922848"/>
                <a:gd name="connsiteX28" fmla="*/ 2835022 w 5283576"/>
                <a:gd name="connsiteY28" fmla="*/ 5533422 h 10922848"/>
                <a:gd name="connsiteX29" fmla="*/ 3877342 w 5283576"/>
                <a:gd name="connsiteY29" fmla="*/ 6252073 h 10922848"/>
                <a:gd name="connsiteX30" fmla="*/ 4924963 w 5283576"/>
                <a:gd name="connsiteY30" fmla="*/ 5533422 h 10922848"/>
                <a:gd name="connsiteX31" fmla="*/ 2835022 w 5283576"/>
                <a:gd name="connsiteY31" fmla="*/ 5533422 h 10922848"/>
                <a:gd name="connsiteX32" fmla="*/ 2788471 w 5283576"/>
                <a:gd name="connsiteY32" fmla="*/ 5248181 h 10922848"/>
                <a:gd name="connsiteX33" fmla="*/ 3821130 w 5283576"/>
                <a:gd name="connsiteY33" fmla="*/ 4536191 h 10922848"/>
                <a:gd name="connsiteX34" fmla="*/ 3821113 w 5283576"/>
                <a:gd name="connsiteY34" fmla="*/ 3120809 h 10922848"/>
                <a:gd name="connsiteX35" fmla="*/ 2788471 w 5283576"/>
                <a:gd name="connsiteY35" fmla="*/ 5248181 h 10922848"/>
                <a:gd name="connsiteX36" fmla="*/ 2788470 w 5283576"/>
                <a:gd name="connsiteY36" fmla="*/ 5674666 h 10922848"/>
                <a:gd name="connsiteX37" fmla="*/ 3821112 w 5283576"/>
                <a:gd name="connsiteY37" fmla="*/ 7802037 h 10922848"/>
                <a:gd name="connsiteX38" fmla="*/ 3821130 w 5283576"/>
                <a:gd name="connsiteY38" fmla="*/ 6386655 h 10922848"/>
                <a:gd name="connsiteX39" fmla="*/ 2788470 w 5283576"/>
                <a:gd name="connsiteY39" fmla="*/ 5674666 h 10922848"/>
                <a:gd name="connsiteX40" fmla="*/ 2721624 w 5283576"/>
                <a:gd name="connsiteY40" fmla="*/ 5063619 h 10922848"/>
                <a:gd name="connsiteX41" fmla="*/ 3688219 w 5283576"/>
                <a:gd name="connsiteY41" fmla="*/ 3072314 h 10922848"/>
                <a:gd name="connsiteX42" fmla="*/ 2721624 w 5283576"/>
                <a:gd name="connsiteY42" fmla="*/ 3735338 h 10922848"/>
                <a:gd name="connsiteX43" fmla="*/ 2721624 w 5283576"/>
                <a:gd name="connsiteY43" fmla="*/ 5063619 h 10922848"/>
                <a:gd name="connsiteX44" fmla="*/ 2721623 w 5283576"/>
                <a:gd name="connsiteY44" fmla="*/ 7187508 h 10922848"/>
                <a:gd name="connsiteX45" fmla="*/ 3688218 w 5283576"/>
                <a:gd name="connsiteY45" fmla="*/ 7850532 h 10922848"/>
                <a:gd name="connsiteX46" fmla="*/ 2721623 w 5283576"/>
                <a:gd name="connsiteY46" fmla="*/ 5859228 h 10922848"/>
                <a:gd name="connsiteX47" fmla="*/ 2721623 w 5283576"/>
                <a:gd name="connsiteY47" fmla="*/ 7187508 h 10922848"/>
                <a:gd name="connsiteX48" fmla="*/ 1595358 w 5283576"/>
                <a:gd name="connsiteY48" fmla="*/ 7850533 h 10922848"/>
                <a:gd name="connsiteX49" fmla="*/ 2561953 w 5283576"/>
                <a:gd name="connsiteY49" fmla="*/ 7187509 h 10922848"/>
                <a:gd name="connsiteX50" fmla="*/ 2561953 w 5283576"/>
                <a:gd name="connsiteY50" fmla="*/ 5859229 h 10922848"/>
                <a:gd name="connsiteX51" fmla="*/ 1595358 w 5283576"/>
                <a:gd name="connsiteY51" fmla="*/ 7850533 h 10922848"/>
                <a:gd name="connsiteX52" fmla="*/ 1595357 w 5283576"/>
                <a:gd name="connsiteY52" fmla="*/ 3072315 h 10922848"/>
                <a:gd name="connsiteX53" fmla="*/ 2561952 w 5283576"/>
                <a:gd name="connsiteY53" fmla="*/ 5063620 h 10922848"/>
                <a:gd name="connsiteX54" fmla="*/ 2561952 w 5283576"/>
                <a:gd name="connsiteY54" fmla="*/ 3735339 h 10922848"/>
                <a:gd name="connsiteX55" fmla="*/ 1595357 w 5283576"/>
                <a:gd name="connsiteY55" fmla="*/ 3072315 h 10922848"/>
                <a:gd name="connsiteX56" fmla="*/ 1462446 w 5283576"/>
                <a:gd name="connsiteY56" fmla="*/ 4536192 h 10922848"/>
                <a:gd name="connsiteX57" fmla="*/ 2495105 w 5283576"/>
                <a:gd name="connsiteY57" fmla="*/ 5248182 h 10922848"/>
                <a:gd name="connsiteX58" fmla="*/ 1462463 w 5283576"/>
                <a:gd name="connsiteY58" fmla="*/ 3120810 h 10922848"/>
                <a:gd name="connsiteX59" fmla="*/ 1462446 w 5283576"/>
                <a:gd name="connsiteY59" fmla="*/ 4536192 h 10922848"/>
                <a:gd name="connsiteX60" fmla="*/ 1462446 w 5283576"/>
                <a:gd name="connsiteY60" fmla="*/ 6386656 h 10922848"/>
                <a:gd name="connsiteX61" fmla="*/ 1462464 w 5283576"/>
                <a:gd name="connsiteY61" fmla="*/ 7802038 h 10922848"/>
                <a:gd name="connsiteX62" fmla="*/ 2495106 w 5283576"/>
                <a:gd name="connsiteY62" fmla="*/ 5674667 h 10922848"/>
                <a:gd name="connsiteX63" fmla="*/ 1462446 w 5283576"/>
                <a:gd name="connsiteY63" fmla="*/ 6386656 h 10922848"/>
                <a:gd name="connsiteX64" fmla="*/ 1344481 w 5283576"/>
                <a:gd name="connsiteY64" fmla="*/ 8193920 h 10922848"/>
                <a:gd name="connsiteX65" fmla="*/ 1344504 w 5283576"/>
                <a:gd name="connsiteY65" fmla="*/ 10009820 h 10922848"/>
                <a:gd name="connsiteX66" fmla="*/ 2641787 w 5283576"/>
                <a:gd name="connsiteY66" fmla="*/ 10872154 h 10922848"/>
                <a:gd name="connsiteX67" fmla="*/ 3939072 w 5283576"/>
                <a:gd name="connsiteY67" fmla="*/ 10009819 h 10922848"/>
                <a:gd name="connsiteX68" fmla="*/ 3939095 w 5283576"/>
                <a:gd name="connsiteY68" fmla="*/ 8193919 h 10922848"/>
                <a:gd name="connsiteX69" fmla="*/ 2641976 w 5283576"/>
                <a:gd name="connsiteY69" fmla="*/ 7304176 h 10922848"/>
                <a:gd name="connsiteX70" fmla="*/ 2641978 w 5283576"/>
                <a:gd name="connsiteY70" fmla="*/ 3618670 h 10922848"/>
                <a:gd name="connsiteX71" fmla="*/ 3939095 w 5283576"/>
                <a:gd name="connsiteY71" fmla="*/ 2728928 h 10922848"/>
                <a:gd name="connsiteX72" fmla="*/ 3939072 w 5283576"/>
                <a:gd name="connsiteY72" fmla="*/ 913026 h 10922848"/>
                <a:gd name="connsiteX73" fmla="*/ 2641788 w 5283576"/>
                <a:gd name="connsiteY73" fmla="*/ 50694 h 10922848"/>
                <a:gd name="connsiteX74" fmla="*/ 1344504 w 5283576"/>
                <a:gd name="connsiteY74" fmla="*/ 913027 h 10922848"/>
                <a:gd name="connsiteX75" fmla="*/ 1344481 w 5283576"/>
                <a:gd name="connsiteY75" fmla="*/ 2728929 h 10922848"/>
                <a:gd name="connsiteX76" fmla="*/ 2641598 w 5283576"/>
                <a:gd name="connsiteY76" fmla="*/ 3618671 h 10922848"/>
                <a:gd name="connsiteX77" fmla="*/ 2641600 w 5283576"/>
                <a:gd name="connsiteY77" fmla="*/ 7304177 h 10922848"/>
                <a:gd name="connsiteX78" fmla="*/ 1344481 w 5283576"/>
                <a:gd name="connsiteY78" fmla="*/ 8193920 h 10922848"/>
                <a:gd name="connsiteX79" fmla="*/ 358613 w 5283576"/>
                <a:gd name="connsiteY79" fmla="*/ 5533423 h 10922848"/>
                <a:gd name="connsiteX80" fmla="*/ 1406234 w 5283576"/>
                <a:gd name="connsiteY80" fmla="*/ 6252074 h 10922848"/>
                <a:gd name="connsiteX81" fmla="*/ 2448554 w 5283576"/>
                <a:gd name="connsiteY81" fmla="*/ 5533423 h 10922848"/>
                <a:gd name="connsiteX82" fmla="*/ 358613 w 5283576"/>
                <a:gd name="connsiteY82" fmla="*/ 5533423 h 10922848"/>
                <a:gd name="connsiteX83" fmla="*/ 358612 w 5283576"/>
                <a:gd name="connsiteY83" fmla="*/ 5389425 h 10922848"/>
                <a:gd name="connsiteX84" fmla="*/ 2448552 w 5283576"/>
                <a:gd name="connsiteY84" fmla="*/ 5389425 h 10922848"/>
                <a:gd name="connsiteX85" fmla="*/ 1406233 w 5283576"/>
                <a:gd name="connsiteY85" fmla="*/ 4670774 h 10922848"/>
                <a:gd name="connsiteX86" fmla="*/ 358612 w 5283576"/>
                <a:gd name="connsiteY86" fmla="*/ 5389425 h 10922848"/>
                <a:gd name="connsiteX87" fmla="*/ 198635 w 5283576"/>
                <a:gd name="connsiteY87" fmla="*/ 71998 h 10922848"/>
                <a:gd name="connsiteX88" fmla="*/ 1271120 w 5283576"/>
                <a:gd name="connsiteY88" fmla="*/ 790648 h 10922848"/>
                <a:gd name="connsiteX89" fmla="*/ 2349060 w 5283576"/>
                <a:gd name="connsiteY89" fmla="*/ 71998 h 10922848"/>
                <a:gd name="connsiteX90" fmla="*/ 198635 w 5283576"/>
                <a:gd name="connsiteY90" fmla="*/ 71998 h 10922848"/>
                <a:gd name="connsiteX91" fmla="*/ 198635 w 5283576"/>
                <a:gd name="connsiteY91" fmla="*/ 10850850 h 10922848"/>
                <a:gd name="connsiteX92" fmla="*/ 2349060 w 5283576"/>
                <a:gd name="connsiteY92" fmla="*/ 10850850 h 10922848"/>
                <a:gd name="connsiteX93" fmla="*/ 1271120 w 5283576"/>
                <a:gd name="connsiteY93" fmla="*/ 10132199 h 10922848"/>
                <a:gd name="connsiteX94" fmla="*/ 198635 w 5283576"/>
                <a:gd name="connsiteY94" fmla="*/ 10850850 h 10922848"/>
                <a:gd name="connsiteX95" fmla="*/ 150735 w 5283576"/>
                <a:gd name="connsiteY95" fmla="*/ 213240 h 10922848"/>
                <a:gd name="connsiteX96" fmla="*/ 1213263 w 5283576"/>
                <a:gd name="connsiteY96" fmla="*/ 2340612 h 10922848"/>
                <a:gd name="connsiteX97" fmla="*/ 1213281 w 5283576"/>
                <a:gd name="connsiteY97" fmla="*/ 925230 h 10922848"/>
                <a:gd name="connsiteX98" fmla="*/ 150735 w 5283576"/>
                <a:gd name="connsiteY98" fmla="*/ 213240 h 10922848"/>
                <a:gd name="connsiteX99" fmla="*/ 150735 w 5283576"/>
                <a:gd name="connsiteY99" fmla="*/ 10709607 h 10922848"/>
                <a:gd name="connsiteX100" fmla="*/ 1213281 w 5283576"/>
                <a:gd name="connsiteY100" fmla="*/ 9997617 h 10922848"/>
                <a:gd name="connsiteX101" fmla="*/ 1213263 w 5283576"/>
                <a:gd name="connsiteY101" fmla="*/ 8582235 h 10922848"/>
                <a:gd name="connsiteX102" fmla="*/ 150735 w 5283576"/>
                <a:gd name="connsiteY102" fmla="*/ 10709607 h 10922848"/>
                <a:gd name="connsiteX103" fmla="*/ 81954 w 5283576"/>
                <a:gd name="connsiteY103" fmla="*/ 1726083 h 10922848"/>
                <a:gd name="connsiteX104" fmla="*/ 1076522 w 5283576"/>
                <a:gd name="connsiteY104" fmla="*/ 2389107 h 10922848"/>
                <a:gd name="connsiteX105" fmla="*/ 81954 w 5283576"/>
                <a:gd name="connsiteY105" fmla="*/ 397802 h 10922848"/>
                <a:gd name="connsiteX106" fmla="*/ 81954 w 5283576"/>
                <a:gd name="connsiteY106" fmla="*/ 1726083 h 10922848"/>
                <a:gd name="connsiteX107" fmla="*/ 81954 w 5283576"/>
                <a:gd name="connsiteY107" fmla="*/ 10525045 h 10922848"/>
                <a:gd name="connsiteX108" fmla="*/ 1076522 w 5283576"/>
                <a:gd name="connsiteY108" fmla="*/ 8533740 h 10922848"/>
                <a:gd name="connsiteX109" fmla="*/ 81954 w 5283576"/>
                <a:gd name="connsiteY109" fmla="*/ 9196764 h 10922848"/>
                <a:gd name="connsiteX110" fmla="*/ 81954 w 5283576"/>
                <a:gd name="connsiteY110" fmla="*/ 10525045 h 10922848"/>
                <a:gd name="connsiteX111" fmla="*/ 0 w 5283576"/>
                <a:gd name="connsiteY111" fmla="*/ 5461423 h 10922848"/>
                <a:gd name="connsiteX112" fmla="*/ 1334913 w 5283576"/>
                <a:gd name="connsiteY112" fmla="*/ 4548395 h 10922848"/>
                <a:gd name="connsiteX113" fmla="*/ 1334936 w 5283576"/>
                <a:gd name="connsiteY113" fmla="*/ 2732677 h 10922848"/>
                <a:gd name="connsiteX114" fmla="*/ 2 w 5283576"/>
                <a:gd name="connsiteY114" fmla="*/ 1842751 h 10922848"/>
                <a:gd name="connsiteX115" fmla="*/ 1 w 5283576"/>
                <a:gd name="connsiteY115" fmla="*/ 0 h 10922848"/>
                <a:gd name="connsiteX116" fmla="*/ 5283575 w 5283576"/>
                <a:gd name="connsiteY116" fmla="*/ 0 h 10922848"/>
                <a:gd name="connsiteX117" fmla="*/ 5283574 w 5283576"/>
                <a:gd name="connsiteY117" fmla="*/ 1842750 h 10922848"/>
                <a:gd name="connsiteX118" fmla="*/ 3948640 w 5283576"/>
                <a:gd name="connsiteY118" fmla="*/ 2732676 h 10922848"/>
                <a:gd name="connsiteX119" fmla="*/ 3948663 w 5283576"/>
                <a:gd name="connsiteY119" fmla="*/ 4548394 h 10922848"/>
                <a:gd name="connsiteX120" fmla="*/ 5283576 w 5283576"/>
                <a:gd name="connsiteY120" fmla="*/ 5461422 h 10922848"/>
                <a:gd name="connsiteX121" fmla="*/ 5283575 w 5283576"/>
                <a:gd name="connsiteY121" fmla="*/ 5461424 h 10922848"/>
                <a:gd name="connsiteX122" fmla="*/ 3948662 w 5283576"/>
                <a:gd name="connsiteY122" fmla="*/ 6374453 h 10922848"/>
                <a:gd name="connsiteX123" fmla="*/ 3948639 w 5283576"/>
                <a:gd name="connsiteY123" fmla="*/ 8190168 h 10922848"/>
                <a:gd name="connsiteX124" fmla="*/ 5283574 w 5283576"/>
                <a:gd name="connsiteY124" fmla="*/ 9080095 h 10922848"/>
                <a:gd name="connsiteX125" fmla="*/ 5283575 w 5283576"/>
                <a:gd name="connsiteY125" fmla="*/ 10922847 h 10922848"/>
                <a:gd name="connsiteX126" fmla="*/ 1 w 5283576"/>
                <a:gd name="connsiteY126" fmla="*/ 10922848 h 10922848"/>
                <a:gd name="connsiteX127" fmla="*/ 2 w 5283576"/>
                <a:gd name="connsiteY127" fmla="*/ 9080096 h 10922848"/>
                <a:gd name="connsiteX128" fmla="*/ 1334937 w 5283576"/>
                <a:gd name="connsiteY128" fmla="*/ 8190169 h 10922848"/>
                <a:gd name="connsiteX129" fmla="*/ 1334914 w 5283576"/>
                <a:gd name="connsiteY129" fmla="*/ 6374454 h 10922848"/>
                <a:gd name="connsiteX130" fmla="*/ 1 w 5283576"/>
                <a:gd name="connsiteY130" fmla="*/ 5461425 h 10922848"/>
                <a:gd name="connsiteX131" fmla="*/ 0 w 5283576"/>
                <a:gd name="connsiteY131" fmla="*/ 5461423 h 10922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</a:cxnLst>
              <a:rect l="l" t="t" r="r" b="b"/>
              <a:pathLst>
                <a:path w="5283576" h="10922848">
                  <a:moveTo>
                    <a:pt x="4207054" y="2389106"/>
                  </a:moveTo>
                  <a:lnTo>
                    <a:pt x="5201622" y="1726082"/>
                  </a:lnTo>
                  <a:lnTo>
                    <a:pt x="5201622" y="397802"/>
                  </a:lnTo>
                  <a:lnTo>
                    <a:pt x="4207054" y="2389106"/>
                  </a:lnTo>
                  <a:close/>
                  <a:moveTo>
                    <a:pt x="4207054" y="8533739"/>
                  </a:moveTo>
                  <a:lnTo>
                    <a:pt x="5201622" y="10525044"/>
                  </a:lnTo>
                  <a:lnTo>
                    <a:pt x="5201622" y="9196763"/>
                  </a:lnTo>
                  <a:lnTo>
                    <a:pt x="4207054" y="8533739"/>
                  </a:lnTo>
                  <a:close/>
                  <a:moveTo>
                    <a:pt x="4070295" y="925229"/>
                  </a:moveTo>
                  <a:lnTo>
                    <a:pt x="4070313" y="2340611"/>
                  </a:lnTo>
                  <a:lnTo>
                    <a:pt x="5132841" y="213240"/>
                  </a:lnTo>
                  <a:lnTo>
                    <a:pt x="4070295" y="925229"/>
                  </a:lnTo>
                  <a:close/>
                  <a:moveTo>
                    <a:pt x="4070295" y="9997616"/>
                  </a:moveTo>
                  <a:lnTo>
                    <a:pt x="5132841" y="10709606"/>
                  </a:lnTo>
                  <a:lnTo>
                    <a:pt x="4070313" y="8582234"/>
                  </a:lnTo>
                  <a:lnTo>
                    <a:pt x="4070295" y="9997616"/>
                  </a:lnTo>
                  <a:close/>
                  <a:moveTo>
                    <a:pt x="2934516" y="71998"/>
                  </a:moveTo>
                  <a:lnTo>
                    <a:pt x="4012456" y="790647"/>
                  </a:lnTo>
                  <a:lnTo>
                    <a:pt x="5084941" y="71998"/>
                  </a:lnTo>
                  <a:lnTo>
                    <a:pt x="2934516" y="71998"/>
                  </a:lnTo>
                  <a:close/>
                  <a:moveTo>
                    <a:pt x="2934516" y="10850849"/>
                  </a:moveTo>
                  <a:lnTo>
                    <a:pt x="5084941" y="10850849"/>
                  </a:lnTo>
                  <a:lnTo>
                    <a:pt x="4012456" y="10132198"/>
                  </a:lnTo>
                  <a:lnTo>
                    <a:pt x="2934516" y="10850849"/>
                  </a:lnTo>
                  <a:close/>
                  <a:moveTo>
                    <a:pt x="2835024" y="5389424"/>
                  </a:moveTo>
                  <a:lnTo>
                    <a:pt x="4924964" y="5389424"/>
                  </a:lnTo>
                  <a:lnTo>
                    <a:pt x="3877343" y="4670773"/>
                  </a:lnTo>
                  <a:lnTo>
                    <a:pt x="2835024" y="5389424"/>
                  </a:lnTo>
                  <a:close/>
                  <a:moveTo>
                    <a:pt x="2835022" y="5533422"/>
                  </a:moveTo>
                  <a:lnTo>
                    <a:pt x="3877342" y="6252073"/>
                  </a:lnTo>
                  <a:lnTo>
                    <a:pt x="4924963" y="5533422"/>
                  </a:lnTo>
                  <a:lnTo>
                    <a:pt x="2835022" y="5533422"/>
                  </a:lnTo>
                  <a:close/>
                  <a:moveTo>
                    <a:pt x="2788471" y="5248181"/>
                  </a:moveTo>
                  <a:lnTo>
                    <a:pt x="3821130" y="4536191"/>
                  </a:lnTo>
                  <a:cubicBezTo>
                    <a:pt x="3821124" y="4064397"/>
                    <a:pt x="3821119" y="3592603"/>
                    <a:pt x="3821113" y="3120809"/>
                  </a:cubicBezTo>
                  <a:lnTo>
                    <a:pt x="2788471" y="5248181"/>
                  </a:lnTo>
                  <a:close/>
                  <a:moveTo>
                    <a:pt x="2788470" y="5674666"/>
                  </a:moveTo>
                  <a:lnTo>
                    <a:pt x="3821112" y="7802037"/>
                  </a:lnTo>
                  <a:lnTo>
                    <a:pt x="3821130" y="6386655"/>
                  </a:lnTo>
                  <a:lnTo>
                    <a:pt x="2788470" y="5674666"/>
                  </a:lnTo>
                  <a:close/>
                  <a:moveTo>
                    <a:pt x="2721624" y="5063619"/>
                  </a:moveTo>
                  <a:lnTo>
                    <a:pt x="3688219" y="3072314"/>
                  </a:lnTo>
                  <a:lnTo>
                    <a:pt x="2721624" y="3735338"/>
                  </a:lnTo>
                  <a:lnTo>
                    <a:pt x="2721624" y="5063619"/>
                  </a:lnTo>
                  <a:close/>
                  <a:moveTo>
                    <a:pt x="2721623" y="7187508"/>
                  </a:moveTo>
                  <a:lnTo>
                    <a:pt x="3688218" y="7850532"/>
                  </a:lnTo>
                  <a:lnTo>
                    <a:pt x="2721623" y="5859228"/>
                  </a:lnTo>
                  <a:lnTo>
                    <a:pt x="2721623" y="7187508"/>
                  </a:lnTo>
                  <a:close/>
                  <a:moveTo>
                    <a:pt x="1595358" y="7850533"/>
                  </a:moveTo>
                  <a:lnTo>
                    <a:pt x="2561953" y="7187509"/>
                  </a:lnTo>
                  <a:lnTo>
                    <a:pt x="2561953" y="5859229"/>
                  </a:lnTo>
                  <a:lnTo>
                    <a:pt x="1595358" y="7850533"/>
                  </a:lnTo>
                  <a:close/>
                  <a:moveTo>
                    <a:pt x="1595357" y="3072315"/>
                  </a:moveTo>
                  <a:lnTo>
                    <a:pt x="2561952" y="5063620"/>
                  </a:lnTo>
                  <a:lnTo>
                    <a:pt x="2561952" y="3735339"/>
                  </a:lnTo>
                  <a:lnTo>
                    <a:pt x="1595357" y="3072315"/>
                  </a:lnTo>
                  <a:close/>
                  <a:moveTo>
                    <a:pt x="1462446" y="4536192"/>
                  </a:moveTo>
                  <a:lnTo>
                    <a:pt x="2495105" y="5248182"/>
                  </a:lnTo>
                  <a:lnTo>
                    <a:pt x="1462463" y="3120810"/>
                  </a:lnTo>
                  <a:cubicBezTo>
                    <a:pt x="1462457" y="3592604"/>
                    <a:pt x="1462452" y="4064398"/>
                    <a:pt x="1462446" y="4536192"/>
                  </a:cubicBezTo>
                  <a:close/>
                  <a:moveTo>
                    <a:pt x="1462446" y="6386656"/>
                  </a:moveTo>
                  <a:lnTo>
                    <a:pt x="1462464" y="7802038"/>
                  </a:lnTo>
                  <a:lnTo>
                    <a:pt x="2495106" y="5674667"/>
                  </a:lnTo>
                  <a:lnTo>
                    <a:pt x="1462446" y="6386656"/>
                  </a:lnTo>
                  <a:close/>
                  <a:moveTo>
                    <a:pt x="1344481" y="8193920"/>
                  </a:moveTo>
                  <a:cubicBezTo>
                    <a:pt x="1344489" y="8799220"/>
                    <a:pt x="1344496" y="9404520"/>
                    <a:pt x="1344504" y="10009820"/>
                  </a:cubicBezTo>
                  <a:lnTo>
                    <a:pt x="2641787" y="10872154"/>
                  </a:lnTo>
                  <a:lnTo>
                    <a:pt x="3939072" y="10009819"/>
                  </a:lnTo>
                  <a:cubicBezTo>
                    <a:pt x="3939080" y="9404519"/>
                    <a:pt x="3939087" y="8799219"/>
                    <a:pt x="3939095" y="8193919"/>
                  </a:cubicBezTo>
                  <a:lnTo>
                    <a:pt x="2641976" y="7304176"/>
                  </a:lnTo>
                  <a:cubicBezTo>
                    <a:pt x="2641977" y="6075674"/>
                    <a:pt x="2641977" y="4847172"/>
                    <a:pt x="2641978" y="3618670"/>
                  </a:cubicBezTo>
                  <a:lnTo>
                    <a:pt x="3939095" y="2728928"/>
                  </a:lnTo>
                  <a:cubicBezTo>
                    <a:pt x="3939087" y="2123627"/>
                    <a:pt x="3939080" y="1518327"/>
                    <a:pt x="3939072" y="913026"/>
                  </a:cubicBezTo>
                  <a:lnTo>
                    <a:pt x="2641788" y="50694"/>
                  </a:lnTo>
                  <a:lnTo>
                    <a:pt x="1344504" y="913027"/>
                  </a:lnTo>
                  <a:cubicBezTo>
                    <a:pt x="1344496" y="1518328"/>
                    <a:pt x="1344489" y="2123628"/>
                    <a:pt x="1344481" y="2728929"/>
                  </a:cubicBezTo>
                  <a:lnTo>
                    <a:pt x="2641598" y="3618671"/>
                  </a:lnTo>
                  <a:cubicBezTo>
                    <a:pt x="2641599" y="4847173"/>
                    <a:pt x="2641599" y="6075675"/>
                    <a:pt x="2641600" y="7304177"/>
                  </a:cubicBezTo>
                  <a:lnTo>
                    <a:pt x="1344481" y="8193920"/>
                  </a:lnTo>
                  <a:close/>
                  <a:moveTo>
                    <a:pt x="358613" y="5533423"/>
                  </a:moveTo>
                  <a:lnTo>
                    <a:pt x="1406234" y="6252074"/>
                  </a:lnTo>
                  <a:lnTo>
                    <a:pt x="2448554" y="5533423"/>
                  </a:lnTo>
                  <a:lnTo>
                    <a:pt x="358613" y="5533423"/>
                  </a:lnTo>
                  <a:close/>
                  <a:moveTo>
                    <a:pt x="358612" y="5389425"/>
                  </a:moveTo>
                  <a:lnTo>
                    <a:pt x="2448552" y="5389425"/>
                  </a:lnTo>
                  <a:lnTo>
                    <a:pt x="1406233" y="4670774"/>
                  </a:lnTo>
                  <a:lnTo>
                    <a:pt x="358612" y="5389425"/>
                  </a:lnTo>
                  <a:close/>
                  <a:moveTo>
                    <a:pt x="198635" y="71998"/>
                  </a:moveTo>
                  <a:lnTo>
                    <a:pt x="1271120" y="790648"/>
                  </a:lnTo>
                  <a:lnTo>
                    <a:pt x="2349060" y="71998"/>
                  </a:lnTo>
                  <a:lnTo>
                    <a:pt x="198635" y="71998"/>
                  </a:lnTo>
                  <a:close/>
                  <a:moveTo>
                    <a:pt x="198635" y="10850850"/>
                  </a:moveTo>
                  <a:lnTo>
                    <a:pt x="2349060" y="10850850"/>
                  </a:lnTo>
                  <a:lnTo>
                    <a:pt x="1271120" y="10132199"/>
                  </a:lnTo>
                  <a:lnTo>
                    <a:pt x="198635" y="10850850"/>
                  </a:lnTo>
                  <a:close/>
                  <a:moveTo>
                    <a:pt x="150735" y="213240"/>
                  </a:moveTo>
                  <a:lnTo>
                    <a:pt x="1213263" y="2340612"/>
                  </a:lnTo>
                  <a:lnTo>
                    <a:pt x="1213281" y="925230"/>
                  </a:lnTo>
                  <a:lnTo>
                    <a:pt x="150735" y="213240"/>
                  </a:lnTo>
                  <a:close/>
                  <a:moveTo>
                    <a:pt x="150735" y="10709607"/>
                  </a:moveTo>
                  <a:lnTo>
                    <a:pt x="1213281" y="9997617"/>
                  </a:lnTo>
                  <a:lnTo>
                    <a:pt x="1213263" y="8582235"/>
                  </a:lnTo>
                  <a:lnTo>
                    <a:pt x="150735" y="10709607"/>
                  </a:lnTo>
                  <a:close/>
                  <a:moveTo>
                    <a:pt x="81954" y="1726083"/>
                  </a:moveTo>
                  <a:lnTo>
                    <a:pt x="1076522" y="2389107"/>
                  </a:lnTo>
                  <a:lnTo>
                    <a:pt x="81954" y="397802"/>
                  </a:lnTo>
                  <a:lnTo>
                    <a:pt x="81954" y="1726083"/>
                  </a:lnTo>
                  <a:close/>
                  <a:moveTo>
                    <a:pt x="81954" y="10525045"/>
                  </a:moveTo>
                  <a:lnTo>
                    <a:pt x="1076522" y="8533740"/>
                  </a:lnTo>
                  <a:lnTo>
                    <a:pt x="81954" y="9196764"/>
                  </a:lnTo>
                  <a:lnTo>
                    <a:pt x="81954" y="10525045"/>
                  </a:lnTo>
                  <a:close/>
                  <a:moveTo>
                    <a:pt x="0" y="5461423"/>
                  </a:moveTo>
                  <a:lnTo>
                    <a:pt x="1334913" y="4548395"/>
                  </a:lnTo>
                  <a:cubicBezTo>
                    <a:pt x="1334921" y="3943156"/>
                    <a:pt x="1334928" y="3337916"/>
                    <a:pt x="1334936" y="2732677"/>
                  </a:cubicBezTo>
                  <a:lnTo>
                    <a:pt x="2" y="1842751"/>
                  </a:lnTo>
                  <a:cubicBezTo>
                    <a:pt x="2" y="1228500"/>
                    <a:pt x="1" y="614250"/>
                    <a:pt x="1" y="0"/>
                  </a:cubicBezTo>
                  <a:lnTo>
                    <a:pt x="5283575" y="0"/>
                  </a:lnTo>
                  <a:cubicBezTo>
                    <a:pt x="5283575" y="614249"/>
                    <a:pt x="5283574" y="1228499"/>
                    <a:pt x="5283574" y="1842750"/>
                  </a:cubicBezTo>
                  <a:lnTo>
                    <a:pt x="3948640" y="2732676"/>
                  </a:lnTo>
                  <a:cubicBezTo>
                    <a:pt x="3948648" y="3337915"/>
                    <a:pt x="3948655" y="3943155"/>
                    <a:pt x="3948663" y="4548394"/>
                  </a:cubicBezTo>
                  <a:lnTo>
                    <a:pt x="5283576" y="5461422"/>
                  </a:lnTo>
                  <a:cubicBezTo>
                    <a:pt x="5283576" y="5461423"/>
                    <a:pt x="5283575" y="5461423"/>
                    <a:pt x="5283575" y="5461424"/>
                  </a:cubicBezTo>
                  <a:lnTo>
                    <a:pt x="3948662" y="6374453"/>
                  </a:lnTo>
                  <a:cubicBezTo>
                    <a:pt x="3948654" y="6979691"/>
                    <a:pt x="3948647" y="7584930"/>
                    <a:pt x="3948639" y="8190168"/>
                  </a:cubicBezTo>
                  <a:lnTo>
                    <a:pt x="5283574" y="9080095"/>
                  </a:lnTo>
                  <a:cubicBezTo>
                    <a:pt x="5283574" y="9694346"/>
                    <a:pt x="5283575" y="10308596"/>
                    <a:pt x="5283575" y="10922847"/>
                  </a:cubicBezTo>
                  <a:lnTo>
                    <a:pt x="1" y="10922848"/>
                  </a:lnTo>
                  <a:cubicBezTo>
                    <a:pt x="1" y="10308597"/>
                    <a:pt x="2" y="9694347"/>
                    <a:pt x="2" y="9080096"/>
                  </a:cubicBezTo>
                  <a:lnTo>
                    <a:pt x="1334937" y="8190169"/>
                  </a:lnTo>
                  <a:cubicBezTo>
                    <a:pt x="1334929" y="7584931"/>
                    <a:pt x="1334922" y="6979692"/>
                    <a:pt x="1334914" y="6374454"/>
                  </a:cubicBezTo>
                  <a:lnTo>
                    <a:pt x="1" y="5461425"/>
                  </a:lnTo>
                  <a:cubicBezTo>
                    <a:pt x="1" y="5461424"/>
                    <a:pt x="0" y="5461424"/>
                    <a:pt x="0" y="5461423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68" name="グループ化 167">
            <a:extLst>
              <a:ext uri="{FF2B5EF4-FFF2-40B4-BE49-F238E27FC236}">
                <a16:creationId xmlns:a16="http://schemas.microsoft.com/office/drawing/2014/main" id="{35DB6A59-012F-416A-9560-AD540448A37E}"/>
              </a:ext>
            </a:extLst>
          </p:cNvPr>
          <p:cNvGrpSpPr/>
          <p:nvPr/>
        </p:nvGrpSpPr>
        <p:grpSpPr>
          <a:xfrm>
            <a:off x="401509" y="1053176"/>
            <a:ext cx="2566293" cy="2466323"/>
            <a:chOff x="1762298" y="823168"/>
            <a:chExt cx="5272699" cy="5067301"/>
          </a:xfrm>
        </p:grpSpPr>
        <p:sp>
          <p:nvSpPr>
            <p:cNvPr id="169" name="正方形/長方形 168">
              <a:extLst>
                <a:ext uri="{FF2B5EF4-FFF2-40B4-BE49-F238E27FC236}">
                  <a16:creationId xmlns:a16="http://schemas.microsoft.com/office/drawing/2014/main" id="{16845C23-EF99-4CCF-9FC1-E3D8F65BA04C}"/>
                </a:ext>
              </a:extLst>
            </p:cNvPr>
            <p:cNvSpPr/>
            <p:nvPr/>
          </p:nvSpPr>
          <p:spPr>
            <a:xfrm>
              <a:off x="1762298" y="823169"/>
              <a:ext cx="5272699" cy="506730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" name="フリーフォーム: 図形 169">
              <a:extLst>
                <a:ext uri="{FF2B5EF4-FFF2-40B4-BE49-F238E27FC236}">
                  <a16:creationId xmlns:a16="http://schemas.microsoft.com/office/drawing/2014/main" id="{9E70F4E1-F6AF-4DE7-943D-E3BE22F574B3}"/>
                </a:ext>
              </a:extLst>
            </p:cNvPr>
            <p:cNvSpPr/>
            <p:nvPr/>
          </p:nvSpPr>
          <p:spPr>
            <a:xfrm>
              <a:off x="4464050" y="2108200"/>
              <a:ext cx="2482850" cy="1250950"/>
            </a:xfrm>
            <a:custGeom>
              <a:avLst/>
              <a:gdLst>
                <a:gd name="connsiteX0" fmla="*/ 0 w 2311400"/>
                <a:gd name="connsiteY0" fmla="*/ 1200150 h 1206500"/>
                <a:gd name="connsiteX1" fmla="*/ 1517650 w 2311400"/>
                <a:gd name="connsiteY1" fmla="*/ 1206500 h 1206500"/>
                <a:gd name="connsiteX2" fmla="*/ 2311400 w 2311400"/>
                <a:gd name="connsiteY2" fmla="*/ 0 h 1206500"/>
                <a:gd name="connsiteX3" fmla="*/ 0 w 2311400"/>
                <a:gd name="connsiteY3" fmla="*/ 1200150 h 1206500"/>
                <a:gd name="connsiteX0" fmla="*/ 0 w 2362200"/>
                <a:gd name="connsiteY0" fmla="*/ 1168400 h 1206500"/>
                <a:gd name="connsiteX1" fmla="*/ 1568450 w 2362200"/>
                <a:gd name="connsiteY1" fmla="*/ 1206500 h 1206500"/>
                <a:gd name="connsiteX2" fmla="*/ 2362200 w 2362200"/>
                <a:gd name="connsiteY2" fmla="*/ 0 h 1206500"/>
                <a:gd name="connsiteX3" fmla="*/ 0 w 2362200"/>
                <a:gd name="connsiteY3" fmla="*/ 1168400 h 1206500"/>
                <a:gd name="connsiteX0" fmla="*/ 0 w 2374900"/>
                <a:gd name="connsiteY0" fmla="*/ 1212850 h 1250950"/>
                <a:gd name="connsiteX1" fmla="*/ 1568450 w 2374900"/>
                <a:gd name="connsiteY1" fmla="*/ 1250950 h 1250950"/>
                <a:gd name="connsiteX2" fmla="*/ 2374900 w 2374900"/>
                <a:gd name="connsiteY2" fmla="*/ 0 h 1250950"/>
                <a:gd name="connsiteX3" fmla="*/ 0 w 2374900"/>
                <a:gd name="connsiteY3" fmla="*/ 1212850 h 1250950"/>
                <a:gd name="connsiteX0" fmla="*/ 0 w 2406650"/>
                <a:gd name="connsiteY0" fmla="*/ 1212850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12850 h 1250950"/>
                <a:gd name="connsiteX0" fmla="*/ 0 w 2432050"/>
                <a:gd name="connsiteY0" fmla="*/ 1250950 h 1250950"/>
                <a:gd name="connsiteX1" fmla="*/ 1593850 w 2432050"/>
                <a:gd name="connsiteY1" fmla="*/ 1250950 h 1250950"/>
                <a:gd name="connsiteX2" fmla="*/ 2432050 w 2432050"/>
                <a:gd name="connsiteY2" fmla="*/ 0 h 1250950"/>
                <a:gd name="connsiteX3" fmla="*/ 0 w 2432050"/>
                <a:gd name="connsiteY3" fmla="*/ 1250950 h 1250950"/>
                <a:gd name="connsiteX0" fmla="*/ 0 w 2482850"/>
                <a:gd name="connsiteY0" fmla="*/ 1250950 h 1250950"/>
                <a:gd name="connsiteX1" fmla="*/ 1644650 w 2482850"/>
                <a:gd name="connsiteY1" fmla="*/ 1250950 h 1250950"/>
                <a:gd name="connsiteX2" fmla="*/ 2482850 w 2482850"/>
                <a:gd name="connsiteY2" fmla="*/ 0 h 1250950"/>
                <a:gd name="connsiteX3" fmla="*/ 0 w 2482850"/>
                <a:gd name="connsiteY3" fmla="*/ 1250950 h 1250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2850" h="1250950">
                  <a:moveTo>
                    <a:pt x="0" y="1250950"/>
                  </a:moveTo>
                  <a:lnTo>
                    <a:pt x="1644650" y="1250950"/>
                  </a:lnTo>
                  <a:lnTo>
                    <a:pt x="2482850" y="0"/>
                  </a:lnTo>
                  <a:lnTo>
                    <a:pt x="0" y="125095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" name="フリーフォーム: 図形 170">
              <a:extLst>
                <a:ext uri="{FF2B5EF4-FFF2-40B4-BE49-F238E27FC236}">
                  <a16:creationId xmlns:a16="http://schemas.microsoft.com/office/drawing/2014/main" id="{F0847108-0310-4A21-9781-61355D074A2E}"/>
                </a:ext>
              </a:extLst>
            </p:cNvPr>
            <p:cNvSpPr/>
            <p:nvPr/>
          </p:nvSpPr>
          <p:spPr>
            <a:xfrm>
              <a:off x="4508099" y="2108200"/>
              <a:ext cx="2482850" cy="1250950"/>
            </a:xfrm>
            <a:custGeom>
              <a:avLst/>
              <a:gdLst>
                <a:gd name="connsiteX0" fmla="*/ 0 w 2311400"/>
                <a:gd name="connsiteY0" fmla="*/ 1200150 h 1206500"/>
                <a:gd name="connsiteX1" fmla="*/ 1517650 w 2311400"/>
                <a:gd name="connsiteY1" fmla="*/ 1206500 h 1206500"/>
                <a:gd name="connsiteX2" fmla="*/ 2311400 w 2311400"/>
                <a:gd name="connsiteY2" fmla="*/ 0 h 1206500"/>
                <a:gd name="connsiteX3" fmla="*/ 0 w 2311400"/>
                <a:gd name="connsiteY3" fmla="*/ 1200150 h 1206500"/>
                <a:gd name="connsiteX0" fmla="*/ 0 w 2362200"/>
                <a:gd name="connsiteY0" fmla="*/ 1168400 h 1206500"/>
                <a:gd name="connsiteX1" fmla="*/ 1568450 w 2362200"/>
                <a:gd name="connsiteY1" fmla="*/ 1206500 h 1206500"/>
                <a:gd name="connsiteX2" fmla="*/ 2362200 w 2362200"/>
                <a:gd name="connsiteY2" fmla="*/ 0 h 1206500"/>
                <a:gd name="connsiteX3" fmla="*/ 0 w 2362200"/>
                <a:gd name="connsiteY3" fmla="*/ 1168400 h 1206500"/>
                <a:gd name="connsiteX0" fmla="*/ 0 w 2374900"/>
                <a:gd name="connsiteY0" fmla="*/ 1212850 h 1250950"/>
                <a:gd name="connsiteX1" fmla="*/ 1568450 w 2374900"/>
                <a:gd name="connsiteY1" fmla="*/ 1250950 h 1250950"/>
                <a:gd name="connsiteX2" fmla="*/ 2374900 w 2374900"/>
                <a:gd name="connsiteY2" fmla="*/ 0 h 1250950"/>
                <a:gd name="connsiteX3" fmla="*/ 0 w 2374900"/>
                <a:gd name="connsiteY3" fmla="*/ 1212850 h 1250950"/>
                <a:gd name="connsiteX0" fmla="*/ 0 w 2406650"/>
                <a:gd name="connsiteY0" fmla="*/ 1212850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12850 h 1250950"/>
                <a:gd name="connsiteX0" fmla="*/ 0 w 2432050"/>
                <a:gd name="connsiteY0" fmla="*/ 1250950 h 1250950"/>
                <a:gd name="connsiteX1" fmla="*/ 1593850 w 2432050"/>
                <a:gd name="connsiteY1" fmla="*/ 1250950 h 1250950"/>
                <a:gd name="connsiteX2" fmla="*/ 2432050 w 2432050"/>
                <a:gd name="connsiteY2" fmla="*/ 0 h 1250950"/>
                <a:gd name="connsiteX3" fmla="*/ 0 w 2432050"/>
                <a:gd name="connsiteY3" fmla="*/ 1250950 h 1250950"/>
                <a:gd name="connsiteX0" fmla="*/ 0 w 2482850"/>
                <a:gd name="connsiteY0" fmla="*/ 1250950 h 1250950"/>
                <a:gd name="connsiteX1" fmla="*/ 1644650 w 2482850"/>
                <a:gd name="connsiteY1" fmla="*/ 1250950 h 1250950"/>
                <a:gd name="connsiteX2" fmla="*/ 2482850 w 2482850"/>
                <a:gd name="connsiteY2" fmla="*/ 0 h 1250950"/>
                <a:gd name="connsiteX3" fmla="*/ 0 w 2482850"/>
                <a:gd name="connsiteY3" fmla="*/ 1250950 h 1250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2850" h="1250950">
                  <a:moveTo>
                    <a:pt x="0" y="1250950"/>
                  </a:moveTo>
                  <a:lnTo>
                    <a:pt x="1644650" y="1250950"/>
                  </a:lnTo>
                  <a:lnTo>
                    <a:pt x="2482850" y="0"/>
                  </a:lnTo>
                  <a:lnTo>
                    <a:pt x="0" y="125095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" name="フリーフォーム: 図形 171">
              <a:extLst>
                <a:ext uri="{FF2B5EF4-FFF2-40B4-BE49-F238E27FC236}">
                  <a16:creationId xmlns:a16="http://schemas.microsoft.com/office/drawing/2014/main" id="{99BDD489-B365-47B9-95B7-E3B608A3DF2B}"/>
                </a:ext>
              </a:extLst>
            </p:cNvPr>
            <p:cNvSpPr/>
            <p:nvPr/>
          </p:nvSpPr>
          <p:spPr>
            <a:xfrm flipH="1">
              <a:off x="1871749" y="2108200"/>
              <a:ext cx="2482850" cy="1250950"/>
            </a:xfrm>
            <a:custGeom>
              <a:avLst/>
              <a:gdLst>
                <a:gd name="connsiteX0" fmla="*/ 0 w 2311400"/>
                <a:gd name="connsiteY0" fmla="*/ 1200150 h 1206500"/>
                <a:gd name="connsiteX1" fmla="*/ 1517650 w 2311400"/>
                <a:gd name="connsiteY1" fmla="*/ 1206500 h 1206500"/>
                <a:gd name="connsiteX2" fmla="*/ 2311400 w 2311400"/>
                <a:gd name="connsiteY2" fmla="*/ 0 h 1206500"/>
                <a:gd name="connsiteX3" fmla="*/ 0 w 2311400"/>
                <a:gd name="connsiteY3" fmla="*/ 1200150 h 1206500"/>
                <a:gd name="connsiteX0" fmla="*/ 0 w 2362200"/>
                <a:gd name="connsiteY0" fmla="*/ 1168400 h 1206500"/>
                <a:gd name="connsiteX1" fmla="*/ 1568450 w 2362200"/>
                <a:gd name="connsiteY1" fmla="*/ 1206500 h 1206500"/>
                <a:gd name="connsiteX2" fmla="*/ 2362200 w 2362200"/>
                <a:gd name="connsiteY2" fmla="*/ 0 h 1206500"/>
                <a:gd name="connsiteX3" fmla="*/ 0 w 2362200"/>
                <a:gd name="connsiteY3" fmla="*/ 1168400 h 1206500"/>
                <a:gd name="connsiteX0" fmla="*/ 0 w 2374900"/>
                <a:gd name="connsiteY0" fmla="*/ 1212850 h 1250950"/>
                <a:gd name="connsiteX1" fmla="*/ 1568450 w 2374900"/>
                <a:gd name="connsiteY1" fmla="*/ 1250950 h 1250950"/>
                <a:gd name="connsiteX2" fmla="*/ 2374900 w 2374900"/>
                <a:gd name="connsiteY2" fmla="*/ 0 h 1250950"/>
                <a:gd name="connsiteX3" fmla="*/ 0 w 2374900"/>
                <a:gd name="connsiteY3" fmla="*/ 1212850 h 1250950"/>
                <a:gd name="connsiteX0" fmla="*/ 0 w 2406650"/>
                <a:gd name="connsiteY0" fmla="*/ 1212850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12850 h 1250950"/>
                <a:gd name="connsiteX0" fmla="*/ 0 w 2432050"/>
                <a:gd name="connsiteY0" fmla="*/ 1250950 h 1250950"/>
                <a:gd name="connsiteX1" fmla="*/ 1593850 w 2432050"/>
                <a:gd name="connsiteY1" fmla="*/ 1250950 h 1250950"/>
                <a:gd name="connsiteX2" fmla="*/ 2432050 w 2432050"/>
                <a:gd name="connsiteY2" fmla="*/ 0 h 1250950"/>
                <a:gd name="connsiteX3" fmla="*/ 0 w 2432050"/>
                <a:gd name="connsiteY3" fmla="*/ 1250950 h 1250950"/>
                <a:gd name="connsiteX0" fmla="*/ 0 w 2482850"/>
                <a:gd name="connsiteY0" fmla="*/ 1250950 h 1250950"/>
                <a:gd name="connsiteX1" fmla="*/ 1644650 w 2482850"/>
                <a:gd name="connsiteY1" fmla="*/ 1250950 h 1250950"/>
                <a:gd name="connsiteX2" fmla="*/ 2482850 w 2482850"/>
                <a:gd name="connsiteY2" fmla="*/ 0 h 1250950"/>
                <a:gd name="connsiteX3" fmla="*/ 0 w 2482850"/>
                <a:gd name="connsiteY3" fmla="*/ 1250950 h 1250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2850" h="1250950">
                  <a:moveTo>
                    <a:pt x="0" y="1250950"/>
                  </a:moveTo>
                  <a:lnTo>
                    <a:pt x="1644650" y="1250950"/>
                  </a:lnTo>
                  <a:lnTo>
                    <a:pt x="2482850" y="0"/>
                  </a:lnTo>
                  <a:lnTo>
                    <a:pt x="0" y="1250950"/>
                  </a:lnTo>
                  <a:close/>
                </a:path>
              </a:pathLst>
            </a:cu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" name="フリーフォーム: 図形 172">
              <a:extLst>
                <a:ext uri="{FF2B5EF4-FFF2-40B4-BE49-F238E27FC236}">
                  <a16:creationId xmlns:a16="http://schemas.microsoft.com/office/drawing/2014/main" id="{381CFE79-0A5A-4C53-820C-8F95FC6F6986}"/>
                </a:ext>
              </a:extLst>
            </p:cNvPr>
            <p:cNvSpPr/>
            <p:nvPr/>
          </p:nvSpPr>
          <p:spPr>
            <a:xfrm flipV="1">
              <a:off x="4508099" y="3378200"/>
              <a:ext cx="2482850" cy="1250950"/>
            </a:xfrm>
            <a:custGeom>
              <a:avLst/>
              <a:gdLst>
                <a:gd name="connsiteX0" fmla="*/ 0 w 2311400"/>
                <a:gd name="connsiteY0" fmla="*/ 1200150 h 1206500"/>
                <a:gd name="connsiteX1" fmla="*/ 1517650 w 2311400"/>
                <a:gd name="connsiteY1" fmla="*/ 1206500 h 1206500"/>
                <a:gd name="connsiteX2" fmla="*/ 2311400 w 2311400"/>
                <a:gd name="connsiteY2" fmla="*/ 0 h 1206500"/>
                <a:gd name="connsiteX3" fmla="*/ 0 w 2311400"/>
                <a:gd name="connsiteY3" fmla="*/ 1200150 h 1206500"/>
                <a:gd name="connsiteX0" fmla="*/ 0 w 2362200"/>
                <a:gd name="connsiteY0" fmla="*/ 1168400 h 1206500"/>
                <a:gd name="connsiteX1" fmla="*/ 1568450 w 2362200"/>
                <a:gd name="connsiteY1" fmla="*/ 1206500 h 1206500"/>
                <a:gd name="connsiteX2" fmla="*/ 2362200 w 2362200"/>
                <a:gd name="connsiteY2" fmla="*/ 0 h 1206500"/>
                <a:gd name="connsiteX3" fmla="*/ 0 w 2362200"/>
                <a:gd name="connsiteY3" fmla="*/ 1168400 h 1206500"/>
                <a:gd name="connsiteX0" fmla="*/ 0 w 2374900"/>
                <a:gd name="connsiteY0" fmla="*/ 1212850 h 1250950"/>
                <a:gd name="connsiteX1" fmla="*/ 1568450 w 2374900"/>
                <a:gd name="connsiteY1" fmla="*/ 1250950 h 1250950"/>
                <a:gd name="connsiteX2" fmla="*/ 2374900 w 2374900"/>
                <a:gd name="connsiteY2" fmla="*/ 0 h 1250950"/>
                <a:gd name="connsiteX3" fmla="*/ 0 w 2374900"/>
                <a:gd name="connsiteY3" fmla="*/ 1212850 h 1250950"/>
                <a:gd name="connsiteX0" fmla="*/ 0 w 2406650"/>
                <a:gd name="connsiteY0" fmla="*/ 1212850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12850 h 1250950"/>
                <a:gd name="connsiteX0" fmla="*/ 0 w 2432050"/>
                <a:gd name="connsiteY0" fmla="*/ 1250950 h 1250950"/>
                <a:gd name="connsiteX1" fmla="*/ 1593850 w 2432050"/>
                <a:gd name="connsiteY1" fmla="*/ 1250950 h 1250950"/>
                <a:gd name="connsiteX2" fmla="*/ 2432050 w 2432050"/>
                <a:gd name="connsiteY2" fmla="*/ 0 h 1250950"/>
                <a:gd name="connsiteX3" fmla="*/ 0 w 2432050"/>
                <a:gd name="connsiteY3" fmla="*/ 1250950 h 1250950"/>
                <a:gd name="connsiteX0" fmla="*/ 0 w 2482850"/>
                <a:gd name="connsiteY0" fmla="*/ 1250950 h 1250950"/>
                <a:gd name="connsiteX1" fmla="*/ 1644650 w 2482850"/>
                <a:gd name="connsiteY1" fmla="*/ 1250950 h 1250950"/>
                <a:gd name="connsiteX2" fmla="*/ 2482850 w 2482850"/>
                <a:gd name="connsiteY2" fmla="*/ 0 h 1250950"/>
                <a:gd name="connsiteX3" fmla="*/ 0 w 2482850"/>
                <a:gd name="connsiteY3" fmla="*/ 1250950 h 1250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2850" h="1250950">
                  <a:moveTo>
                    <a:pt x="0" y="1250950"/>
                  </a:moveTo>
                  <a:lnTo>
                    <a:pt x="1644650" y="1250950"/>
                  </a:lnTo>
                  <a:lnTo>
                    <a:pt x="2482850" y="0"/>
                  </a:lnTo>
                  <a:lnTo>
                    <a:pt x="0" y="1250950"/>
                  </a:lnTo>
                  <a:close/>
                </a:path>
              </a:pathLst>
            </a:cu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フリーフォーム: 図形 173">
              <a:extLst>
                <a:ext uri="{FF2B5EF4-FFF2-40B4-BE49-F238E27FC236}">
                  <a16:creationId xmlns:a16="http://schemas.microsoft.com/office/drawing/2014/main" id="{56BCC4ED-3BC9-46E4-B734-BCF06F5BE20E}"/>
                </a:ext>
              </a:extLst>
            </p:cNvPr>
            <p:cNvSpPr/>
            <p:nvPr/>
          </p:nvSpPr>
          <p:spPr>
            <a:xfrm flipH="1" flipV="1">
              <a:off x="1871749" y="3378200"/>
              <a:ext cx="2482850" cy="1250950"/>
            </a:xfrm>
            <a:custGeom>
              <a:avLst/>
              <a:gdLst>
                <a:gd name="connsiteX0" fmla="*/ 0 w 2311400"/>
                <a:gd name="connsiteY0" fmla="*/ 1200150 h 1206500"/>
                <a:gd name="connsiteX1" fmla="*/ 1517650 w 2311400"/>
                <a:gd name="connsiteY1" fmla="*/ 1206500 h 1206500"/>
                <a:gd name="connsiteX2" fmla="*/ 2311400 w 2311400"/>
                <a:gd name="connsiteY2" fmla="*/ 0 h 1206500"/>
                <a:gd name="connsiteX3" fmla="*/ 0 w 2311400"/>
                <a:gd name="connsiteY3" fmla="*/ 1200150 h 1206500"/>
                <a:gd name="connsiteX0" fmla="*/ 0 w 2362200"/>
                <a:gd name="connsiteY0" fmla="*/ 1168400 h 1206500"/>
                <a:gd name="connsiteX1" fmla="*/ 1568450 w 2362200"/>
                <a:gd name="connsiteY1" fmla="*/ 1206500 h 1206500"/>
                <a:gd name="connsiteX2" fmla="*/ 2362200 w 2362200"/>
                <a:gd name="connsiteY2" fmla="*/ 0 h 1206500"/>
                <a:gd name="connsiteX3" fmla="*/ 0 w 2362200"/>
                <a:gd name="connsiteY3" fmla="*/ 1168400 h 1206500"/>
                <a:gd name="connsiteX0" fmla="*/ 0 w 2374900"/>
                <a:gd name="connsiteY0" fmla="*/ 1212850 h 1250950"/>
                <a:gd name="connsiteX1" fmla="*/ 1568450 w 2374900"/>
                <a:gd name="connsiteY1" fmla="*/ 1250950 h 1250950"/>
                <a:gd name="connsiteX2" fmla="*/ 2374900 w 2374900"/>
                <a:gd name="connsiteY2" fmla="*/ 0 h 1250950"/>
                <a:gd name="connsiteX3" fmla="*/ 0 w 2374900"/>
                <a:gd name="connsiteY3" fmla="*/ 1212850 h 1250950"/>
                <a:gd name="connsiteX0" fmla="*/ 0 w 2406650"/>
                <a:gd name="connsiteY0" fmla="*/ 1212850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12850 h 1250950"/>
                <a:gd name="connsiteX0" fmla="*/ 0 w 2432050"/>
                <a:gd name="connsiteY0" fmla="*/ 1250950 h 1250950"/>
                <a:gd name="connsiteX1" fmla="*/ 1593850 w 2432050"/>
                <a:gd name="connsiteY1" fmla="*/ 1250950 h 1250950"/>
                <a:gd name="connsiteX2" fmla="*/ 2432050 w 2432050"/>
                <a:gd name="connsiteY2" fmla="*/ 0 h 1250950"/>
                <a:gd name="connsiteX3" fmla="*/ 0 w 2432050"/>
                <a:gd name="connsiteY3" fmla="*/ 1250950 h 1250950"/>
                <a:gd name="connsiteX0" fmla="*/ 0 w 2482850"/>
                <a:gd name="connsiteY0" fmla="*/ 1250950 h 1250950"/>
                <a:gd name="connsiteX1" fmla="*/ 1644650 w 2482850"/>
                <a:gd name="connsiteY1" fmla="*/ 1250950 h 1250950"/>
                <a:gd name="connsiteX2" fmla="*/ 2482850 w 2482850"/>
                <a:gd name="connsiteY2" fmla="*/ 0 h 1250950"/>
                <a:gd name="connsiteX3" fmla="*/ 0 w 2482850"/>
                <a:gd name="connsiteY3" fmla="*/ 1250950 h 1250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2850" h="1250950">
                  <a:moveTo>
                    <a:pt x="0" y="1250950"/>
                  </a:moveTo>
                  <a:lnTo>
                    <a:pt x="1644650" y="1250950"/>
                  </a:lnTo>
                  <a:lnTo>
                    <a:pt x="2482850" y="0"/>
                  </a:lnTo>
                  <a:lnTo>
                    <a:pt x="0" y="125095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二等辺三角形 174">
              <a:extLst>
                <a:ext uri="{FF2B5EF4-FFF2-40B4-BE49-F238E27FC236}">
                  <a16:creationId xmlns:a16="http://schemas.microsoft.com/office/drawing/2014/main" id="{1A1A5AD6-D5E7-4ACF-A8E6-71ECF6FBEB0E}"/>
                </a:ext>
              </a:extLst>
            </p:cNvPr>
            <p:cNvSpPr/>
            <p:nvPr/>
          </p:nvSpPr>
          <p:spPr>
            <a:xfrm rot="16200000">
              <a:off x="2686050" y="1644650"/>
              <a:ext cx="2457450" cy="895350"/>
            </a:xfrm>
            <a:prstGeom prst="triangle">
              <a:avLst/>
            </a:pr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二等辺三角形 175">
              <a:extLst>
                <a:ext uri="{FF2B5EF4-FFF2-40B4-BE49-F238E27FC236}">
                  <a16:creationId xmlns:a16="http://schemas.microsoft.com/office/drawing/2014/main" id="{F2E0F853-9F8C-4B67-B6DE-503E70E90C06}"/>
                </a:ext>
              </a:extLst>
            </p:cNvPr>
            <p:cNvSpPr/>
            <p:nvPr/>
          </p:nvSpPr>
          <p:spPr>
            <a:xfrm rot="5400000" flipH="1">
              <a:off x="3625449" y="1644650"/>
              <a:ext cx="2457450" cy="895350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二等辺三角形 176">
              <a:extLst>
                <a:ext uri="{FF2B5EF4-FFF2-40B4-BE49-F238E27FC236}">
                  <a16:creationId xmlns:a16="http://schemas.microsoft.com/office/drawing/2014/main" id="{0DBA7466-393C-4FDB-B0FB-B0249E8A6B76}"/>
                </a:ext>
              </a:extLst>
            </p:cNvPr>
            <p:cNvSpPr/>
            <p:nvPr/>
          </p:nvSpPr>
          <p:spPr>
            <a:xfrm rot="16200000">
              <a:off x="2686050" y="4191000"/>
              <a:ext cx="2457450" cy="895350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二等辺三角形 177">
              <a:extLst>
                <a:ext uri="{FF2B5EF4-FFF2-40B4-BE49-F238E27FC236}">
                  <a16:creationId xmlns:a16="http://schemas.microsoft.com/office/drawing/2014/main" id="{0AE15B73-659B-45F9-99FE-4E61F2C5645D}"/>
                </a:ext>
              </a:extLst>
            </p:cNvPr>
            <p:cNvSpPr/>
            <p:nvPr/>
          </p:nvSpPr>
          <p:spPr>
            <a:xfrm rot="5400000" flipH="1">
              <a:off x="3625449" y="4191000"/>
              <a:ext cx="2457450" cy="895350"/>
            </a:xfrm>
            <a:prstGeom prst="triangle">
              <a:avLst/>
            </a:pr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" name="フリーフォーム: 図形 178">
              <a:extLst>
                <a:ext uri="{FF2B5EF4-FFF2-40B4-BE49-F238E27FC236}">
                  <a16:creationId xmlns:a16="http://schemas.microsoft.com/office/drawing/2014/main" id="{48C6D63F-1143-42A3-B39F-8D680066576D}"/>
                </a:ext>
              </a:extLst>
            </p:cNvPr>
            <p:cNvSpPr/>
            <p:nvPr/>
          </p:nvSpPr>
          <p:spPr>
            <a:xfrm>
              <a:off x="1895648" y="3419474"/>
              <a:ext cx="2425700" cy="1223965"/>
            </a:xfrm>
            <a:custGeom>
              <a:avLst/>
              <a:gdLst>
                <a:gd name="connsiteX0" fmla="*/ 0 w 2311400"/>
                <a:gd name="connsiteY0" fmla="*/ 1200150 h 1206500"/>
                <a:gd name="connsiteX1" fmla="*/ 1517650 w 2311400"/>
                <a:gd name="connsiteY1" fmla="*/ 1206500 h 1206500"/>
                <a:gd name="connsiteX2" fmla="*/ 2311400 w 2311400"/>
                <a:gd name="connsiteY2" fmla="*/ 0 h 1206500"/>
                <a:gd name="connsiteX3" fmla="*/ 0 w 2311400"/>
                <a:gd name="connsiteY3" fmla="*/ 1200150 h 1206500"/>
                <a:gd name="connsiteX0" fmla="*/ 0 w 2362200"/>
                <a:gd name="connsiteY0" fmla="*/ 1168400 h 1206500"/>
                <a:gd name="connsiteX1" fmla="*/ 1568450 w 2362200"/>
                <a:gd name="connsiteY1" fmla="*/ 1206500 h 1206500"/>
                <a:gd name="connsiteX2" fmla="*/ 2362200 w 2362200"/>
                <a:gd name="connsiteY2" fmla="*/ 0 h 1206500"/>
                <a:gd name="connsiteX3" fmla="*/ 0 w 2362200"/>
                <a:gd name="connsiteY3" fmla="*/ 1168400 h 1206500"/>
                <a:gd name="connsiteX0" fmla="*/ 0 w 2374900"/>
                <a:gd name="connsiteY0" fmla="*/ 1212850 h 1250950"/>
                <a:gd name="connsiteX1" fmla="*/ 1568450 w 2374900"/>
                <a:gd name="connsiteY1" fmla="*/ 1250950 h 1250950"/>
                <a:gd name="connsiteX2" fmla="*/ 2374900 w 2374900"/>
                <a:gd name="connsiteY2" fmla="*/ 0 h 1250950"/>
                <a:gd name="connsiteX3" fmla="*/ 0 w 2374900"/>
                <a:gd name="connsiteY3" fmla="*/ 1212850 h 1250950"/>
                <a:gd name="connsiteX0" fmla="*/ 0 w 2406650"/>
                <a:gd name="connsiteY0" fmla="*/ 1212850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12850 h 1250950"/>
                <a:gd name="connsiteX0" fmla="*/ 0 w 2432050"/>
                <a:gd name="connsiteY0" fmla="*/ 1250950 h 1250950"/>
                <a:gd name="connsiteX1" fmla="*/ 1593850 w 2432050"/>
                <a:gd name="connsiteY1" fmla="*/ 1250950 h 1250950"/>
                <a:gd name="connsiteX2" fmla="*/ 2432050 w 2432050"/>
                <a:gd name="connsiteY2" fmla="*/ 0 h 1250950"/>
                <a:gd name="connsiteX3" fmla="*/ 0 w 2432050"/>
                <a:gd name="connsiteY3" fmla="*/ 1250950 h 1250950"/>
                <a:gd name="connsiteX0" fmla="*/ 0 w 2482850"/>
                <a:gd name="connsiteY0" fmla="*/ 1250950 h 1250950"/>
                <a:gd name="connsiteX1" fmla="*/ 1644650 w 2482850"/>
                <a:gd name="connsiteY1" fmla="*/ 1250950 h 1250950"/>
                <a:gd name="connsiteX2" fmla="*/ 2482850 w 2482850"/>
                <a:gd name="connsiteY2" fmla="*/ 0 h 1250950"/>
                <a:gd name="connsiteX3" fmla="*/ 0 w 2482850"/>
                <a:gd name="connsiteY3" fmla="*/ 1250950 h 1250950"/>
                <a:gd name="connsiteX0" fmla="*/ 0 w 2406650"/>
                <a:gd name="connsiteY0" fmla="*/ 1246026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46026 h 1250950"/>
                <a:gd name="connsiteX0" fmla="*/ 0 w 2425700"/>
                <a:gd name="connsiteY0" fmla="*/ 1265727 h 1265727"/>
                <a:gd name="connsiteX1" fmla="*/ 1587500 w 2425700"/>
                <a:gd name="connsiteY1" fmla="*/ 1250950 h 1265727"/>
                <a:gd name="connsiteX2" fmla="*/ 2425700 w 2425700"/>
                <a:gd name="connsiteY2" fmla="*/ 0 h 1265727"/>
                <a:gd name="connsiteX3" fmla="*/ 0 w 2425700"/>
                <a:gd name="connsiteY3" fmla="*/ 1265727 h 1265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25700" h="1265727">
                  <a:moveTo>
                    <a:pt x="0" y="1265727"/>
                  </a:moveTo>
                  <a:lnTo>
                    <a:pt x="1587500" y="1250950"/>
                  </a:lnTo>
                  <a:lnTo>
                    <a:pt x="2425700" y="0"/>
                  </a:lnTo>
                  <a:lnTo>
                    <a:pt x="0" y="1265727"/>
                  </a:lnTo>
                  <a:close/>
                </a:path>
              </a:pathLst>
            </a:cu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" name="フリーフォーム: 図形 179">
              <a:extLst>
                <a:ext uri="{FF2B5EF4-FFF2-40B4-BE49-F238E27FC236}">
                  <a16:creationId xmlns:a16="http://schemas.microsoft.com/office/drawing/2014/main" id="{2662D70F-890A-4CB8-8AFA-8FD16DFA0918}"/>
                </a:ext>
              </a:extLst>
            </p:cNvPr>
            <p:cNvSpPr/>
            <p:nvPr/>
          </p:nvSpPr>
          <p:spPr>
            <a:xfrm flipH="1">
              <a:off x="4480211" y="3386882"/>
              <a:ext cx="2482850" cy="1250950"/>
            </a:xfrm>
            <a:custGeom>
              <a:avLst/>
              <a:gdLst>
                <a:gd name="connsiteX0" fmla="*/ 0 w 2311400"/>
                <a:gd name="connsiteY0" fmla="*/ 1200150 h 1206500"/>
                <a:gd name="connsiteX1" fmla="*/ 1517650 w 2311400"/>
                <a:gd name="connsiteY1" fmla="*/ 1206500 h 1206500"/>
                <a:gd name="connsiteX2" fmla="*/ 2311400 w 2311400"/>
                <a:gd name="connsiteY2" fmla="*/ 0 h 1206500"/>
                <a:gd name="connsiteX3" fmla="*/ 0 w 2311400"/>
                <a:gd name="connsiteY3" fmla="*/ 1200150 h 1206500"/>
                <a:gd name="connsiteX0" fmla="*/ 0 w 2362200"/>
                <a:gd name="connsiteY0" fmla="*/ 1168400 h 1206500"/>
                <a:gd name="connsiteX1" fmla="*/ 1568450 w 2362200"/>
                <a:gd name="connsiteY1" fmla="*/ 1206500 h 1206500"/>
                <a:gd name="connsiteX2" fmla="*/ 2362200 w 2362200"/>
                <a:gd name="connsiteY2" fmla="*/ 0 h 1206500"/>
                <a:gd name="connsiteX3" fmla="*/ 0 w 2362200"/>
                <a:gd name="connsiteY3" fmla="*/ 1168400 h 1206500"/>
                <a:gd name="connsiteX0" fmla="*/ 0 w 2374900"/>
                <a:gd name="connsiteY0" fmla="*/ 1212850 h 1250950"/>
                <a:gd name="connsiteX1" fmla="*/ 1568450 w 2374900"/>
                <a:gd name="connsiteY1" fmla="*/ 1250950 h 1250950"/>
                <a:gd name="connsiteX2" fmla="*/ 2374900 w 2374900"/>
                <a:gd name="connsiteY2" fmla="*/ 0 h 1250950"/>
                <a:gd name="connsiteX3" fmla="*/ 0 w 2374900"/>
                <a:gd name="connsiteY3" fmla="*/ 1212850 h 1250950"/>
                <a:gd name="connsiteX0" fmla="*/ 0 w 2406650"/>
                <a:gd name="connsiteY0" fmla="*/ 1212850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12850 h 1250950"/>
                <a:gd name="connsiteX0" fmla="*/ 0 w 2432050"/>
                <a:gd name="connsiteY0" fmla="*/ 1250950 h 1250950"/>
                <a:gd name="connsiteX1" fmla="*/ 1593850 w 2432050"/>
                <a:gd name="connsiteY1" fmla="*/ 1250950 h 1250950"/>
                <a:gd name="connsiteX2" fmla="*/ 2432050 w 2432050"/>
                <a:gd name="connsiteY2" fmla="*/ 0 h 1250950"/>
                <a:gd name="connsiteX3" fmla="*/ 0 w 2432050"/>
                <a:gd name="connsiteY3" fmla="*/ 1250950 h 1250950"/>
                <a:gd name="connsiteX0" fmla="*/ 0 w 2482850"/>
                <a:gd name="connsiteY0" fmla="*/ 1250950 h 1250950"/>
                <a:gd name="connsiteX1" fmla="*/ 1644650 w 2482850"/>
                <a:gd name="connsiteY1" fmla="*/ 1250950 h 1250950"/>
                <a:gd name="connsiteX2" fmla="*/ 2482850 w 2482850"/>
                <a:gd name="connsiteY2" fmla="*/ 0 h 1250950"/>
                <a:gd name="connsiteX3" fmla="*/ 0 w 2482850"/>
                <a:gd name="connsiteY3" fmla="*/ 1250950 h 1250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2850" h="1250950">
                  <a:moveTo>
                    <a:pt x="0" y="1250950"/>
                  </a:moveTo>
                  <a:lnTo>
                    <a:pt x="1644650" y="1250950"/>
                  </a:lnTo>
                  <a:lnTo>
                    <a:pt x="2482850" y="0"/>
                  </a:lnTo>
                  <a:lnTo>
                    <a:pt x="0" y="125095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フリーフォーム: 図形 180">
              <a:extLst>
                <a:ext uri="{FF2B5EF4-FFF2-40B4-BE49-F238E27FC236}">
                  <a16:creationId xmlns:a16="http://schemas.microsoft.com/office/drawing/2014/main" id="{EF0D4086-338D-4C54-B3E4-387CC1C454C1}"/>
                </a:ext>
              </a:extLst>
            </p:cNvPr>
            <p:cNvSpPr/>
            <p:nvPr/>
          </p:nvSpPr>
          <p:spPr>
            <a:xfrm flipV="1">
              <a:off x="1895648" y="2109259"/>
              <a:ext cx="2425700" cy="1223965"/>
            </a:xfrm>
            <a:custGeom>
              <a:avLst/>
              <a:gdLst>
                <a:gd name="connsiteX0" fmla="*/ 0 w 2311400"/>
                <a:gd name="connsiteY0" fmla="*/ 1200150 h 1206500"/>
                <a:gd name="connsiteX1" fmla="*/ 1517650 w 2311400"/>
                <a:gd name="connsiteY1" fmla="*/ 1206500 h 1206500"/>
                <a:gd name="connsiteX2" fmla="*/ 2311400 w 2311400"/>
                <a:gd name="connsiteY2" fmla="*/ 0 h 1206500"/>
                <a:gd name="connsiteX3" fmla="*/ 0 w 2311400"/>
                <a:gd name="connsiteY3" fmla="*/ 1200150 h 1206500"/>
                <a:gd name="connsiteX0" fmla="*/ 0 w 2362200"/>
                <a:gd name="connsiteY0" fmla="*/ 1168400 h 1206500"/>
                <a:gd name="connsiteX1" fmla="*/ 1568450 w 2362200"/>
                <a:gd name="connsiteY1" fmla="*/ 1206500 h 1206500"/>
                <a:gd name="connsiteX2" fmla="*/ 2362200 w 2362200"/>
                <a:gd name="connsiteY2" fmla="*/ 0 h 1206500"/>
                <a:gd name="connsiteX3" fmla="*/ 0 w 2362200"/>
                <a:gd name="connsiteY3" fmla="*/ 1168400 h 1206500"/>
                <a:gd name="connsiteX0" fmla="*/ 0 w 2374900"/>
                <a:gd name="connsiteY0" fmla="*/ 1212850 h 1250950"/>
                <a:gd name="connsiteX1" fmla="*/ 1568450 w 2374900"/>
                <a:gd name="connsiteY1" fmla="*/ 1250950 h 1250950"/>
                <a:gd name="connsiteX2" fmla="*/ 2374900 w 2374900"/>
                <a:gd name="connsiteY2" fmla="*/ 0 h 1250950"/>
                <a:gd name="connsiteX3" fmla="*/ 0 w 2374900"/>
                <a:gd name="connsiteY3" fmla="*/ 1212850 h 1250950"/>
                <a:gd name="connsiteX0" fmla="*/ 0 w 2406650"/>
                <a:gd name="connsiteY0" fmla="*/ 1212850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12850 h 1250950"/>
                <a:gd name="connsiteX0" fmla="*/ 0 w 2432050"/>
                <a:gd name="connsiteY0" fmla="*/ 1250950 h 1250950"/>
                <a:gd name="connsiteX1" fmla="*/ 1593850 w 2432050"/>
                <a:gd name="connsiteY1" fmla="*/ 1250950 h 1250950"/>
                <a:gd name="connsiteX2" fmla="*/ 2432050 w 2432050"/>
                <a:gd name="connsiteY2" fmla="*/ 0 h 1250950"/>
                <a:gd name="connsiteX3" fmla="*/ 0 w 2432050"/>
                <a:gd name="connsiteY3" fmla="*/ 1250950 h 1250950"/>
                <a:gd name="connsiteX0" fmla="*/ 0 w 2482850"/>
                <a:gd name="connsiteY0" fmla="*/ 1250950 h 1250950"/>
                <a:gd name="connsiteX1" fmla="*/ 1644650 w 2482850"/>
                <a:gd name="connsiteY1" fmla="*/ 1250950 h 1250950"/>
                <a:gd name="connsiteX2" fmla="*/ 2482850 w 2482850"/>
                <a:gd name="connsiteY2" fmla="*/ 0 h 1250950"/>
                <a:gd name="connsiteX3" fmla="*/ 0 w 2482850"/>
                <a:gd name="connsiteY3" fmla="*/ 1250950 h 1250950"/>
                <a:gd name="connsiteX0" fmla="*/ 0 w 2406650"/>
                <a:gd name="connsiteY0" fmla="*/ 1246026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46026 h 1250950"/>
                <a:gd name="connsiteX0" fmla="*/ 0 w 2425700"/>
                <a:gd name="connsiteY0" fmla="*/ 1265727 h 1265727"/>
                <a:gd name="connsiteX1" fmla="*/ 1587500 w 2425700"/>
                <a:gd name="connsiteY1" fmla="*/ 1250950 h 1265727"/>
                <a:gd name="connsiteX2" fmla="*/ 2425700 w 2425700"/>
                <a:gd name="connsiteY2" fmla="*/ 0 h 1265727"/>
                <a:gd name="connsiteX3" fmla="*/ 0 w 2425700"/>
                <a:gd name="connsiteY3" fmla="*/ 1265727 h 1265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25700" h="1265727">
                  <a:moveTo>
                    <a:pt x="0" y="1265727"/>
                  </a:moveTo>
                  <a:lnTo>
                    <a:pt x="1587500" y="1250950"/>
                  </a:lnTo>
                  <a:lnTo>
                    <a:pt x="2425700" y="0"/>
                  </a:lnTo>
                  <a:lnTo>
                    <a:pt x="0" y="1265727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フリーフォーム: 図形 181">
              <a:extLst>
                <a:ext uri="{FF2B5EF4-FFF2-40B4-BE49-F238E27FC236}">
                  <a16:creationId xmlns:a16="http://schemas.microsoft.com/office/drawing/2014/main" id="{1F10D202-14EB-4753-83E8-F3392A4335C2}"/>
                </a:ext>
              </a:extLst>
            </p:cNvPr>
            <p:cNvSpPr/>
            <p:nvPr/>
          </p:nvSpPr>
          <p:spPr>
            <a:xfrm flipH="1" flipV="1">
              <a:off x="4480211" y="2076667"/>
              <a:ext cx="2482850" cy="1250950"/>
            </a:xfrm>
            <a:custGeom>
              <a:avLst/>
              <a:gdLst>
                <a:gd name="connsiteX0" fmla="*/ 0 w 2311400"/>
                <a:gd name="connsiteY0" fmla="*/ 1200150 h 1206500"/>
                <a:gd name="connsiteX1" fmla="*/ 1517650 w 2311400"/>
                <a:gd name="connsiteY1" fmla="*/ 1206500 h 1206500"/>
                <a:gd name="connsiteX2" fmla="*/ 2311400 w 2311400"/>
                <a:gd name="connsiteY2" fmla="*/ 0 h 1206500"/>
                <a:gd name="connsiteX3" fmla="*/ 0 w 2311400"/>
                <a:gd name="connsiteY3" fmla="*/ 1200150 h 1206500"/>
                <a:gd name="connsiteX0" fmla="*/ 0 w 2362200"/>
                <a:gd name="connsiteY0" fmla="*/ 1168400 h 1206500"/>
                <a:gd name="connsiteX1" fmla="*/ 1568450 w 2362200"/>
                <a:gd name="connsiteY1" fmla="*/ 1206500 h 1206500"/>
                <a:gd name="connsiteX2" fmla="*/ 2362200 w 2362200"/>
                <a:gd name="connsiteY2" fmla="*/ 0 h 1206500"/>
                <a:gd name="connsiteX3" fmla="*/ 0 w 2362200"/>
                <a:gd name="connsiteY3" fmla="*/ 1168400 h 1206500"/>
                <a:gd name="connsiteX0" fmla="*/ 0 w 2374900"/>
                <a:gd name="connsiteY0" fmla="*/ 1212850 h 1250950"/>
                <a:gd name="connsiteX1" fmla="*/ 1568450 w 2374900"/>
                <a:gd name="connsiteY1" fmla="*/ 1250950 h 1250950"/>
                <a:gd name="connsiteX2" fmla="*/ 2374900 w 2374900"/>
                <a:gd name="connsiteY2" fmla="*/ 0 h 1250950"/>
                <a:gd name="connsiteX3" fmla="*/ 0 w 2374900"/>
                <a:gd name="connsiteY3" fmla="*/ 1212850 h 1250950"/>
                <a:gd name="connsiteX0" fmla="*/ 0 w 2406650"/>
                <a:gd name="connsiteY0" fmla="*/ 1212850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12850 h 1250950"/>
                <a:gd name="connsiteX0" fmla="*/ 0 w 2432050"/>
                <a:gd name="connsiteY0" fmla="*/ 1250950 h 1250950"/>
                <a:gd name="connsiteX1" fmla="*/ 1593850 w 2432050"/>
                <a:gd name="connsiteY1" fmla="*/ 1250950 h 1250950"/>
                <a:gd name="connsiteX2" fmla="*/ 2432050 w 2432050"/>
                <a:gd name="connsiteY2" fmla="*/ 0 h 1250950"/>
                <a:gd name="connsiteX3" fmla="*/ 0 w 2432050"/>
                <a:gd name="connsiteY3" fmla="*/ 1250950 h 1250950"/>
                <a:gd name="connsiteX0" fmla="*/ 0 w 2482850"/>
                <a:gd name="connsiteY0" fmla="*/ 1250950 h 1250950"/>
                <a:gd name="connsiteX1" fmla="*/ 1644650 w 2482850"/>
                <a:gd name="connsiteY1" fmla="*/ 1250950 h 1250950"/>
                <a:gd name="connsiteX2" fmla="*/ 2482850 w 2482850"/>
                <a:gd name="connsiteY2" fmla="*/ 0 h 1250950"/>
                <a:gd name="connsiteX3" fmla="*/ 0 w 2482850"/>
                <a:gd name="connsiteY3" fmla="*/ 1250950 h 1250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2850" h="1250950">
                  <a:moveTo>
                    <a:pt x="0" y="1250950"/>
                  </a:moveTo>
                  <a:lnTo>
                    <a:pt x="1644650" y="1250950"/>
                  </a:lnTo>
                  <a:lnTo>
                    <a:pt x="2482850" y="0"/>
                  </a:lnTo>
                  <a:lnTo>
                    <a:pt x="0" y="1250950"/>
                  </a:lnTo>
                  <a:close/>
                </a:path>
              </a:pathLst>
            </a:cu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" name="フリーフォーム: 図形 182">
              <a:extLst>
                <a:ext uri="{FF2B5EF4-FFF2-40B4-BE49-F238E27FC236}">
                  <a16:creationId xmlns:a16="http://schemas.microsoft.com/office/drawing/2014/main" id="{56112424-82C0-4DCF-B047-3B36D20C59D0}"/>
                </a:ext>
              </a:extLst>
            </p:cNvPr>
            <p:cNvSpPr/>
            <p:nvPr/>
          </p:nvSpPr>
          <p:spPr>
            <a:xfrm flipV="1">
              <a:off x="4508099" y="848360"/>
              <a:ext cx="2482850" cy="1250950"/>
            </a:xfrm>
            <a:custGeom>
              <a:avLst/>
              <a:gdLst>
                <a:gd name="connsiteX0" fmla="*/ 0 w 2311400"/>
                <a:gd name="connsiteY0" fmla="*/ 1200150 h 1206500"/>
                <a:gd name="connsiteX1" fmla="*/ 1517650 w 2311400"/>
                <a:gd name="connsiteY1" fmla="*/ 1206500 h 1206500"/>
                <a:gd name="connsiteX2" fmla="*/ 2311400 w 2311400"/>
                <a:gd name="connsiteY2" fmla="*/ 0 h 1206500"/>
                <a:gd name="connsiteX3" fmla="*/ 0 w 2311400"/>
                <a:gd name="connsiteY3" fmla="*/ 1200150 h 1206500"/>
                <a:gd name="connsiteX0" fmla="*/ 0 w 2362200"/>
                <a:gd name="connsiteY0" fmla="*/ 1168400 h 1206500"/>
                <a:gd name="connsiteX1" fmla="*/ 1568450 w 2362200"/>
                <a:gd name="connsiteY1" fmla="*/ 1206500 h 1206500"/>
                <a:gd name="connsiteX2" fmla="*/ 2362200 w 2362200"/>
                <a:gd name="connsiteY2" fmla="*/ 0 h 1206500"/>
                <a:gd name="connsiteX3" fmla="*/ 0 w 2362200"/>
                <a:gd name="connsiteY3" fmla="*/ 1168400 h 1206500"/>
                <a:gd name="connsiteX0" fmla="*/ 0 w 2374900"/>
                <a:gd name="connsiteY0" fmla="*/ 1212850 h 1250950"/>
                <a:gd name="connsiteX1" fmla="*/ 1568450 w 2374900"/>
                <a:gd name="connsiteY1" fmla="*/ 1250950 h 1250950"/>
                <a:gd name="connsiteX2" fmla="*/ 2374900 w 2374900"/>
                <a:gd name="connsiteY2" fmla="*/ 0 h 1250950"/>
                <a:gd name="connsiteX3" fmla="*/ 0 w 2374900"/>
                <a:gd name="connsiteY3" fmla="*/ 1212850 h 1250950"/>
                <a:gd name="connsiteX0" fmla="*/ 0 w 2406650"/>
                <a:gd name="connsiteY0" fmla="*/ 1212850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12850 h 1250950"/>
                <a:gd name="connsiteX0" fmla="*/ 0 w 2432050"/>
                <a:gd name="connsiteY0" fmla="*/ 1250950 h 1250950"/>
                <a:gd name="connsiteX1" fmla="*/ 1593850 w 2432050"/>
                <a:gd name="connsiteY1" fmla="*/ 1250950 h 1250950"/>
                <a:gd name="connsiteX2" fmla="*/ 2432050 w 2432050"/>
                <a:gd name="connsiteY2" fmla="*/ 0 h 1250950"/>
                <a:gd name="connsiteX3" fmla="*/ 0 w 2432050"/>
                <a:gd name="connsiteY3" fmla="*/ 1250950 h 1250950"/>
                <a:gd name="connsiteX0" fmla="*/ 0 w 2482850"/>
                <a:gd name="connsiteY0" fmla="*/ 1250950 h 1250950"/>
                <a:gd name="connsiteX1" fmla="*/ 1644650 w 2482850"/>
                <a:gd name="connsiteY1" fmla="*/ 1250950 h 1250950"/>
                <a:gd name="connsiteX2" fmla="*/ 2482850 w 2482850"/>
                <a:gd name="connsiteY2" fmla="*/ 0 h 1250950"/>
                <a:gd name="connsiteX3" fmla="*/ 0 w 2482850"/>
                <a:gd name="connsiteY3" fmla="*/ 1250950 h 1250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2850" h="1250950">
                  <a:moveTo>
                    <a:pt x="0" y="1250950"/>
                  </a:moveTo>
                  <a:lnTo>
                    <a:pt x="1644650" y="1250950"/>
                  </a:lnTo>
                  <a:lnTo>
                    <a:pt x="2482850" y="0"/>
                  </a:lnTo>
                  <a:lnTo>
                    <a:pt x="0" y="125095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" name="フリーフォーム: 図形 183">
              <a:extLst>
                <a:ext uri="{FF2B5EF4-FFF2-40B4-BE49-F238E27FC236}">
                  <a16:creationId xmlns:a16="http://schemas.microsoft.com/office/drawing/2014/main" id="{A07D8BBD-0E10-47AC-AEAE-9C1D49686530}"/>
                </a:ext>
              </a:extLst>
            </p:cNvPr>
            <p:cNvSpPr/>
            <p:nvPr/>
          </p:nvSpPr>
          <p:spPr>
            <a:xfrm flipH="1" flipV="1">
              <a:off x="1871749" y="848360"/>
              <a:ext cx="2482850" cy="1250950"/>
            </a:xfrm>
            <a:custGeom>
              <a:avLst/>
              <a:gdLst>
                <a:gd name="connsiteX0" fmla="*/ 0 w 2311400"/>
                <a:gd name="connsiteY0" fmla="*/ 1200150 h 1206500"/>
                <a:gd name="connsiteX1" fmla="*/ 1517650 w 2311400"/>
                <a:gd name="connsiteY1" fmla="*/ 1206500 h 1206500"/>
                <a:gd name="connsiteX2" fmla="*/ 2311400 w 2311400"/>
                <a:gd name="connsiteY2" fmla="*/ 0 h 1206500"/>
                <a:gd name="connsiteX3" fmla="*/ 0 w 2311400"/>
                <a:gd name="connsiteY3" fmla="*/ 1200150 h 1206500"/>
                <a:gd name="connsiteX0" fmla="*/ 0 w 2362200"/>
                <a:gd name="connsiteY0" fmla="*/ 1168400 h 1206500"/>
                <a:gd name="connsiteX1" fmla="*/ 1568450 w 2362200"/>
                <a:gd name="connsiteY1" fmla="*/ 1206500 h 1206500"/>
                <a:gd name="connsiteX2" fmla="*/ 2362200 w 2362200"/>
                <a:gd name="connsiteY2" fmla="*/ 0 h 1206500"/>
                <a:gd name="connsiteX3" fmla="*/ 0 w 2362200"/>
                <a:gd name="connsiteY3" fmla="*/ 1168400 h 1206500"/>
                <a:gd name="connsiteX0" fmla="*/ 0 w 2374900"/>
                <a:gd name="connsiteY0" fmla="*/ 1212850 h 1250950"/>
                <a:gd name="connsiteX1" fmla="*/ 1568450 w 2374900"/>
                <a:gd name="connsiteY1" fmla="*/ 1250950 h 1250950"/>
                <a:gd name="connsiteX2" fmla="*/ 2374900 w 2374900"/>
                <a:gd name="connsiteY2" fmla="*/ 0 h 1250950"/>
                <a:gd name="connsiteX3" fmla="*/ 0 w 2374900"/>
                <a:gd name="connsiteY3" fmla="*/ 1212850 h 1250950"/>
                <a:gd name="connsiteX0" fmla="*/ 0 w 2406650"/>
                <a:gd name="connsiteY0" fmla="*/ 1212850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12850 h 1250950"/>
                <a:gd name="connsiteX0" fmla="*/ 0 w 2432050"/>
                <a:gd name="connsiteY0" fmla="*/ 1250950 h 1250950"/>
                <a:gd name="connsiteX1" fmla="*/ 1593850 w 2432050"/>
                <a:gd name="connsiteY1" fmla="*/ 1250950 h 1250950"/>
                <a:gd name="connsiteX2" fmla="*/ 2432050 w 2432050"/>
                <a:gd name="connsiteY2" fmla="*/ 0 h 1250950"/>
                <a:gd name="connsiteX3" fmla="*/ 0 w 2432050"/>
                <a:gd name="connsiteY3" fmla="*/ 1250950 h 1250950"/>
                <a:gd name="connsiteX0" fmla="*/ 0 w 2482850"/>
                <a:gd name="connsiteY0" fmla="*/ 1250950 h 1250950"/>
                <a:gd name="connsiteX1" fmla="*/ 1644650 w 2482850"/>
                <a:gd name="connsiteY1" fmla="*/ 1250950 h 1250950"/>
                <a:gd name="connsiteX2" fmla="*/ 2482850 w 2482850"/>
                <a:gd name="connsiteY2" fmla="*/ 0 h 1250950"/>
                <a:gd name="connsiteX3" fmla="*/ 0 w 2482850"/>
                <a:gd name="connsiteY3" fmla="*/ 1250950 h 1250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2850" h="1250950">
                  <a:moveTo>
                    <a:pt x="0" y="1250950"/>
                  </a:moveTo>
                  <a:lnTo>
                    <a:pt x="1644650" y="1250950"/>
                  </a:lnTo>
                  <a:lnTo>
                    <a:pt x="2482850" y="0"/>
                  </a:lnTo>
                  <a:lnTo>
                    <a:pt x="0" y="125095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フリーフォーム: 図形 184">
              <a:extLst>
                <a:ext uri="{FF2B5EF4-FFF2-40B4-BE49-F238E27FC236}">
                  <a16:creationId xmlns:a16="http://schemas.microsoft.com/office/drawing/2014/main" id="{CDA29690-D395-48E2-8FFE-1AFA2E223BFF}"/>
                </a:ext>
              </a:extLst>
            </p:cNvPr>
            <p:cNvSpPr/>
            <p:nvPr/>
          </p:nvSpPr>
          <p:spPr>
            <a:xfrm>
              <a:off x="1895648" y="889634"/>
              <a:ext cx="2425700" cy="1223965"/>
            </a:xfrm>
            <a:custGeom>
              <a:avLst/>
              <a:gdLst>
                <a:gd name="connsiteX0" fmla="*/ 0 w 2311400"/>
                <a:gd name="connsiteY0" fmla="*/ 1200150 h 1206500"/>
                <a:gd name="connsiteX1" fmla="*/ 1517650 w 2311400"/>
                <a:gd name="connsiteY1" fmla="*/ 1206500 h 1206500"/>
                <a:gd name="connsiteX2" fmla="*/ 2311400 w 2311400"/>
                <a:gd name="connsiteY2" fmla="*/ 0 h 1206500"/>
                <a:gd name="connsiteX3" fmla="*/ 0 w 2311400"/>
                <a:gd name="connsiteY3" fmla="*/ 1200150 h 1206500"/>
                <a:gd name="connsiteX0" fmla="*/ 0 w 2362200"/>
                <a:gd name="connsiteY0" fmla="*/ 1168400 h 1206500"/>
                <a:gd name="connsiteX1" fmla="*/ 1568450 w 2362200"/>
                <a:gd name="connsiteY1" fmla="*/ 1206500 h 1206500"/>
                <a:gd name="connsiteX2" fmla="*/ 2362200 w 2362200"/>
                <a:gd name="connsiteY2" fmla="*/ 0 h 1206500"/>
                <a:gd name="connsiteX3" fmla="*/ 0 w 2362200"/>
                <a:gd name="connsiteY3" fmla="*/ 1168400 h 1206500"/>
                <a:gd name="connsiteX0" fmla="*/ 0 w 2374900"/>
                <a:gd name="connsiteY0" fmla="*/ 1212850 h 1250950"/>
                <a:gd name="connsiteX1" fmla="*/ 1568450 w 2374900"/>
                <a:gd name="connsiteY1" fmla="*/ 1250950 h 1250950"/>
                <a:gd name="connsiteX2" fmla="*/ 2374900 w 2374900"/>
                <a:gd name="connsiteY2" fmla="*/ 0 h 1250950"/>
                <a:gd name="connsiteX3" fmla="*/ 0 w 2374900"/>
                <a:gd name="connsiteY3" fmla="*/ 1212850 h 1250950"/>
                <a:gd name="connsiteX0" fmla="*/ 0 w 2406650"/>
                <a:gd name="connsiteY0" fmla="*/ 1212850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12850 h 1250950"/>
                <a:gd name="connsiteX0" fmla="*/ 0 w 2432050"/>
                <a:gd name="connsiteY0" fmla="*/ 1250950 h 1250950"/>
                <a:gd name="connsiteX1" fmla="*/ 1593850 w 2432050"/>
                <a:gd name="connsiteY1" fmla="*/ 1250950 h 1250950"/>
                <a:gd name="connsiteX2" fmla="*/ 2432050 w 2432050"/>
                <a:gd name="connsiteY2" fmla="*/ 0 h 1250950"/>
                <a:gd name="connsiteX3" fmla="*/ 0 w 2432050"/>
                <a:gd name="connsiteY3" fmla="*/ 1250950 h 1250950"/>
                <a:gd name="connsiteX0" fmla="*/ 0 w 2482850"/>
                <a:gd name="connsiteY0" fmla="*/ 1250950 h 1250950"/>
                <a:gd name="connsiteX1" fmla="*/ 1644650 w 2482850"/>
                <a:gd name="connsiteY1" fmla="*/ 1250950 h 1250950"/>
                <a:gd name="connsiteX2" fmla="*/ 2482850 w 2482850"/>
                <a:gd name="connsiteY2" fmla="*/ 0 h 1250950"/>
                <a:gd name="connsiteX3" fmla="*/ 0 w 2482850"/>
                <a:gd name="connsiteY3" fmla="*/ 1250950 h 1250950"/>
                <a:gd name="connsiteX0" fmla="*/ 0 w 2406650"/>
                <a:gd name="connsiteY0" fmla="*/ 1246026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46026 h 1250950"/>
                <a:gd name="connsiteX0" fmla="*/ 0 w 2425700"/>
                <a:gd name="connsiteY0" fmla="*/ 1265727 h 1265727"/>
                <a:gd name="connsiteX1" fmla="*/ 1587500 w 2425700"/>
                <a:gd name="connsiteY1" fmla="*/ 1250950 h 1265727"/>
                <a:gd name="connsiteX2" fmla="*/ 2425700 w 2425700"/>
                <a:gd name="connsiteY2" fmla="*/ 0 h 1265727"/>
                <a:gd name="connsiteX3" fmla="*/ 0 w 2425700"/>
                <a:gd name="connsiteY3" fmla="*/ 1265727 h 1265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25700" h="1265727">
                  <a:moveTo>
                    <a:pt x="0" y="1265727"/>
                  </a:moveTo>
                  <a:lnTo>
                    <a:pt x="1587500" y="1250950"/>
                  </a:lnTo>
                  <a:lnTo>
                    <a:pt x="2425700" y="0"/>
                  </a:lnTo>
                  <a:lnTo>
                    <a:pt x="0" y="1265727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フリーフォーム: 図形 185">
              <a:extLst>
                <a:ext uri="{FF2B5EF4-FFF2-40B4-BE49-F238E27FC236}">
                  <a16:creationId xmlns:a16="http://schemas.microsoft.com/office/drawing/2014/main" id="{974EF7A8-E18D-452E-BB37-E181A67F7D8C}"/>
                </a:ext>
              </a:extLst>
            </p:cNvPr>
            <p:cNvSpPr/>
            <p:nvPr/>
          </p:nvSpPr>
          <p:spPr>
            <a:xfrm flipH="1">
              <a:off x="4480211" y="857042"/>
              <a:ext cx="2482850" cy="1250950"/>
            </a:xfrm>
            <a:custGeom>
              <a:avLst/>
              <a:gdLst>
                <a:gd name="connsiteX0" fmla="*/ 0 w 2311400"/>
                <a:gd name="connsiteY0" fmla="*/ 1200150 h 1206500"/>
                <a:gd name="connsiteX1" fmla="*/ 1517650 w 2311400"/>
                <a:gd name="connsiteY1" fmla="*/ 1206500 h 1206500"/>
                <a:gd name="connsiteX2" fmla="*/ 2311400 w 2311400"/>
                <a:gd name="connsiteY2" fmla="*/ 0 h 1206500"/>
                <a:gd name="connsiteX3" fmla="*/ 0 w 2311400"/>
                <a:gd name="connsiteY3" fmla="*/ 1200150 h 1206500"/>
                <a:gd name="connsiteX0" fmla="*/ 0 w 2362200"/>
                <a:gd name="connsiteY0" fmla="*/ 1168400 h 1206500"/>
                <a:gd name="connsiteX1" fmla="*/ 1568450 w 2362200"/>
                <a:gd name="connsiteY1" fmla="*/ 1206500 h 1206500"/>
                <a:gd name="connsiteX2" fmla="*/ 2362200 w 2362200"/>
                <a:gd name="connsiteY2" fmla="*/ 0 h 1206500"/>
                <a:gd name="connsiteX3" fmla="*/ 0 w 2362200"/>
                <a:gd name="connsiteY3" fmla="*/ 1168400 h 1206500"/>
                <a:gd name="connsiteX0" fmla="*/ 0 w 2374900"/>
                <a:gd name="connsiteY0" fmla="*/ 1212850 h 1250950"/>
                <a:gd name="connsiteX1" fmla="*/ 1568450 w 2374900"/>
                <a:gd name="connsiteY1" fmla="*/ 1250950 h 1250950"/>
                <a:gd name="connsiteX2" fmla="*/ 2374900 w 2374900"/>
                <a:gd name="connsiteY2" fmla="*/ 0 h 1250950"/>
                <a:gd name="connsiteX3" fmla="*/ 0 w 2374900"/>
                <a:gd name="connsiteY3" fmla="*/ 1212850 h 1250950"/>
                <a:gd name="connsiteX0" fmla="*/ 0 w 2406650"/>
                <a:gd name="connsiteY0" fmla="*/ 1212850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12850 h 1250950"/>
                <a:gd name="connsiteX0" fmla="*/ 0 w 2432050"/>
                <a:gd name="connsiteY0" fmla="*/ 1250950 h 1250950"/>
                <a:gd name="connsiteX1" fmla="*/ 1593850 w 2432050"/>
                <a:gd name="connsiteY1" fmla="*/ 1250950 h 1250950"/>
                <a:gd name="connsiteX2" fmla="*/ 2432050 w 2432050"/>
                <a:gd name="connsiteY2" fmla="*/ 0 h 1250950"/>
                <a:gd name="connsiteX3" fmla="*/ 0 w 2432050"/>
                <a:gd name="connsiteY3" fmla="*/ 1250950 h 1250950"/>
                <a:gd name="connsiteX0" fmla="*/ 0 w 2482850"/>
                <a:gd name="connsiteY0" fmla="*/ 1250950 h 1250950"/>
                <a:gd name="connsiteX1" fmla="*/ 1644650 w 2482850"/>
                <a:gd name="connsiteY1" fmla="*/ 1250950 h 1250950"/>
                <a:gd name="connsiteX2" fmla="*/ 2482850 w 2482850"/>
                <a:gd name="connsiteY2" fmla="*/ 0 h 1250950"/>
                <a:gd name="connsiteX3" fmla="*/ 0 w 2482850"/>
                <a:gd name="connsiteY3" fmla="*/ 1250950 h 1250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2850" h="1250950">
                  <a:moveTo>
                    <a:pt x="0" y="1250950"/>
                  </a:moveTo>
                  <a:lnTo>
                    <a:pt x="1644650" y="1250950"/>
                  </a:lnTo>
                  <a:lnTo>
                    <a:pt x="2482850" y="0"/>
                  </a:lnTo>
                  <a:lnTo>
                    <a:pt x="0" y="125095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" name="フリーフォーム: 図形 186">
              <a:extLst>
                <a:ext uri="{FF2B5EF4-FFF2-40B4-BE49-F238E27FC236}">
                  <a16:creationId xmlns:a16="http://schemas.microsoft.com/office/drawing/2014/main" id="{AD3F614D-1957-471C-9DA3-BD967EE52EB7}"/>
                </a:ext>
              </a:extLst>
            </p:cNvPr>
            <p:cNvSpPr/>
            <p:nvPr/>
          </p:nvSpPr>
          <p:spPr>
            <a:xfrm>
              <a:off x="4508099" y="4614178"/>
              <a:ext cx="2482850" cy="1250950"/>
            </a:xfrm>
            <a:custGeom>
              <a:avLst/>
              <a:gdLst>
                <a:gd name="connsiteX0" fmla="*/ 0 w 2311400"/>
                <a:gd name="connsiteY0" fmla="*/ 1200150 h 1206500"/>
                <a:gd name="connsiteX1" fmla="*/ 1517650 w 2311400"/>
                <a:gd name="connsiteY1" fmla="*/ 1206500 h 1206500"/>
                <a:gd name="connsiteX2" fmla="*/ 2311400 w 2311400"/>
                <a:gd name="connsiteY2" fmla="*/ 0 h 1206500"/>
                <a:gd name="connsiteX3" fmla="*/ 0 w 2311400"/>
                <a:gd name="connsiteY3" fmla="*/ 1200150 h 1206500"/>
                <a:gd name="connsiteX0" fmla="*/ 0 w 2362200"/>
                <a:gd name="connsiteY0" fmla="*/ 1168400 h 1206500"/>
                <a:gd name="connsiteX1" fmla="*/ 1568450 w 2362200"/>
                <a:gd name="connsiteY1" fmla="*/ 1206500 h 1206500"/>
                <a:gd name="connsiteX2" fmla="*/ 2362200 w 2362200"/>
                <a:gd name="connsiteY2" fmla="*/ 0 h 1206500"/>
                <a:gd name="connsiteX3" fmla="*/ 0 w 2362200"/>
                <a:gd name="connsiteY3" fmla="*/ 1168400 h 1206500"/>
                <a:gd name="connsiteX0" fmla="*/ 0 w 2374900"/>
                <a:gd name="connsiteY0" fmla="*/ 1212850 h 1250950"/>
                <a:gd name="connsiteX1" fmla="*/ 1568450 w 2374900"/>
                <a:gd name="connsiteY1" fmla="*/ 1250950 h 1250950"/>
                <a:gd name="connsiteX2" fmla="*/ 2374900 w 2374900"/>
                <a:gd name="connsiteY2" fmla="*/ 0 h 1250950"/>
                <a:gd name="connsiteX3" fmla="*/ 0 w 2374900"/>
                <a:gd name="connsiteY3" fmla="*/ 1212850 h 1250950"/>
                <a:gd name="connsiteX0" fmla="*/ 0 w 2406650"/>
                <a:gd name="connsiteY0" fmla="*/ 1212850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12850 h 1250950"/>
                <a:gd name="connsiteX0" fmla="*/ 0 w 2432050"/>
                <a:gd name="connsiteY0" fmla="*/ 1250950 h 1250950"/>
                <a:gd name="connsiteX1" fmla="*/ 1593850 w 2432050"/>
                <a:gd name="connsiteY1" fmla="*/ 1250950 h 1250950"/>
                <a:gd name="connsiteX2" fmla="*/ 2432050 w 2432050"/>
                <a:gd name="connsiteY2" fmla="*/ 0 h 1250950"/>
                <a:gd name="connsiteX3" fmla="*/ 0 w 2432050"/>
                <a:gd name="connsiteY3" fmla="*/ 1250950 h 1250950"/>
                <a:gd name="connsiteX0" fmla="*/ 0 w 2482850"/>
                <a:gd name="connsiteY0" fmla="*/ 1250950 h 1250950"/>
                <a:gd name="connsiteX1" fmla="*/ 1644650 w 2482850"/>
                <a:gd name="connsiteY1" fmla="*/ 1250950 h 1250950"/>
                <a:gd name="connsiteX2" fmla="*/ 2482850 w 2482850"/>
                <a:gd name="connsiteY2" fmla="*/ 0 h 1250950"/>
                <a:gd name="connsiteX3" fmla="*/ 0 w 2482850"/>
                <a:gd name="connsiteY3" fmla="*/ 1250950 h 1250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2850" h="1250950">
                  <a:moveTo>
                    <a:pt x="0" y="1250950"/>
                  </a:moveTo>
                  <a:lnTo>
                    <a:pt x="1644650" y="1250950"/>
                  </a:lnTo>
                  <a:lnTo>
                    <a:pt x="2482850" y="0"/>
                  </a:lnTo>
                  <a:lnTo>
                    <a:pt x="0" y="1250950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1B587B96-EC4E-46C5-8279-CDC7C30E09A3}"/>
                </a:ext>
              </a:extLst>
            </p:cNvPr>
            <p:cNvSpPr/>
            <p:nvPr/>
          </p:nvSpPr>
          <p:spPr>
            <a:xfrm flipH="1">
              <a:off x="1871749" y="4614178"/>
              <a:ext cx="2482850" cy="1250950"/>
            </a:xfrm>
            <a:custGeom>
              <a:avLst/>
              <a:gdLst>
                <a:gd name="connsiteX0" fmla="*/ 0 w 2311400"/>
                <a:gd name="connsiteY0" fmla="*/ 1200150 h 1206500"/>
                <a:gd name="connsiteX1" fmla="*/ 1517650 w 2311400"/>
                <a:gd name="connsiteY1" fmla="*/ 1206500 h 1206500"/>
                <a:gd name="connsiteX2" fmla="*/ 2311400 w 2311400"/>
                <a:gd name="connsiteY2" fmla="*/ 0 h 1206500"/>
                <a:gd name="connsiteX3" fmla="*/ 0 w 2311400"/>
                <a:gd name="connsiteY3" fmla="*/ 1200150 h 1206500"/>
                <a:gd name="connsiteX0" fmla="*/ 0 w 2362200"/>
                <a:gd name="connsiteY0" fmla="*/ 1168400 h 1206500"/>
                <a:gd name="connsiteX1" fmla="*/ 1568450 w 2362200"/>
                <a:gd name="connsiteY1" fmla="*/ 1206500 h 1206500"/>
                <a:gd name="connsiteX2" fmla="*/ 2362200 w 2362200"/>
                <a:gd name="connsiteY2" fmla="*/ 0 h 1206500"/>
                <a:gd name="connsiteX3" fmla="*/ 0 w 2362200"/>
                <a:gd name="connsiteY3" fmla="*/ 1168400 h 1206500"/>
                <a:gd name="connsiteX0" fmla="*/ 0 w 2374900"/>
                <a:gd name="connsiteY0" fmla="*/ 1212850 h 1250950"/>
                <a:gd name="connsiteX1" fmla="*/ 1568450 w 2374900"/>
                <a:gd name="connsiteY1" fmla="*/ 1250950 h 1250950"/>
                <a:gd name="connsiteX2" fmla="*/ 2374900 w 2374900"/>
                <a:gd name="connsiteY2" fmla="*/ 0 h 1250950"/>
                <a:gd name="connsiteX3" fmla="*/ 0 w 2374900"/>
                <a:gd name="connsiteY3" fmla="*/ 1212850 h 1250950"/>
                <a:gd name="connsiteX0" fmla="*/ 0 w 2406650"/>
                <a:gd name="connsiteY0" fmla="*/ 1212850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12850 h 1250950"/>
                <a:gd name="connsiteX0" fmla="*/ 0 w 2432050"/>
                <a:gd name="connsiteY0" fmla="*/ 1250950 h 1250950"/>
                <a:gd name="connsiteX1" fmla="*/ 1593850 w 2432050"/>
                <a:gd name="connsiteY1" fmla="*/ 1250950 h 1250950"/>
                <a:gd name="connsiteX2" fmla="*/ 2432050 w 2432050"/>
                <a:gd name="connsiteY2" fmla="*/ 0 h 1250950"/>
                <a:gd name="connsiteX3" fmla="*/ 0 w 2432050"/>
                <a:gd name="connsiteY3" fmla="*/ 1250950 h 1250950"/>
                <a:gd name="connsiteX0" fmla="*/ 0 w 2482850"/>
                <a:gd name="connsiteY0" fmla="*/ 1250950 h 1250950"/>
                <a:gd name="connsiteX1" fmla="*/ 1644650 w 2482850"/>
                <a:gd name="connsiteY1" fmla="*/ 1250950 h 1250950"/>
                <a:gd name="connsiteX2" fmla="*/ 2482850 w 2482850"/>
                <a:gd name="connsiteY2" fmla="*/ 0 h 1250950"/>
                <a:gd name="connsiteX3" fmla="*/ 0 w 2482850"/>
                <a:gd name="connsiteY3" fmla="*/ 1250950 h 1250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2850" h="1250950">
                  <a:moveTo>
                    <a:pt x="0" y="1250950"/>
                  </a:moveTo>
                  <a:lnTo>
                    <a:pt x="1644650" y="1250950"/>
                  </a:lnTo>
                  <a:lnTo>
                    <a:pt x="2482850" y="0"/>
                  </a:lnTo>
                  <a:lnTo>
                    <a:pt x="0" y="1250950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89" name="フリーフォーム: 図形 188">
              <a:extLst>
                <a:ext uri="{FF2B5EF4-FFF2-40B4-BE49-F238E27FC236}">
                  <a16:creationId xmlns:a16="http://schemas.microsoft.com/office/drawing/2014/main" id="{8B18CDB9-6998-4BD6-BB8A-F4E1825B32D0}"/>
                </a:ext>
              </a:extLst>
            </p:cNvPr>
            <p:cNvSpPr/>
            <p:nvPr/>
          </p:nvSpPr>
          <p:spPr>
            <a:xfrm flipV="1">
              <a:off x="1895648" y="4615237"/>
              <a:ext cx="2425700" cy="1223965"/>
            </a:xfrm>
            <a:custGeom>
              <a:avLst/>
              <a:gdLst>
                <a:gd name="connsiteX0" fmla="*/ 0 w 2311400"/>
                <a:gd name="connsiteY0" fmla="*/ 1200150 h 1206500"/>
                <a:gd name="connsiteX1" fmla="*/ 1517650 w 2311400"/>
                <a:gd name="connsiteY1" fmla="*/ 1206500 h 1206500"/>
                <a:gd name="connsiteX2" fmla="*/ 2311400 w 2311400"/>
                <a:gd name="connsiteY2" fmla="*/ 0 h 1206500"/>
                <a:gd name="connsiteX3" fmla="*/ 0 w 2311400"/>
                <a:gd name="connsiteY3" fmla="*/ 1200150 h 1206500"/>
                <a:gd name="connsiteX0" fmla="*/ 0 w 2362200"/>
                <a:gd name="connsiteY0" fmla="*/ 1168400 h 1206500"/>
                <a:gd name="connsiteX1" fmla="*/ 1568450 w 2362200"/>
                <a:gd name="connsiteY1" fmla="*/ 1206500 h 1206500"/>
                <a:gd name="connsiteX2" fmla="*/ 2362200 w 2362200"/>
                <a:gd name="connsiteY2" fmla="*/ 0 h 1206500"/>
                <a:gd name="connsiteX3" fmla="*/ 0 w 2362200"/>
                <a:gd name="connsiteY3" fmla="*/ 1168400 h 1206500"/>
                <a:gd name="connsiteX0" fmla="*/ 0 w 2374900"/>
                <a:gd name="connsiteY0" fmla="*/ 1212850 h 1250950"/>
                <a:gd name="connsiteX1" fmla="*/ 1568450 w 2374900"/>
                <a:gd name="connsiteY1" fmla="*/ 1250950 h 1250950"/>
                <a:gd name="connsiteX2" fmla="*/ 2374900 w 2374900"/>
                <a:gd name="connsiteY2" fmla="*/ 0 h 1250950"/>
                <a:gd name="connsiteX3" fmla="*/ 0 w 2374900"/>
                <a:gd name="connsiteY3" fmla="*/ 1212850 h 1250950"/>
                <a:gd name="connsiteX0" fmla="*/ 0 w 2406650"/>
                <a:gd name="connsiteY0" fmla="*/ 1212850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12850 h 1250950"/>
                <a:gd name="connsiteX0" fmla="*/ 0 w 2432050"/>
                <a:gd name="connsiteY0" fmla="*/ 1250950 h 1250950"/>
                <a:gd name="connsiteX1" fmla="*/ 1593850 w 2432050"/>
                <a:gd name="connsiteY1" fmla="*/ 1250950 h 1250950"/>
                <a:gd name="connsiteX2" fmla="*/ 2432050 w 2432050"/>
                <a:gd name="connsiteY2" fmla="*/ 0 h 1250950"/>
                <a:gd name="connsiteX3" fmla="*/ 0 w 2432050"/>
                <a:gd name="connsiteY3" fmla="*/ 1250950 h 1250950"/>
                <a:gd name="connsiteX0" fmla="*/ 0 w 2482850"/>
                <a:gd name="connsiteY0" fmla="*/ 1250950 h 1250950"/>
                <a:gd name="connsiteX1" fmla="*/ 1644650 w 2482850"/>
                <a:gd name="connsiteY1" fmla="*/ 1250950 h 1250950"/>
                <a:gd name="connsiteX2" fmla="*/ 2482850 w 2482850"/>
                <a:gd name="connsiteY2" fmla="*/ 0 h 1250950"/>
                <a:gd name="connsiteX3" fmla="*/ 0 w 2482850"/>
                <a:gd name="connsiteY3" fmla="*/ 1250950 h 1250950"/>
                <a:gd name="connsiteX0" fmla="*/ 0 w 2406650"/>
                <a:gd name="connsiteY0" fmla="*/ 1246026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46026 h 1250950"/>
                <a:gd name="connsiteX0" fmla="*/ 0 w 2425700"/>
                <a:gd name="connsiteY0" fmla="*/ 1265727 h 1265727"/>
                <a:gd name="connsiteX1" fmla="*/ 1587500 w 2425700"/>
                <a:gd name="connsiteY1" fmla="*/ 1250950 h 1265727"/>
                <a:gd name="connsiteX2" fmla="*/ 2425700 w 2425700"/>
                <a:gd name="connsiteY2" fmla="*/ 0 h 1265727"/>
                <a:gd name="connsiteX3" fmla="*/ 0 w 2425700"/>
                <a:gd name="connsiteY3" fmla="*/ 1265727 h 1265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25700" h="1265727">
                  <a:moveTo>
                    <a:pt x="0" y="1265727"/>
                  </a:moveTo>
                  <a:lnTo>
                    <a:pt x="1587500" y="1250950"/>
                  </a:lnTo>
                  <a:lnTo>
                    <a:pt x="2425700" y="0"/>
                  </a:lnTo>
                  <a:lnTo>
                    <a:pt x="0" y="1265727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フリーフォーム: 図形 189">
              <a:extLst>
                <a:ext uri="{FF2B5EF4-FFF2-40B4-BE49-F238E27FC236}">
                  <a16:creationId xmlns:a16="http://schemas.microsoft.com/office/drawing/2014/main" id="{5957DD34-AE94-4C81-9AE3-D2C0DD5EA125}"/>
                </a:ext>
              </a:extLst>
            </p:cNvPr>
            <p:cNvSpPr/>
            <p:nvPr/>
          </p:nvSpPr>
          <p:spPr>
            <a:xfrm flipH="1" flipV="1">
              <a:off x="4480211" y="4582645"/>
              <a:ext cx="2482850" cy="1250950"/>
            </a:xfrm>
            <a:custGeom>
              <a:avLst/>
              <a:gdLst>
                <a:gd name="connsiteX0" fmla="*/ 0 w 2311400"/>
                <a:gd name="connsiteY0" fmla="*/ 1200150 h 1206500"/>
                <a:gd name="connsiteX1" fmla="*/ 1517650 w 2311400"/>
                <a:gd name="connsiteY1" fmla="*/ 1206500 h 1206500"/>
                <a:gd name="connsiteX2" fmla="*/ 2311400 w 2311400"/>
                <a:gd name="connsiteY2" fmla="*/ 0 h 1206500"/>
                <a:gd name="connsiteX3" fmla="*/ 0 w 2311400"/>
                <a:gd name="connsiteY3" fmla="*/ 1200150 h 1206500"/>
                <a:gd name="connsiteX0" fmla="*/ 0 w 2362200"/>
                <a:gd name="connsiteY0" fmla="*/ 1168400 h 1206500"/>
                <a:gd name="connsiteX1" fmla="*/ 1568450 w 2362200"/>
                <a:gd name="connsiteY1" fmla="*/ 1206500 h 1206500"/>
                <a:gd name="connsiteX2" fmla="*/ 2362200 w 2362200"/>
                <a:gd name="connsiteY2" fmla="*/ 0 h 1206500"/>
                <a:gd name="connsiteX3" fmla="*/ 0 w 2362200"/>
                <a:gd name="connsiteY3" fmla="*/ 1168400 h 1206500"/>
                <a:gd name="connsiteX0" fmla="*/ 0 w 2374900"/>
                <a:gd name="connsiteY0" fmla="*/ 1212850 h 1250950"/>
                <a:gd name="connsiteX1" fmla="*/ 1568450 w 2374900"/>
                <a:gd name="connsiteY1" fmla="*/ 1250950 h 1250950"/>
                <a:gd name="connsiteX2" fmla="*/ 2374900 w 2374900"/>
                <a:gd name="connsiteY2" fmla="*/ 0 h 1250950"/>
                <a:gd name="connsiteX3" fmla="*/ 0 w 2374900"/>
                <a:gd name="connsiteY3" fmla="*/ 1212850 h 1250950"/>
                <a:gd name="connsiteX0" fmla="*/ 0 w 2406650"/>
                <a:gd name="connsiteY0" fmla="*/ 1212850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12850 h 1250950"/>
                <a:gd name="connsiteX0" fmla="*/ 0 w 2432050"/>
                <a:gd name="connsiteY0" fmla="*/ 1250950 h 1250950"/>
                <a:gd name="connsiteX1" fmla="*/ 1593850 w 2432050"/>
                <a:gd name="connsiteY1" fmla="*/ 1250950 h 1250950"/>
                <a:gd name="connsiteX2" fmla="*/ 2432050 w 2432050"/>
                <a:gd name="connsiteY2" fmla="*/ 0 h 1250950"/>
                <a:gd name="connsiteX3" fmla="*/ 0 w 2432050"/>
                <a:gd name="connsiteY3" fmla="*/ 1250950 h 1250950"/>
                <a:gd name="connsiteX0" fmla="*/ 0 w 2482850"/>
                <a:gd name="connsiteY0" fmla="*/ 1250950 h 1250950"/>
                <a:gd name="connsiteX1" fmla="*/ 1644650 w 2482850"/>
                <a:gd name="connsiteY1" fmla="*/ 1250950 h 1250950"/>
                <a:gd name="connsiteX2" fmla="*/ 2482850 w 2482850"/>
                <a:gd name="connsiteY2" fmla="*/ 0 h 1250950"/>
                <a:gd name="connsiteX3" fmla="*/ 0 w 2482850"/>
                <a:gd name="connsiteY3" fmla="*/ 1250950 h 1250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2850" h="1250950">
                  <a:moveTo>
                    <a:pt x="0" y="1250950"/>
                  </a:moveTo>
                  <a:lnTo>
                    <a:pt x="1644650" y="1250950"/>
                  </a:lnTo>
                  <a:lnTo>
                    <a:pt x="2482850" y="0"/>
                  </a:lnTo>
                  <a:lnTo>
                    <a:pt x="0" y="125095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フリーフォーム: 図形 190">
              <a:extLst>
                <a:ext uri="{FF2B5EF4-FFF2-40B4-BE49-F238E27FC236}">
                  <a16:creationId xmlns:a16="http://schemas.microsoft.com/office/drawing/2014/main" id="{4566E247-0FA8-4EBE-ADB2-6E7DF61EA41B}"/>
                </a:ext>
              </a:extLst>
            </p:cNvPr>
            <p:cNvSpPr/>
            <p:nvPr/>
          </p:nvSpPr>
          <p:spPr>
            <a:xfrm flipV="1">
              <a:off x="1762298" y="823168"/>
              <a:ext cx="5272699" cy="5067300"/>
            </a:xfrm>
            <a:custGeom>
              <a:avLst/>
              <a:gdLst>
                <a:gd name="connsiteX0" fmla="*/ 5012063 w 5272699"/>
                <a:gd name="connsiteY0" fmla="*/ 1116852 h 5067300"/>
                <a:gd name="connsiteX1" fmla="*/ 2952070 w 5272699"/>
                <a:gd name="connsiteY1" fmla="*/ 66358 h 5067300"/>
                <a:gd name="connsiteX2" fmla="*/ 4305007 w 5272699"/>
                <a:gd name="connsiteY2" fmla="*/ 66358 h 5067300"/>
                <a:gd name="connsiteX3" fmla="*/ 260636 w 5272699"/>
                <a:gd name="connsiteY3" fmla="*/ 1116852 h 5067300"/>
                <a:gd name="connsiteX4" fmla="*/ 967692 w 5272699"/>
                <a:gd name="connsiteY4" fmla="*/ 66358 h 5067300"/>
                <a:gd name="connsiteX5" fmla="*/ 2320629 w 5272699"/>
                <a:gd name="connsiteY5" fmla="*/ 66358 h 5067300"/>
                <a:gd name="connsiteX6" fmla="*/ 3573709 w 5272699"/>
                <a:gd name="connsiteY6" fmla="*/ 1202690 h 5067300"/>
                <a:gd name="connsiteX7" fmla="*/ 2870984 w 5272699"/>
                <a:gd name="connsiteY7" fmla="*/ 158631 h 5067300"/>
                <a:gd name="connsiteX8" fmla="*/ 4918359 w 5272699"/>
                <a:gd name="connsiteY8" fmla="*/ 1202690 h 5067300"/>
                <a:gd name="connsiteX9" fmla="*/ 354340 w 5272699"/>
                <a:gd name="connsiteY9" fmla="*/ 1202690 h 5067300"/>
                <a:gd name="connsiteX10" fmla="*/ 2401715 w 5272699"/>
                <a:gd name="connsiteY10" fmla="*/ 158631 h 5067300"/>
                <a:gd name="connsiteX11" fmla="*/ 1698990 w 5272699"/>
                <a:gd name="connsiteY11" fmla="*/ 1202690 h 5067300"/>
                <a:gd name="connsiteX12" fmla="*/ 2870984 w 5272699"/>
                <a:gd name="connsiteY12" fmla="*/ 2375337 h 5067300"/>
                <a:gd name="connsiteX13" fmla="*/ 3573709 w 5272699"/>
                <a:gd name="connsiteY13" fmla="*/ 1331278 h 5067300"/>
                <a:gd name="connsiteX14" fmla="*/ 4918359 w 5272699"/>
                <a:gd name="connsiteY14" fmla="*/ 1331278 h 5067300"/>
                <a:gd name="connsiteX15" fmla="*/ 2401715 w 5272699"/>
                <a:gd name="connsiteY15" fmla="*/ 2375337 h 5067300"/>
                <a:gd name="connsiteX16" fmla="*/ 354340 w 5272699"/>
                <a:gd name="connsiteY16" fmla="*/ 1331278 h 5067300"/>
                <a:gd name="connsiteX17" fmla="*/ 1698990 w 5272699"/>
                <a:gd name="connsiteY17" fmla="*/ 1331278 h 5067300"/>
                <a:gd name="connsiteX18" fmla="*/ 2705468 w 5272699"/>
                <a:gd name="connsiteY18" fmla="*/ 2384147 h 5067300"/>
                <a:gd name="connsiteX19" fmla="*/ 2705468 w 5272699"/>
                <a:gd name="connsiteY19" fmla="*/ 149821 h 5067300"/>
                <a:gd name="connsiteX20" fmla="*/ 3457397 w 5272699"/>
                <a:gd name="connsiteY20" fmla="*/ 1266984 h 5067300"/>
                <a:gd name="connsiteX21" fmla="*/ 2567231 w 5272699"/>
                <a:gd name="connsiteY21" fmla="*/ 2384147 h 5067300"/>
                <a:gd name="connsiteX22" fmla="*/ 1815302 w 5272699"/>
                <a:gd name="connsiteY22" fmla="*/ 1266984 h 5067300"/>
                <a:gd name="connsiteX23" fmla="*/ 2567231 w 5272699"/>
                <a:gd name="connsiteY23" fmla="*/ 149821 h 5067300"/>
                <a:gd name="connsiteX24" fmla="*/ 2952070 w 5272699"/>
                <a:gd name="connsiteY24" fmla="*/ 2467610 h 5067300"/>
                <a:gd name="connsiteX25" fmla="*/ 5012063 w 5272699"/>
                <a:gd name="connsiteY25" fmla="*/ 1417116 h 5067300"/>
                <a:gd name="connsiteX26" fmla="*/ 4305007 w 5272699"/>
                <a:gd name="connsiteY26" fmla="*/ 2467610 h 5067300"/>
                <a:gd name="connsiteX27" fmla="*/ 967692 w 5272699"/>
                <a:gd name="connsiteY27" fmla="*/ 2467610 h 5067300"/>
                <a:gd name="connsiteX28" fmla="*/ 260636 w 5272699"/>
                <a:gd name="connsiteY28" fmla="*/ 1417116 h 5067300"/>
                <a:gd name="connsiteX29" fmla="*/ 2320629 w 5272699"/>
                <a:gd name="connsiteY29" fmla="*/ 2467610 h 5067300"/>
                <a:gd name="connsiteX30" fmla="*/ 5012063 w 5272699"/>
                <a:gd name="connsiteY30" fmla="*/ 3650502 h 5067300"/>
                <a:gd name="connsiteX31" fmla="*/ 2952070 w 5272699"/>
                <a:gd name="connsiteY31" fmla="*/ 2600008 h 5067300"/>
                <a:gd name="connsiteX32" fmla="*/ 4305007 w 5272699"/>
                <a:gd name="connsiteY32" fmla="*/ 2600008 h 5067300"/>
                <a:gd name="connsiteX33" fmla="*/ 260636 w 5272699"/>
                <a:gd name="connsiteY33" fmla="*/ 3650502 h 5067300"/>
                <a:gd name="connsiteX34" fmla="*/ 967692 w 5272699"/>
                <a:gd name="connsiteY34" fmla="*/ 2600008 h 5067300"/>
                <a:gd name="connsiteX35" fmla="*/ 2320629 w 5272699"/>
                <a:gd name="connsiteY35" fmla="*/ 2600008 h 5067300"/>
                <a:gd name="connsiteX36" fmla="*/ 5204299 w 5272699"/>
                <a:gd name="connsiteY36" fmla="*/ 3699010 h 5067300"/>
                <a:gd name="connsiteX37" fmla="*/ 4419930 w 5272699"/>
                <a:gd name="connsiteY37" fmla="*/ 2533650 h 5067300"/>
                <a:gd name="connsiteX38" fmla="*/ 4420144 w 5272699"/>
                <a:gd name="connsiteY38" fmla="*/ 2533650 h 5067300"/>
                <a:gd name="connsiteX39" fmla="*/ 5204299 w 5272699"/>
                <a:gd name="connsiteY39" fmla="*/ 1368608 h 5067300"/>
                <a:gd name="connsiteX40" fmla="*/ 5204299 w 5272699"/>
                <a:gd name="connsiteY40" fmla="*/ 2533650 h 5067300"/>
                <a:gd name="connsiteX41" fmla="*/ 68400 w 5272699"/>
                <a:gd name="connsiteY41" fmla="*/ 3699010 h 5067300"/>
                <a:gd name="connsiteX42" fmla="*/ 68400 w 5272699"/>
                <a:gd name="connsiteY42" fmla="*/ 2533650 h 5067300"/>
                <a:gd name="connsiteX43" fmla="*/ 68400 w 5272699"/>
                <a:gd name="connsiteY43" fmla="*/ 1368608 h 5067300"/>
                <a:gd name="connsiteX44" fmla="*/ 852555 w 5272699"/>
                <a:gd name="connsiteY44" fmla="*/ 2533650 h 5067300"/>
                <a:gd name="connsiteX45" fmla="*/ 852769 w 5272699"/>
                <a:gd name="connsiteY45" fmla="*/ 2533650 h 5067300"/>
                <a:gd name="connsiteX46" fmla="*/ 3573709 w 5272699"/>
                <a:gd name="connsiteY46" fmla="*/ 3736340 h 5067300"/>
                <a:gd name="connsiteX47" fmla="*/ 2870984 w 5272699"/>
                <a:gd name="connsiteY47" fmla="*/ 2692281 h 5067300"/>
                <a:gd name="connsiteX48" fmla="*/ 4918359 w 5272699"/>
                <a:gd name="connsiteY48" fmla="*/ 3736340 h 5067300"/>
                <a:gd name="connsiteX49" fmla="*/ 354340 w 5272699"/>
                <a:gd name="connsiteY49" fmla="*/ 3736340 h 5067300"/>
                <a:gd name="connsiteX50" fmla="*/ 2401715 w 5272699"/>
                <a:gd name="connsiteY50" fmla="*/ 2692281 h 5067300"/>
                <a:gd name="connsiteX51" fmla="*/ 1698990 w 5272699"/>
                <a:gd name="connsiteY51" fmla="*/ 3736340 h 5067300"/>
                <a:gd name="connsiteX52" fmla="*/ 2870984 w 5272699"/>
                <a:gd name="connsiteY52" fmla="*/ 4908987 h 5067300"/>
                <a:gd name="connsiteX53" fmla="*/ 3573709 w 5272699"/>
                <a:gd name="connsiteY53" fmla="*/ 3864928 h 5067300"/>
                <a:gd name="connsiteX54" fmla="*/ 4918359 w 5272699"/>
                <a:gd name="connsiteY54" fmla="*/ 3864928 h 5067300"/>
                <a:gd name="connsiteX55" fmla="*/ 2401715 w 5272699"/>
                <a:gd name="connsiteY55" fmla="*/ 4908987 h 5067300"/>
                <a:gd name="connsiteX56" fmla="*/ 354340 w 5272699"/>
                <a:gd name="connsiteY56" fmla="*/ 3864928 h 5067300"/>
                <a:gd name="connsiteX57" fmla="*/ 1698990 w 5272699"/>
                <a:gd name="connsiteY57" fmla="*/ 3864928 h 5067300"/>
                <a:gd name="connsiteX58" fmla="*/ 2705468 w 5272699"/>
                <a:gd name="connsiteY58" fmla="*/ 4917797 h 5067300"/>
                <a:gd name="connsiteX59" fmla="*/ 2705468 w 5272699"/>
                <a:gd name="connsiteY59" fmla="*/ 2683471 h 5067300"/>
                <a:gd name="connsiteX60" fmla="*/ 3457397 w 5272699"/>
                <a:gd name="connsiteY60" fmla="*/ 3800634 h 5067300"/>
                <a:gd name="connsiteX61" fmla="*/ 2567231 w 5272699"/>
                <a:gd name="connsiteY61" fmla="*/ 4917797 h 5067300"/>
                <a:gd name="connsiteX62" fmla="*/ 1815302 w 5272699"/>
                <a:gd name="connsiteY62" fmla="*/ 3800634 h 5067300"/>
                <a:gd name="connsiteX63" fmla="*/ 2567231 w 5272699"/>
                <a:gd name="connsiteY63" fmla="*/ 2683471 h 5067300"/>
                <a:gd name="connsiteX64" fmla="*/ 2952070 w 5272699"/>
                <a:gd name="connsiteY64" fmla="*/ 5001260 h 5067300"/>
                <a:gd name="connsiteX65" fmla="*/ 5012063 w 5272699"/>
                <a:gd name="connsiteY65" fmla="*/ 3950766 h 5067300"/>
                <a:gd name="connsiteX66" fmla="*/ 4305007 w 5272699"/>
                <a:gd name="connsiteY66" fmla="*/ 5001260 h 5067300"/>
                <a:gd name="connsiteX67" fmla="*/ 967692 w 5272699"/>
                <a:gd name="connsiteY67" fmla="*/ 5001260 h 5067300"/>
                <a:gd name="connsiteX68" fmla="*/ 260636 w 5272699"/>
                <a:gd name="connsiteY68" fmla="*/ 3950766 h 5067300"/>
                <a:gd name="connsiteX69" fmla="*/ 2320629 w 5272699"/>
                <a:gd name="connsiteY69" fmla="*/ 5001260 h 5067300"/>
                <a:gd name="connsiteX70" fmla="*/ 0 w 5272699"/>
                <a:gd name="connsiteY70" fmla="*/ 5067300 h 5067300"/>
                <a:gd name="connsiteX71" fmla="*/ 68400 w 5272699"/>
                <a:gd name="connsiteY71" fmla="*/ 5067300 h 5067300"/>
                <a:gd name="connsiteX72" fmla="*/ 68400 w 5272699"/>
                <a:gd name="connsiteY72" fmla="*/ 3902258 h 5067300"/>
                <a:gd name="connsiteX73" fmla="*/ 852555 w 5272699"/>
                <a:gd name="connsiteY73" fmla="*/ 5067300 h 5067300"/>
                <a:gd name="connsiteX74" fmla="*/ 4420144 w 5272699"/>
                <a:gd name="connsiteY74" fmla="*/ 5067300 h 5067300"/>
                <a:gd name="connsiteX75" fmla="*/ 5204299 w 5272699"/>
                <a:gd name="connsiteY75" fmla="*/ 3902258 h 5067300"/>
                <a:gd name="connsiteX76" fmla="*/ 5204299 w 5272699"/>
                <a:gd name="connsiteY76" fmla="*/ 5067300 h 5067300"/>
                <a:gd name="connsiteX77" fmla="*/ 5272699 w 5272699"/>
                <a:gd name="connsiteY77" fmla="*/ 5067300 h 5067300"/>
                <a:gd name="connsiteX78" fmla="*/ 5272699 w 5272699"/>
                <a:gd name="connsiteY78" fmla="*/ 3800634 h 5067300"/>
                <a:gd name="connsiteX79" fmla="*/ 5272699 w 5272699"/>
                <a:gd name="connsiteY79" fmla="*/ 2533650 h 5067300"/>
                <a:gd name="connsiteX80" fmla="*/ 5272699 w 5272699"/>
                <a:gd name="connsiteY80" fmla="*/ 1266984 h 5067300"/>
                <a:gd name="connsiteX81" fmla="*/ 5272699 w 5272699"/>
                <a:gd name="connsiteY81" fmla="*/ 0 h 5067300"/>
                <a:gd name="connsiteX82" fmla="*/ 5204299 w 5272699"/>
                <a:gd name="connsiteY82" fmla="*/ 0 h 5067300"/>
                <a:gd name="connsiteX83" fmla="*/ 5204299 w 5272699"/>
                <a:gd name="connsiteY83" fmla="*/ 1165360 h 5067300"/>
                <a:gd name="connsiteX84" fmla="*/ 4419930 w 5272699"/>
                <a:gd name="connsiteY84" fmla="*/ 0 h 5067300"/>
                <a:gd name="connsiteX85" fmla="*/ 852769 w 5272699"/>
                <a:gd name="connsiteY85" fmla="*/ 0 h 5067300"/>
                <a:gd name="connsiteX86" fmla="*/ 68400 w 5272699"/>
                <a:gd name="connsiteY86" fmla="*/ 1165360 h 5067300"/>
                <a:gd name="connsiteX87" fmla="*/ 68400 w 5272699"/>
                <a:gd name="connsiteY87" fmla="*/ 0 h 5067300"/>
                <a:gd name="connsiteX88" fmla="*/ 0 w 5272699"/>
                <a:gd name="connsiteY88" fmla="*/ 0 h 5067300"/>
                <a:gd name="connsiteX89" fmla="*/ 0 w 5272699"/>
                <a:gd name="connsiteY89" fmla="*/ 1266984 h 5067300"/>
                <a:gd name="connsiteX90" fmla="*/ 0 w 5272699"/>
                <a:gd name="connsiteY90" fmla="*/ 2533650 h 5067300"/>
                <a:gd name="connsiteX91" fmla="*/ 0 w 5272699"/>
                <a:gd name="connsiteY91" fmla="*/ 3800634 h 5067300"/>
                <a:gd name="connsiteX0" fmla="*/ 5012063 w 5272699"/>
                <a:gd name="connsiteY0" fmla="*/ 1116852 h 5067300"/>
                <a:gd name="connsiteX1" fmla="*/ 2952070 w 5272699"/>
                <a:gd name="connsiteY1" fmla="*/ 66358 h 5067300"/>
                <a:gd name="connsiteX2" fmla="*/ 4305007 w 5272699"/>
                <a:gd name="connsiteY2" fmla="*/ 66358 h 5067300"/>
                <a:gd name="connsiteX3" fmla="*/ 5012063 w 5272699"/>
                <a:gd name="connsiteY3" fmla="*/ 1116852 h 5067300"/>
                <a:gd name="connsiteX4" fmla="*/ 260636 w 5272699"/>
                <a:gd name="connsiteY4" fmla="*/ 1116852 h 5067300"/>
                <a:gd name="connsiteX5" fmla="*/ 967692 w 5272699"/>
                <a:gd name="connsiteY5" fmla="*/ 66358 h 5067300"/>
                <a:gd name="connsiteX6" fmla="*/ 2320629 w 5272699"/>
                <a:gd name="connsiteY6" fmla="*/ 66358 h 5067300"/>
                <a:gd name="connsiteX7" fmla="*/ 260636 w 5272699"/>
                <a:gd name="connsiteY7" fmla="*/ 1116852 h 5067300"/>
                <a:gd name="connsiteX8" fmla="*/ 3573709 w 5272699"/>
                <a:gd name="connsiteY8" fmla="*/ 1202690 h 5067300"/>
                <a:gd name="connsiteX9" fmla="*/ 2870984 w 5272699"/>
                <a:gd name="connsiteY9" fmla="*/ 158631 h 5067300"/>
                <a:gd name="connsiteX10" fmla="*/ 4918359 w 5272699"/>
                <a:gd name="connsiteY10" fmla="*/ 1202690 h 5067300"/>
                <a:gd name="connsiteX11" fmla="*/ 3573709 w 5272699"/>
                <a:gd name="connsiteY11" fmla="*/ 1202690 h 5067300"/>
                <a:gd name="connsiteX12" fmla="*/ 354340 w 5272699"/>
                <a:gd name="connsiteY12" fmla="*/ 1202690 h 5067300"/>
                <a:gd name="connsiteX13" fmla="*/ 2401715 w 5272699"/>
                <a:gd name="connsiteY13" fmla="*/ 158631 h 5067300"/>
                <a:gd name="connsiteX14" fmla="*/ 1698990 w 5272699"/>
                <a:gd name="connsiteY14" fmla="*/ 1202690 h 5067300"/>
                <a:gd name="connsiteX15" fmla="*/ 354340 w 5272699"/>
                <a:gd name="connsiteY15" fmla="*/ 1202690 h 5067300"/>
                <a:gd name="connsiteX16" fmla="*/ 2870984 w 5272699"/>
                <a:gd name="connsiteY16" fmla="*/ 2375337 h 5067300"/>
                <a:gd name="connsiteX17" fmla="*/ 3573709 w 5272699"/>
                <a:gd name="connsiteY17" fmla="*/ 1331278 h 5067300"/>
                <a:gd name="connsiteX18" fmla="*/ 4918359 w 5272699"/>
                <a:gd name="connsiteY18" fmla="*/ 1331278 h 5067300"/>
                <a:gd name="connsiteX19" fmla="*/ 2870984 w 5272699"/>
                <a:gd name="connsiteY19" fmla="*/ 2375337 h 5067300"/>
                <a:gd name="connsiteX20" fmla="*/ 2401715 w 5272699"/>
                <a:gd name="connsiteY20" fmla="*/ 2375337 h 5067300"/>
                <a:gd name="connsiteX21" fmla="*/ 354340 w 5272699"/>
                <a:gd name="connsiteY21" fmla="*/ 1331278 h 5067300"/>
                <a:gd name="connsiteX22" fmla="*/ 1698990 w 5272699"/>
                <a:gd name="connsiteY22" fmla="*/ 1331278 h 5067300"/>
                <a:gd name="connsiteX23" fmla="*/ 2401715 w 5272699"/>
                <a:gd name="connsiteY23" fmla="*/ 2375337 h 5067300"/>
                <a:gd name="connsiteX24" fmla="*/ 2705468 w 5272699"/>
                <a:gd name="connsiteY24" fmla="*/ 2384147 h 5067300"/>
                <a:gd name="connsiteX25" fmla="*/ 2705468 w 5272699"/>
                <a:gd name="connsiteY25" fmla="*/ 149821 h 5067300"/>
                <a:gd name="connsiteX26" fmla="*/ 3457397 w 5272699"/>
                <a:gd name="connsiteY26" fmla="*/ 1266984 h 5067300"/>
                <a:gd name="connsiteX27" fmla="*/ 2705468 w 5272699"/>
                <a:gd name="connsiteY27" fmla="*/ 2384147 h 5067300"/>
                <a:gd name="connsiteX28" fmla="*/ 2567231 w 5272699"/>
                <a:gd name="connsiteY28" fmla="*/ 2384147 h 5067300"/>
                <a:gd name="connsiteX29" fmla="*/ 1815302 w 5272699"/>
                <a:gd name="connsiteY29" fmla="*/ 1266984 h 5067300"/>
                <a:gd name="connsiteX30" fmla="*/ 2567231 w 5272699"/>
                <a:gd name="connsiteY30" fmla="*/ 149821 h 5067300"/>
                <a:gd name="connsiteX31" fmla="*/ 2567231 w 5272699"/>
                <a:gd name="connsiteY31" fmla="*/ 2384147 h 5067300"/>
                <a:gd name="connsiteX32" fmla="*/ 2952070 w 5272699"/>
                <a:gd name="connsiteY32" fmla="*/ 2467610 h 5067300"/>
                <a:gd name="connsiteX33" fmla="*/ 5012063 w 5272699"/>
                <a:gd name="connsiteY33" fmla="*/ 1417116 h 5067300"/>
                <a:gd name="connsiteX34" fmla="*/ 4305007 w 5272699"/>
                <a:gd name="connsiteY34" fmla="*/ 2467610 h 5067300"/>
                <a:gd name="connsiteX35" fmla="*/ 2952070 w 5272699"/>
                <a:gd name="connsiteY35" fmla="*/ 2467610 h 5067300"/>
                <a:gd name="connsiteX36" fmla="*/ 967692 w 5272699"/>
                <a:gd name="connsiteY36" fmla="*/ 2467610 h 5067300"/>
                <a:gd name="connsiteX37" fmla="*/ 260636 w 5272699"/>
                <a:gd name="connsiteY37" fmla="*/ 1417116 h 5067300"/>
                <a:gd name="connsiteX38" fmla="*/ 2320629 w 5272699"/>
                <a:gd name="connsiteY38" fmla="*/ 2467610 h 5067300"/>
                <a:gd name="connsiteX39" fmla="*/ 967692 w 5272699"/>
                <a:gd name="connsiteY39" fmla="*/ 2467610 h 5067300"/>
                <a:gd name="connsiteX40" fmla="*/ 5012063 w 5272699"/>
                <a:gd name="connsiteY40" fmla="*/ 3650502 h 5067300"/>
                <a:gd name="connsiteX41" fmla="*/ 2952070 w 5272699"/>
                <a:gd name="connsiteY41" fmla="*/ 2600008 h 5067300"/>
                <a:gd name="connsiteX42" fmla="*/ 4305007 w 5272699"/>
                <a:gd name="connsiteY42" fmla="*/ 2600008 h 5067300"/>
                <a:gd name="connsiteX43" fmla="*/ 5012063 w 5272699"/>
                <a:gd name="connsiteY43" fmla="*/ 3650502 h 5067300"/>
                <a:gd name="connsiteX44" fmla="*/ 260636 w 5272699"/>
                <a:gd name="connsiteY44" fmla="*/ 3650502 h 5067300"/>
                <a:gd name="connsiteX45" fmla="*/ 967692 w 5272699"/>
                <a:gd name="connsiteY45" fmla="*/ 2600008 h 5067300"/>
                <a:gd name="connsiteX46" fmla="*/ 2320629 w 5272699"/>
                <a:gd name="connsiteY46" fmla="*/ 2600008 h 5067300"/>
                <a:gd name="connsiteX47" fmla="*/ 260636 w 5272699"/>
                <a:gd name="connsiteY47" fmla="*/ 3650502 h 5067300"/>
                <a:gd name="connsiteX48" fmla="*/ 5204299 w 5272699"/>
                <a:gd name="connsiteY48" fmla="*/ 3699010 h 5067300"/>
                <a:gd name="connsiteX49" fmla="*/ 4419930 w 5272699"/>
                <a:gd name="connsiteY49" fmla="*/ 2533650 h 5067300"/>
                <a:gd name="connsiteX50" fmla="*/ 4420144 w 5272699"/>
                <a:gd name="connsiteY50" fmla="*/ 2533650 h 5067300"/>
                <a:gd name="connsiteX51" fmla="*/ 5204299 w 5272699"/>
                <a:gd name="connsiteY51" fmla="*/ 1368608 h 5067300"/>
                <a:gd name="connsiteX52" fmla="*/ 5204299 w 5272699"/>
                <a:gd name="connsiteY52" fmla="*/ 2533650 h 5067300"/>
                <a:gd name="connsiteX53" fmla="*/ 5204299 w 5272699"/>
                <a:gd name="connsiteY53" fmla="*/ 3699010 h 5067300"/>
                <a:gd name="connsiteX54" fmla="*/ 68400 w 5272699"/>
                <a:gd name="connsiteY54" fmla="*/ 3699010 h 5067300"/>
                <a:gd name="connsiteX55" fmla="*/ 68400 w 5272699"/>
                <a:gd name="connsiteY55" fmla="*/ 1368608 h 5067300"/>
                <a:gd name="connsiteX56" fmla="*/ 852555 w 5272699"/>
                <a:gd name="connsiteY56" fmla="*/ 2533650 h 5067300"/>
                <a:gd name="connsiteX57" fmla="*/ 852769 w 5272699"/>
                <a:gd name="connsiteY57" fmla="*/ 2533650 h 5067300"/>
                <a:gd name="connsiteX58" fmla="*/ 68400 w 5272699"/>
                <a:gd name="connsiteY58" fmla="*/ 3699010 h 5067300"/>
                <a:gd name="connsiteX59" fmla="*/ 3573709 w 5272699"/>
                <a:gd name="connsiteY59" fmla="*/ 3736340 h 5067300"/>
                <a:gd name="connsiteX60" fmla="*/ 2870984 w 5272699"/>
                <a:gd name="connsiteY60" fmla="*/ 2692281 h 5067300"/>
                <a:gd name="connsiteX61" fmla="*/ 4918359 w 5272699"/>
                <a:gd name="connsiteY61" fmla="*/ 3736340 h 5067300"/>
                <a:gd name="connsiteX62" fmla="*/ 3573709 w 5272699"/>
                <a:gd name="connsiteY62" fmla="*/ 3736340 h 5067300"/>
                <a:gd name="connsiteX63" fmla="*/ 354340 w 5272699"/>
                <a:gd name="connsiteY63" fmla="*/ 3736340 h 5067300"/>
                <a:gd name="connsiteX64" fmla="*/ 2401715 w 5272699"/>
                <a:gd name="connsiteY64" fmla="*/ 2692281 h 5067300"/>
                <a:gd name="connsiteX65" fmla="*/ 1698990 w 5272699"/>
                <a:gd name="connsiteY65" fmla="*/ 3736340 h 5067300"/>
                <a:gd name="connsiteX66" fmla="*/ 354340 w 5272699"/>
                <a:gd name="connsiteY66" fmla="*/ 3736340 h 5067300"/>
                <a:gd name="connsiteX67" fmla="*/ 2870984 w 5272699"/>
                <a:gd name="connsiteY67" fmla="*/ 4908987 h 5067300"/>
                <a:gd name="connsiteX68" fmla="*/ 3573709 w 5272699"/>
                <a:gd name="connsiteY68" fmla="*/ 3864928 h 5067300"/>
                <a:gd name="connsiteX69" fmla="*/ 4918359 w 5272699"/>
                <a:gd name="connsiteY69" fmla="*/ 3864928 h 5067300"/>
                <a:gd name="connsiteX70" fmla="*/ 2870984 w 5272699"/>
                <a:gd name="connsiteY70" fmla="*/ 4908987 h 5067300"/>
                <a:gd name="connsiteX71" fmla="*/ 2401715 w 5272699"/>
                <a:gd name="connsiteY71" fmla="*/ 4908987 h 5067300"/>
                <a:gd name="connsiteX72" fmla="*/ 354340 w 5272699"/>
                <a:gd name="connsiteY72" fmla="*/ 3864928 h 5067300"/>
                <a:gd name="connsiteX73" fmla="*/ 1698990 w 5272699"/>
                <a:gd name="connsiteY73" fmla="*/ 3864928 h 5067300"/>
                <a:gd name="connsiteX74" fmla="*/ 2401715 w 5272699"/>
                <a:gd name="connsiteY74" fmla="*/ 4908987 h 5067300"/>
                <a:gd name="connsiteX75" fmla="*/ 2705468 w 5272699"/>
                <a:gd name="connsiteY75" fmla="*/ 4917797 h 5067300"/>
                <a:gd name="connsiteX76" fmla="*/ 2705468 w 5272699"/>
                <a:gd name="connsiteY76" fmla="*/ 2683471 h 5067300"/>
                <a:gd name="connsiteX77" fmla="*/ 3457397 w 5272699"/>
                <a:gd name="connsiteY77" fmla="*/ 3800634 h 5067300"/>
                <a:gd name="connsiteX78" fmla="*/ 2705468 w 5272699"/>
                <a:gd name="connsiteY78" fmla="*/ 4917797 h 5067300"/>
                <a:gd name="connsiteX79" fmla="*/ 2567231 w 5272699"/>
                <a:gd name="connsiteY79" fmla="*/ 4917797 h 5067300"/>
                <a:gd name="connsiteX80" fmla="*/ 1815302 w 5272699"/>
                <a:gd name="connsiteY80" fmla="*/ 3800634 h 5067300"/>
                <a:gd name="connsiteX81" fmla="*/ 2567231 w 5272699"/>
                <a:gd name="connsiteY81" fmla="*/ 2683471 h 5067300"/>
                <a:gd name="connsiteX82" fmla="*/ 2567231 w 5272699"/>
                <a:gd name="connsiteY82" fmla="*/ 4917797 h 5067300"/>
                <a:gd name="connsiteX83" fmla="*/ 2952070 w 5272699"/>
                <a:gd name="connsiteY83" fmla="*/ 5001260 h 5067300"/>
                <a:gd name="connsiteX84" fmla="*/ 5012063 w 5272699"/>
                <a:gd name="connsiteY84" fmla="*/ 3950766 h 5067300"/>
                <a:gd name="connsiteX85" fmla="*/ 4305007 w 5272699"/>
                <a:gd name="connsiteY85" fmla="*/ 5001260 h 5067300"/>
                <a:gd name="connsiteX86" fmla="*/ 2952070 w 5272699"/>
                <a:gd name="connsiteY86" fmla="*/ 5001260 h 5067300"/>
                <a:gd name="connsiteX87" fmla="*/ 967692 w 5272699"/>
                <a:gd name="connsiteY87" fmla="*/ 5001260 h 5067300"/>
                <a:gd name="connsiteX88" fmla="*/ 260636 w 5272699"/>
                <a:gd name="connsiteY88" fmla="*/ 3950766 h 5067300"/>
                <a:gd name="connsiteX89" fmla="*/ 2320629 w 5272699"/>
                <a:gd name="connsiteY89" fmla="*/ 5001260 h 5067300"/>
                <a:gd name="connsiteX90" fmla="*/ 967692 w 5272699"/>
                <a:gd name="connsiteY90" fmla="*/ 5001260 h 5067300"/>
                <a:gd name="connsiteX91" fmla="*/ 0 w 5272699"/>
                <a:gd name="connsiteY91" fmla="*/ 5067300 h 5067300"/>
                <a:gd name="connsiteX92" fmla="*/ 68400 w 5272699"/>
                <a:gd name="connsiteY92" fmla="*/ 5067300 h 5067300"/>
                <a:gd name="connsiteX93" fmla="*/ 68400 w 5272699"/>
                <a:gd name="connsiteY93" fmla="*/ 3902258 h 5067300"/>
                <a:gd name="connsiteX94" fmla="*/ 852555 w 5272699"/>
                <a:gd name="connsiteY94" fmla="*/ 5067300 h 5067300"/>
                <a:gd name="connsiteX95" fmla="*/ 4420144 w 5272699"/>
                <a:gd name="connsiteY95" fmla="*/ 5067300 h 5067300"/>
                <a:gd name="connsiteX96" fmla="*/ 5204299 w 5272699"/>
                <a:gd name="connsiteY96" fmla="*/ 3902258 h 5067300"/>
                <a:gd name="connsiteX97" fmla="*/ 5204299 w 5272699"/>
                <a:gd name="connsiteY97" fmla="*/ 5067300 h 5067300"/>
                <a:gd name="connsiteX98" fmla="*/ 5272699 w 5272699"/>
                <a:gd name="connsiteY98" fmla="*/ 5067300 h 5067300"/>
                <a:gd name="connsiteX99" fmla="*/ 5272699 w 5272699"/>
                <a:gd name="connsiteY99" fmla="*/ 3800634 h 5067300"/>
                <a:gd name="connsiteX100" fmla="*/ 5272699 w 5272699"/>
                <a:gd name="connsiteY100" fmla="*/ 2533650 h 5067300"/>
                <a:gd name="connsiteX101" fmla="*/ 5272699 w 5272699"/>
                <a:gd name="connsiteY101" fmla="*/ 1266984 h 5067300"/>
                <a:gd name="connsiteX102" fmla="*/ 5272699 w 5272699"/>
                <a:gd name="connsiteY102" fmla="*/ 0 h 5067300"/>
                <a:gd name="connsiteX103" fmla="*/ 5204299 w 5272699"/>
                <a:gd name="connsiteY103" fmla="*/ 0 h 5067300"/>
                <a:gd name="connsiteX104" fmla="*/ 5204299 w 5272699"/>
                <a:gd name="connsiteY104" fmla="*/ 1165360 h 5067300"/>
                <a:gd name="connsiteX105" fmla="*/ 4419930 w 5272699"/>
                <a:gd name="connsiteY105" fmla="*/ 0 h 5067300"/>
                <a:gd name="connsiteX106" fmla="*/ 852769 w 5272699"/>
                <a:gd name="connsiteY106" fmla="*/ 0 h 5067300"/>
                <a:gd name="connsiteX107" fmla="*/ 68400 w 5272699"/>
                <a:gd name="connsiteY107" fmla="*/ 1165360 h 5067300"/>
                <a:gd name="connsiteX108" fmla="*/ 68400 w 5272699"/>
                <a:gd name="connsiteY108" fmla="*/ 0 h 5067300"/>
                <a:gd name="connsiteX109" fmla="*/ 0 w 5272699"/>
                <a:gd name="connsiteY109" fmla="*/ 0 h 5067300"/>
                <a:gd name="connsiteX110" fmla="*/ 0 w 5272699"/>
                <a:gd name="connsiteY110" fmla="*/ 1266984 h 5067300"/>
                <a:gd name="connsiteX111" fmla="*/ 0 w 5272699"/>
                <a:gd name="connsiteY111" fmla="*/ 2533650 h 5067300"/>
                <a:gd name="connsiteX112" fmla="*/ 0 w 5272699"/>
                <a:gd name="connsiteY112" fmla="*/ 3800634 h 5067300"/>
                <a:gd name="connsiteX113" fmla="*/ 0 w 5272699"/>
                <a:gd name="connsiteY113" fmla="*/ 5067300 h 5067300"/>
                <a:gd name="connsiteX0" fmla="*/ 5012063 w 5272699"/>
                <a:gd name="connsiteY0" fmla="*/ 1116852 h 5067300"/>
                <a:gd name="connsiteX1" fmla="*/ 2952070 w 5272699"/>
                <a:gd name="connsiteY1" fmla="*/ 66358 h 5067300"/>
                <a:gd name="connsiteX2" fmla="*/ 4305007 w 5272699"/>
                <a:gd name="connsiteY2" fmla="*/ 66358 h 5067300"/>
                <a:gd name="connsiteX3" fmla="*/ 5012063 w 5272699"/>
                <a:gd name="connsiteY3" fmla="*/ 1116852 h 5067300"/>
                <a:gd name="connsiteX4" fmla="*/ 260636 w 5272699"/>
                <a:gd name="connsiteY4" fmla="*/ 1116852 h 5067300"/>
                <a:gd name="connsiteX5" fmla="*/ 967692 w 5272699"/>
                <a:gd name="connsiteY5" fmla="*/ 66358 h 5067300"/>
                <a:gd name="connsiteX6" fmla="*/ 2320629 w 5272699"/>
                <a:gd name="connsiteY6" fmla="*/ 66358 h 5067300"/>
                <a:gd name="connsiteX7" fmla="*/ 260636 w 5272699"/>
                <a:gd name="connsiteY7" fmla="*/ 1116852 h 5067300"/>
                <a:gd name="connsiteX8" fmla="*/ 3573709 w 5272699"/>
                <a:gd name="connsiteY8" fmla="*/ 1202690 h 5067300"/>
                <a:gd name="connsiteX9" fmla="*/ 2870984 w 5272699"/>
                <a:gd name="connsiteY9" fmla="*/ 158631 h 5067300"/>
                <a:gd name="connsiteX10" fmla="*/ 4918359 w 5272699"/>
                <a:gd name="connsiteY10" fmla="*/ 1202690 h 5067300"/>
                <a:gd name="connsiteX11" fmla="*/ 3573709 w 5272699"/>
                <a:gd name="connsiteY11" fmla="*/ 1202690 h 5067300"/>
                <a:gd name="connsiteX12" fmla="*/ 354340 w 5272699"/>
                <a:gd name="connsiteY12" fmla="*/ 1202690 h 5067300"/>
                <a:gd name="connsiteX13" fmla="*/ 2401715 w 5272699"/>
                <a:gd name="connsiteY13" fmla="*/ 158631 h 5067300"/>
                <a:gd name="connsiteX14" fmla="*/ 1698990 w 5272699"/>
                <a:gd name="connsiteY14" fmla="*/ 1202690 h 5067300"/>
                <a:gd name="connsiteX15" fmla="*/ 354340 w 5272699"/>
                <a:gd name="connsiteY15" fmla="*/ 1202690 h 5067300"/>
                <a:gd name="connsiteX16" fmla="*/ 2870984 w 5272699"/>
                <a:gd name="connsiteY16" fmla="*/ 2375337 h 5067300"/>
                <a:gd name="connsiteX17" fmla="*/ 3573709 w 5272699"/>
                <a:gd name="connsiteY17" fmla="*/ 1331278 h 5067300"/>
                <a:gd name="connsiteX18" fmla="*/ 4918359 w 5272699"/>
                <a:gd name="connsiteY18" fmla="*/ 1331278 h 5067300"/>
                <a:gd name="connsiteX19" fmla="*/ 2870984 w 5272699"/>
                <a:gd name="connsiteY19" fmla="*/ 2375337 h 5067300"/>
                <a:gd name="connsiteX20" fmla="*/ 2401715 w 5272699"/>
                <a:gd name="connsiteY20" fmla="*/ 2375337 h 5067300"/>
                <a:gd name="connsiteX21" fmla="*/ 354340 w 5272699"/>
                <a:gd name="connsiteY21" fmla="*/ 1331278 h 5067300"/>
                <a:gd name="connsiteX22" fmla="*/ 1698990 w 5272699"/>
                <a:gd name="connsiteY22" fmla="*/ 1331278 h 5067300"/>
                <a:gd name="connsiteX23" fmla="*/ 2401715 w 5272699"/>
                <a:gd name="connsiteY23" fmla="*/ 2375337 h 5067300"/>
                <a:gd name="connsiteX24" fmla="*/ 2705468 w 5272699"/>
                <a:gd name="connsiteY24" fmla="*/ 2384147 h 5067300"/>
                <a:gd name="connsiteX25" fmla="*/ 2705468 w 5272699"/>
                <a:gd name="connsiteY25" fmla="*/ 149821 h 5067300"/>
                <a:gd name="connsiteX26" fmla="*/ 3457397 w 5272699"/>
                <a:gd name="connsiteY26" fmla="*/ 1266984 h 5067300"/>
                <a:gd name="connsiteX27" fmla="*/ 2705468 w 5272699"/>
                <a:gd name="connsiteY27" fmla="*/ 2384147 h 5067300"/>
                <a:gd name="connsiteX28" fmla="*/ 2567231 w 5272699"/>
                <a:gd name="connsiteY28" fmla="*/ 2384147 h 5067300"/>
                <a:gd name="connsiteX29" fmla="*/ 1815302 w 5272699"/>
                <a:gd name="connsiteY29" fmla="*/ 1266984 h 5067300"/>
                <a:gd name="connsiteX30" fmla="*/ 2567231 w 5272699"/>
                <a:gd name="connsiteY30" fmla="*/ 149821 h 5067300"/>
                <a:gd name="connsiteX31" fmla="*/ 2567231 w 5272699"/>
                <a:gd name="connsiteY31" fmla="*/ 2384147 h 5067300"/>
                <a:gd name="connsiteX32" fmla="*/ 2952070 w 5272699"/>
                <a:gd name="connsiteY32" fmla="*/ 2467610 h 5067300"/>
                <a:gd name="connsiteX33" fmla="*/ 5012063 w 5272699"/>
                <a:gd name="connsiteY33" fmla="*/ 1417116 h 5067300"/>
                <a:gd name="connsiteX34" fmla="*/ 4305007 w 5272699"/>
                <a:gd name="connsiteY34" fmla="*/ 2467610 h 5067300"/>
                <a:gd name="connsiteX35" fmla="*/ 2952070 w 5272699"/>
                <a:gd name="connsiteY35" fmla="*/ 2467610 h 5067300"/>
                <a:gd name="connsiteX36" fmla="*/ 967692 w 5272699"/>
                <a:gd name="connsiteY36" fmla="*/ 2467610 h 5067300"/>
                <a:gd name="connsiteX37" fmla="*/ 260636 w 5272699"/>
                <a:gd name="connsiteY37" fmla="*/ 1417116 h 5067300"/>
                <a:gd name="connsiteX38" fmla="*/ 2320629 w 5272699"/>
                <a:gd name="connsiteY38" fmla="*/ 2467610 h 5067300"/>
                <a:gd name="connsiteX39" fmla="*/ 967692 w 5272699"/>
                <a:gd name="connsiteY39" fmla="*/ 2467610 h 5067300"/>
                <a:gd name="connsiteX40" fmla="*/ 5012063 w 5272699"/>
                <a:gd name="connsiteY40" fmla="*/ 3650502 h 5067300"/>
                <a:gd name="connsiteX41" fmla="*/ 2952070 w 5272699"/>
                <a:gd name="connsiteY41" fmla="*/ 2600008 h 5067300"/>
                <a:gd name="connsiteX42" fmla="*/ 4305007 w 5272699"/>
                <a:gd name="connsiteY42" fmla="*/ 2600008 h 5067300"/>
                <a:gd name="connsiteX43" fmla="*/ 5012063 w 5272699"/>
                <a:gd name="connsiteY43" fmla="*/ 3650502 h 5067300"/>
                <a:gd name="connsiteX44" fmla="*/ 260636 w 5272699"/>
                <a:gd name="connsiteY44" fmla="*/ 3650502 h 5067300"/>
                <a:gd name="connsiteX45" fmla="*/ 967692 w 5272699"/>
                <a:gd name="connsiteY45" fmla="*/ 2600008 h 5067300"/>
                <a:gd name="connsiteX46" fmla="*/ 2320629 w 5272699"/>
                <a:gd name="connsiteY46" fmla="*/ 2600008 h 5067300"/>
                <a:gd name="connsiteX47" fmla="*/ 260636 w 5272699"/>
                <a:gd name="connsiteY47" fmla="*/ 3650502 h 5067300"/>
                <a:gd name="connsiteX48" fmla="*/ 5204299 w 5272699"/>
                <a:gd name="connsiteY48" fmla="*/ 3699010 h 5067300"/>
                <a:gd name="connsiteX49" fmla="*/ 4419930 w 5272699"/>
                <a:gd name="connsiteY49" fmla="*/ 2533650 h 5067300"/>
                <a:gd name="connsiteX50" fmla="*/ 4420144 w 5272699"/>
                <a:gd name="connsiteY50" fmla="*/ 2533650 h 5067300"/>
                <a:gd name="connsiteX51" fmla="*/ 5204299 w 5272699"/>
                <a:gd name="connsiteY51" fmla="*/ 1368608 h 5067300"/>
                <a:gd name="connsiteX52" fmla="*/ 5204299 w 5272699"/>
                <a:gd name="connsiteY52" fmla="*/ 2533650 h 5067300"/>
                <a:gd name="connsiteX53" fmla="*/ 5204299 w 5272699"/>
                <a:gd name="connsiteY53" fmla="*/ 3699010 h 5067300"/>
                <a:gd name="connsiteX54" fmla="*/ 68400 w 5272699"/>
                <a:gd name="connsiteY54" fmla="*/ 3699010 h 5067300"/>
                <a:gd name="connsiteX55" fmla="*/ 68400 w 5272699"/>
                <a:gd name="connsiteY55" fmla="*/ 1368608 h 5067300"/>
                <a:gd name="connsiteX56" fmla="*/ 852555 w 5272699"/>
                <a:gd name="connsiteY56" fmla="*/ 2533650 h 5067300"/>
                <a:gd name="connsiteX57" fmla="*/ 852769 w 5272699"/>
                <a:gd name="connsiteY57" fmla="*/ 2533650 h 5067300"/>
                <a:gd name="connsiteX58" fmla="*/ 68400 w 5272699"/>
                <a:gd name="connsiteY58" fmla="*/ 3699010 h 5067300"/>
                <a:gd name="connsiteX59" fmla="*/ 3573709 w 5272699"/>
                <a:gd name="connsiteY59" fmla="*/ 3736340 h 5067300"/>
                <a:gd name="connsiteX60" fmla="*/ 2870984 w 5272699"/>
                <a:gd name="connsiteY60" fmla="*/ 2692281 h 5067300"/>
                <a:gd name="connsiteX61" fmla="*/ 4918359 w 5272699"/>
                <a:gd name="connsiteY61" fmla="*/ 3736340 h 5067300"/>
                <a:gd name="connsiteX62" fmla="*/ 3573709 w 5272699"/>
                <a:gd name="connsiteY62" fmla="*/ 3736340 h 5067300"/>
                <a:gd name="connsiteX63" fmla="*/ 354340 w 5272699"/>
                <a:gd name="connsiteY63" fmla="*/ 3736340 h 5067300"/>
                <a:gd name="connsiteX64" fmla="*/ 2401715 w 5272699"/>
                <a:gd name="connsiteY64" fmla="*/ 2692281 h 5067300"/>
                <a:gd name="connsiteX65" fmla="*/ 1698990 w 5272699"/>
                <a:gd name="connsiteY65" fmla="*/ 3736340 h 5067300"/>
                <a:gd name="connsiteX66" fmla="*/ 354340 w 5272699"/>
                <a:gd name="connsiteY66" fmla="*/ 3736340 h 5067300"/>
                <a:gd name="connsiteX67" fmla="*/ 2870984 w 5272699"/>
                <a:gd name="connsiteY67" fmla="*/ 4908987 h 5067300"/>
                <a:gd name="connsiteX68" fmla="*/ 3573709 w 5272699"/>
                <a:gd name="connsiteY68" fmla="*/ 3864928 h 5067300"/>
                <a:gd name="connsiteX69" fmla="*/ 4918359 w 5272699"/>
                <a:gd name="connsiteY69" fmla="*/ 3864928 h 5067300"/>
                <a:gd name="connsiteX70" fmla="*/ 2870984 w 5272699"/>
                <a:gd name="connsiteY70" fmla="*/ 4908987 h 5067300"/>
                <a:gd name="connsiteX71" fmla="*/ 2401715 w 5272699"/>
                <a:gd name="connsiteY71" fmla="*/ 4908987 h 5067300"/>
                <a:gd name="connsiteX72" fmla="*/ 354340 w 5272699"/>
                <a:gd name="connsiteY72" fmla="*/ 3864928 h 5067300"/>
                <a:gd name="connsiteX73" fmla="*/ 1698990 w 5272699"/>
                <a:gd name="connsiteY73" fmla="*/ 3864928 h 5067300"/>
                <a:gd name="connsiteX74" fmla="*/ 2401715 w 5272699"/>
                <a:gd name="connsiteY74" fmla="*/ 4908987 h 5067300"/>
                <a:gd name="connsiteX75" fmla="*/ 2705468 w 5272699"/>
                <a:gd name="connsiteY75" fmla="*/ 4917797 h 5067300"/>
                <a:gd name="connsiteX76" fmla="*/ 2705468 w 5272699"/>
                <a:gd name="connsiteY76" fmla="*/ 2683471 h 5067300"/>
                <a:gd name="connsiteX77" fmla="*/ 3457397 w 5272699"/>
                <a:gd name="connsiteY77" fmla="*/ 3800634 h 5067300"/>
                <a:gd name="connsiteX78" fmla="*/ 2705468 w 5272699"/>
                <a:gd name="connsiteY78" fmla="*/ 4917797 h 5067300"/>
                <a:gd name="connsiteX79" fmla="*/ 2567231 w 5272699"/>
                <a:gd name="connsiteY79" fmla="*/ 4917797 h 5067300"/>
                <a:gd name="connsiteX80" fmla="*/ 1815302 w 5272699"/>
                <a:gd name="connsiteY80" fmla="*/ 3800634 h 5067300"/>
                <a:gd name="connsiteX81" fmla="*/ 2567231 w 5272699"/>
                <a:gd name="connsiteY81" fmla="*/ 2683471 h 5067300"/>
                <a:gd name="connsiteX82" fmla="*/ 2567231 w 5272699"/>
                <a:gd name="connsiteY82" fmla="*/ 4917797 h 5067300"/>
                <a:gd name="connsiteX83" fmla="*/ 2952070 w 5272699"/>
                <a:gd name="connsiteY83" fmla="*/ 5001260 h 5067300"/>
                <a:gd name="connsiteX84" fmla="*/ 5012063 w 5272699"/>
                <a:gd name="connsiteY84" fmla="*/ 3950766 h 5067300"/>
                <a:gd name="connsiteX85" fmla="*/ 4305007 w 5272699"/>
                <a:gd name="connsiteY85" fmla="*/ 5001260 h 5067300"/>
                <a:gd name="connsiteX86" fmla="*/ 2952070 w 5272699"/>
                <a:gd name="connsiteY86" fmla="*/ 5001260 h 5067300"/>
                <a:gd name="connsiteX87" fmla="*/ 967692 w 5272699"/>
                <a:gd name="connsiteY87" fmla="*/ 5001260 h 5067300"/>
                <a:gd name="connsiteX88" fmla="*/ 260636 w 5272699"/>
                <a:gd name="connsiteY88" fmla="*/ 3950766 h 5067300"/>
                <a:gd name="connsiteX89" fmla="*/ 2320629 w 5272699"/>
                <a:gd name="connsiteY89" fmla="*/ 5001260 h 5067300"/>
                <a:gd name="connsiteX90" fmla="*/ 967692 w 5272699"/>
                <a:gd name="connsiteY90" fmla="*/ 5001260 h 5067300"/>
                <a:gd name="connsiteX91" fmla="*/ 0 w 5272699"/>
                <a:gd name="connsiteY91" fmla="*/ 5067300 h 5067300"/>
                <a:gd name="connsiteX92" fmla="*/ 68400 w 5272699"/>
                <a:gd name="connsiteY92" fmla="*/ 5067300 h 5067300"/>
                <a:gd name="connsiteX93" fmla="*/ 68400 w 5272699"/>
                <a:gd name="connsiteY93" fmla="*/ 3902258 h 5067300"/>
                <a:gd name="connsiteX94" fmla="*/ 852555 w 5272699"/>
                <a:gd name="connsiteY94" fmla="*/ 5067300 h 5067300"/>
                <a:gd name="connsiteX95" fmla="*/ 4420144 w 5272699"/>
                <a:gd name="connsiteY95" fmla="*/ 5067300 h 5067300"/>
                <a:gd name="connsiteX96" fmla="*/ 5204299 w 5272699"/>
                <a:gd name="connsiteY96" fmla="*/ 3902258 h 5067300"/>
                <a:gd name="connsiteX97" fmla="*/ 5204299 w 5272699"/>
                <a:gd name="connsiteY97" fmla="*/ 5067300 h 5067300"/>
                <a:gd name="connsiteX98" fmla="*/ 5272699 w 5272699"/>
                <a:gd name="connsiteY98" fmla="*/ 5067300 h 5067300"/>
                <a:gd name="connsiteX99" fmla="*/ 5272699 w 5272699"/>
                <a:gd name="connsiteY99" fmla="*/ 3800634 h 5067300"/>
                <a:gd name="connsiteX100" fmla="*/ 5272699 w 5272699"/>
                <a:gd name="connsiteY100" fmla="*/ 2533650 h 5067300"/>
                <a:gd name="connsiteX101" fmla="*/ 5272699 w 5272699"/>
                <a:gd name="connsiteY101" fmla="*/ 1266984 h 5067300"/>
                <a:gd name="connsiteX102" fmla="*/ 5272699 w 5272699"/>
                <a:gd name="connsiteY102" fmla="*/ 0 h 5067300"/>
                <a:gd name="connsiteX103" fmla="*/ 5204299 w 5272699"/>
                <a:gd name="connsiteY103" fmla="*/ 0 h 5067300"/>
                <a:gd name="connsiteX104" fmla="*/ 5204299 w 5272699"/>
                <a:gd name="connsiteY104" fmla="*/ 1165360 h 5067300"/>
                <a:gd name="connsiteX105" fmla="*/ 4419930 w 5272699"/>
                <a:gd name="connsiteY105" fmla="*/ 0 h 5067300"/>
                <a:gd name="connsiteX106" fmla="*/ 852769 w 5272699"/>
                <a:gd name="connsiteY106" fmla="*/ 0 h 5067300"/>
                <a:gd name="connsiteX107" fmla="*/ 68400 w 5272699"/>
                <a:gd name="connsiteY107" fmla="*/ 1165360 h 5067300"/>
                <a:gd name="connsiteX108" fmla="*/ 68400 w 5272699"/>
                <a:gd name="connsiteY108" fmla="*/ 0 h 5067300"/>
                <a:gd name="connsiteX109" fmla="*/ 0 w 5272699"/>
                <a:gd name="connsiteY109" fmla="*/ 0 h 5067300"/>
                <a:gd name="connsiteX110" fmla="*/ 0 w 5272699"/>
                <a:gd name="connsiteY110" fmla="*/ 1266984 h 5067300"/>
                <a:gd name="connsiteX111" fmla="*/ 0 w 5272699"/>
                <a:gd name="connsiteY111" fmla="*/ 3800634 h 5067300"/>
                <a:gd name="connsiteX112" fmla="*/ 0 w 5272699"/>
                <a:gd name="connsiteY112" fmla="*/ 5067300 h 5067300"/>
                <a:gd name="connsiteX0" fmla="*/ 5012063 w 5272699"/>
                <a:gd name="connsiteY0" fmla="*/ 1116852 h 5067300"/>
                <a:gd name="connsiteX1" fmla="*/ 2952070 w 5272699"/>
                <a:gd name="connsiteY1" fmla="*/ 66358 h 5067300"/>
                <a:gd name="connsiteX2" fmla="*/ 4305007 w 5272699"/>
                <a:gd name="connsiteY2" fmla="*/ 66358 h 5067300"/>
                <a:gd name="connsiteX3" fmla="*/ 5012063 w 5272699"/>
                <a:gd name="connsiteY3" fmla="*/ 1116852 h 5067300"/>
                <a:gd name="connsiteX4" fmla="*/ 260636 w 5272699"/>
                <a:gd name="connsiteY4" fmla="*/ 1116852 h 5067300"/>
                <a:gd name="connsiteX5" fmla="*/ 967692 w 5272699"/>
                <a:gd name="connsiteY5" fmla="*/ 66358 h 5067300"/>
                <a:gd name="connsiteX6" fmla="*/ 2320629 w 5272699"/>
                <a:gd name="connsiteY6" fmla="*/ 66358 h 5067300"/>
                <a:gd name="connsiteX7" fmla="*/ 260636 w 5272699"/>
                <a:gd name="connsiteY7" fmla="*/ 1116852 h 5067300"/>
                <a:gd name="connsiteX8" fmla="*/ 3573709 w 5272699"/>
                <a:gd name="connsiteY8" fmla="*/ 1202690 h 5067300"/>
                <a:gd name="connsiteX9" fmla="*/ 2870984 w 5272699"/>
                <a:gd name="connsiteY9" fmla="*/ 158631 h 5067300"/>
                <a:gd name="connsiteX10" fmla="*/ 4918359 w 5272699"/>
                <a:gd name="connsiteY10" fmla="*/ 1202690 h 5067300"/>
                <a:gd name="connsiteX11" fmla="*/ 3573709 w 5272699"/>
                <a:gd name="connsiteY11" fmla="*/ 1202690 h 5067300"/>
                <a:gd name="connsiteX12" fmla="*/ 354340 w 5272699"/>
                <a:gd name="connsiteY12" fmla="*/ 1202690 h 5067300"/>
                <a:gd name="connsiteX13" fmla="*/ 2401715 w 5272699"/>
                <a:gd name="connsiteY13" fmla="*/ 158631 h 5067300"/>
                <a:gd name="connsiteX14" fmla="*/ 1698990 w 5272699"/>
                <a:gd name="connsiteY14" fmla="*/ 1202690 h 5067300"/>
                <a:gd name="connsiteX15" fmla="*/ 354340 w 5272699"/>
                <a:gd name="connsiteY15" fmla="*/ 1202690 h 5067300"/>
                <a:gd name="connsiteX16" fmla="*/ 2870984 w 5272699"/>
                <a:gd name="connsiteY16" fmla="*/ 2375337 h 5067300"/>
                <a:gd name="connsiteX17" fmla="*/ 3573709 w 5272699"/>
                <a:gd name="connsiteY17" fmla="*/ 1331278 h 5067300"/>
                <a:gd name="connsiteX18" fmla="*/ 4918359 w 5272699"/>
                <a:gd name="connsiteY18" fmla="*/ 1331278 h 5067300"/>
                <a:gd name="connsiteX19" fmla="*/ 2870984 w 5272699"/>
                <a:gd name="connsiteY19" fmla="*/ 2375337 h 5067300"/>
                <a:gd name="connsiteX20" fmla="*/ 2401715 w 5272699"/>
                <a:gd name="connsiteY20" fmla="*/ 2375337 h 5067300"/>
                <a:gd name="connsiteX21" fmla="*/ 354340 w 5272699"/>
                <a:gd name="connsiteY21" fmla="*/ 1331278 h 5067300"/>
                <a:gd name="connsiteX22" fmla="*/ 1698990 w 5272699"/>
                <a:gd name="connsiteY22" fmla="*/ 1331278 h 5067300"/>
                <a:gd name="connsiteX23" fmla="*/ 2401715 w 5272699"/>
                <a:gd name="connsiteY23" fmla="*/ 2375337 h 5067300"/>
                <a:gd name="connsiteX24" fmla="*/ 2705468 w 5272699"/>
                <a:gd name="connsiteY24" fmla="*/ 2384147 h 5067300"/>
                <a:gd name="connsiteX25" fmla="*/ 2705468 w 5272699"/>
                <a:gd name="connsiteY25" fmla="*/ 149821 h 5067300"/>
                <a:gd name="connsiteX26" fmla="*/ 3457397 w 5272699"/>
                <a:gd name="connsiteY26" fmla="*/ 1266984 h 5067300"/>
                <a:gd name="connsiteX27" fmla="*/ 2705468 w 5272699"/>
                <a:gd name="connsiteY27" fmla="*/ 2384147 h 5067300"/>
                <a:gd name="connsiteX28" fmla="*/ 2567231 w 5272699"/>
                <a:gd name="connsiteY28" fmla="*/ 2384147 h 5067300"/>
                <a:gd name="connsiteX29" fmla="*/ 1815302 w 5272699"/>
                <a:gd name="connsiteY29" fmla="*/ 1266984 h 5067300"/>
                <a:gd name="connsiteX30" fmla="*/ 2567231 w 5272699"/>
                <a:gd name="connsiteY30" fmla="*/ 149821 h 5067300"/>
                <a:gd name="connsiteX31" fmla="*/ 2567231 w 5272699"/>
                <a:gd name="connsiteY31" fmla="*/ 2384147 h 5067300"/>
                <a:gd name="connsiteX32" fmla="*/ 2952070 w 5272699"/>
                <a:gd name="connsiteY32" fmla="*/ 2467610 h 5067300"/>
                <a:gd name="connsiteX33" fmla="*/ 5012063 w 5272699"/>
                <a:gd name="connsiteY33" fmla="*/ 1417116 h 5067300"/>
                <a:gd name="connsiteX34" fmla="*/ 4305007 w 5272699"/>
                <a:gd name="connsiteY34" fmla="*/ 2467610 h 5067300"/>
                <a:gd name="connsiteX35" fmla="*/ 2952070 w 5272699"/>
                <a:gd name="connsiteY35" fmla="*/ 2467610 h 5067300"/>
                <a:gd name="connsiteX36" fmla="*/ 967692 w 5272699"/>
                <a:gd name="connsiteY36" fmla="*/ 2467610 h 5067300"/>
                <a:gd name="connsiteX37" fmla="*/ 260636 w 5272699"/>
                <a:gd name="connsiteY37" fmla="*/ 1417116 h 5067300"/>
                <a:gd name="connsiteX38" fmla="*/ 2320629 w 5272699"/>
                <a:gd name="connsiteY38" fmla="*/ 2467610 h 5067300"/>
                <a:gd name="connsiteX39" fmla="*/ 967692 w 5272699"/>
                <a:gd name="connsiteY39" fmla="*/ 2467610 h 5067300"/>
                <a:gd name="connsiteX40" fmla="*/ 5012063 w 5272699"/>
                <a:gd name="connsiteY40" fmla="*/ 3650502 h 5067300"/>
                <a:gd name="connsiteX41" fmla="*/ 2952070 w 5272699"/>
                <a:gd name="connsiteY41" fmla="*/ 2600008 h 5067300"/>
                <a:gd name="connsiteX42" fmla="*/ 4305007 w 5272699"/>
                <a:gd name="connsiteY42" fmla="*/ 2600008 h 5067300"/>
                <a:gd name="connsiteX43" fmla="*/ 5012063 w 5272699"/>
                <a:gd name="connsiteY43" fmla="*/ 3650502 h 5067300"/>
                <a:gd name="connsiteX44" fmla="*/ 260636 w 5272699"/>
                <a:gd name="connsiteY44" fmla="*/ 3650502 h 5067300"/>
                <a:gd name="connsiteX45" fmla="*/ 967692 w 5272699"/>
                <a:gd name="connsiteY45" fmla="*/ 2600008 h 5067300"/>
                <a:gd name="connsiteX46" fmla="*/ 2320629 w 5272699"/>
                <a:gd name="connsiteY46" fmla="*/ 2600008 h 5067300"/>
                <a:gd name="connsiteX47" fmla="*/ 260636 w 5272699"/>
                <a:gd name="connsiteY47" fmla="*/ 3650502 h 5067300"/>
                <a:gd name="connsiteX48" fmla="*/ 5204299 w 5272699"/>
                <a:gd name="connsiteY48" fmla="*/ 3699010 h 5067300"/>
                <a:gd name="connsiteX49" fmla="*/ 4419930 w 5272699"/>
                <a:gd name="connsiteY49" fmla="*/ 2533650 h 5067300"/>
                <a:gd name="connsiteX50" fmla="*/ 4420144 w 5272699"/>
                <a:gd name="connsiteY50" fmla="*/ 2533650 h 5067300"/>
                <a:gd name="connsiteX51" fmla="*/ 5204299 w 5272699"/>
                <a:gd name="connsiteY51" fmla="*/ 1368608 h 5067300"/>
                <a:gd name="connsiteX52" fmla="*/ 5204299 w 5272699"/>
                <a:gd name="connsiteY52" fmla="*/ 2533650 h 5067300"/>
                <a:gd name="connsiteX53" fmla="*/ 5204299 w 5272699"/>
                <a:gd name="connsiteY53" fmla="*/ 3699010 h 5067300"/>
                <a:gd name="connsiteX54" fmla="*/ 68400 w 5272699"/>
                <a:gd name="connsiteY54" fmla="*/ 3699010 h 5067300"/>
                <a:gd name="connsiteX55" fmla="*/ 68400 w 5272699"/>
                <a:gd name="connsiteY55" fmla="*/ 1368608 h 5067300"/>
                <a:gd name="connsiteX56" fmla="*/ 852555 w 5272699"/>
                <a:gd name="connsiteY56" fmla="*/ 2533650 h 5067300"/>
                <a:gd name="connsiteX57" fmla="*/ 852769 w 5272699"/>
                <a:gd name="connsiteY57" fmla="*/ 2533650 h 5067300"/>
                <a:gd name="connsiteX58" fmla="*/ 68400 w 5272699"/>
                <a:gd name="connsiteY58" fmla="*/ 3699010 h 5067300"/>
                <a:gd name="connsiteX59" fmla="*/ 3573709 w 5272699"/>
                <a:gd name="connsiteY59" fmla="*/ 3736340 h 5067300"/>
                <a:gd name="connsiteX60" fmla="*/ 2870984 w 5272699"/>
                <a:gd name="connsiteY60" fmla="*/ 2692281 h 5067300"/>
                <a:gd name="connsiteX61" fmla="*/ 4918359 w 5272699"/>
                <a:gd name="connsiteY61" fmla="*/ 3736340 h 5067300"/>
                <a:gd name="connsiteX62" fmla="*/ 3573709 w 5272699"/>
                <a:gd name="connsiteY62" fmla="*/ 3736340 h 5067300"/>
                <a:gd name="connsiteX63" fmla="*/ 354340 w 5272699"/>
                <a:gd name="connsiteY63" fmla="*/ 3736340 h 5067300"/>
                <a:gd name="connsiteX64" fmla="*/ 2401715 w 5272699"/>
                <a:gd name="connsiteY64" fmla="*/ 2692281 h 5067300"/>
                <a:gd name="connsiteX65" fmla="*/ 1698990 w 5272699"/>
                <a:gd name="connsiteY65" fmla="*/ 3736340 h 5067300"/>
                <a:gd name="connsiteX66" fmla="*/ 354340 w 5272699"/>
                <a:gd name="connsiteY66" fmla="*/ 3736340 h 5067300"/>
                <a:gd name="connsiteX67" fmla="*/ 2870984 w 5272699"/>
                <a:gd name="connsiteY67" fmla="*/ 4908987 h 5067300"/>
                <a:gd name="connsiteX68" fmla="*/ 3573709 w 5272699"/>
                <a:gd name="connsiteY68" fmla="*/ 3864928 h 5067300"/>
                <a:gd name="connsiteX69" fmla="*/ 4918359 w 5272699"/>
                <a:gd name="connsiteY69" fmla="*/ 3864928 h 5067300"/>
                <a:gd name="connsiteX70" fmla="*/ 2870984 w 5272699"/>
                <a:gd name="connsiteY70" fmla="*/ 4908987 h 5067300"/>
                <a:gd name="connsiteX71" fmla="*/ 2401715 w 5272699"/>
                <a:gd name="connsiteY71" fmla="*/ 4908987 h 5067300"/>
                <a:gd name="connsiteX72" fmla="*/ 354340 w 5272699"/>
                <a:gd name="connsiteY72" fmla="*/ 3864928 h 5067300"/>
                <a:gd name="connsiteX73" fmla="*/ 1698990 w 5272699"/>
                <a:gd name="connsiteY73" fmla="*/ 3864928 h 5067300"/>
                <a:gd name="connsiteX74" fmla="*/ 2401715 w 5272699"/>
                <a:gd name="connsiteY74" fmla="*/ 4908987 h 5067300"/>
                <a:gd name="connsiteX75" fmla="*/ 2705468 w 5272699"/>
                <a:gd name="connsiteY75" fmla="*/ 4917797 h 5067300"/>
                <a:gd name="connsiteX76" fmla="*/ 2705468 w 5272699"/>
                <a:gd name="connsiteY76" fmla="*/ 2683471 h 5067300"/>
                <a:gd name="connsiteX77" fmla="*/ 3457397 w 5272699"/>
                <a:gd name="connsiteY77" fmla="*/ 3800634 h 5067300"/>
                <a:gd name="connsiteX78" fmla="*/ 2705468 w 5272699"/>
                <a:gd name="connsiteY78" fmla="*/ 4917797 h 5067300"/>
                <a:gd name="connsiteX79" fmla="*/ 2567231 w 5272699"/>
                <a:gd name="connsiteY79" fmla="*/ 4917797 h 5067300"/>
                <a:gd name="connsiteX80" fmla="*/ 1815302 w 5272699"/>
                <a:gd name="connsiteY80" fmla="*/ 3800634 h 5067300"/>
                <a:gd name="connsiteX81" fmla="*/ 2567231 w 5272699"/>
                <a:gd name="connsiteY81" fmla="*/ 2683471 h 5067300"/>
                <a:gd name="connsiteX82" fmla="*/ 2567231 w 5272699"/>
                <a:gd name="connsiteY82" fmla="*/ 4917797 h 5067300"/>
                <a:gd name="connsiteX83" fmla="*/ 2952070 w 5272699"/>
                <a:gd name="connsiteY83" fmla="*/ 5001260 h 5067300"/>
                <a:gd name="connsiteX84" fmla="*/ 5012063 w 5272699"/>
                <a:gd name="connsiteY84" fmla="*/ 3950766 h 5067300"/>
                <a:gd name="connsiteX85" fmla="*/ 4305007 w 5272699"/>
                <a:gd name="connsiteY85" fmla="*/ 5001260 h 5067300"/>
                <a:gd name="connsiteX86" fmla="*/ 2952070 w 5272699"/>
                <a:gd name="connsiteY86" fmla="*/ 5001260 h 5067300"/>
                <a:gd name="connsiteX87" fmla="*/ 967692 w 5272699"/>
                <a:gd name="connsiteY87" fmla="*/ 5001260 h 5067300"/>
                <a:gd name="connsiteX88" fmla="*/ 260636 w 5272699"/>
                <a:gd name="connsiteY88" fmla="*/ 3950766 h 5067300"/>
                <a:gd name="connsiteX89" fmla="*/ 2320629 w 5272699"/>
                <a:gd name="connsiteY89" fmla="*/ 5001260 h 5067300"/>
                <a:gd name="connsiteX90" fmla="*/ 967692 w 5272699"/>
                <a:gd name="connsiteY90" fmla="*/ 5001260 h 5067300"/>
                <a:gd name="connsiteX91" fmla="*/ 0 w 5272699"/>
                <a:gd name="connsiteY91" fmla="*/ 5067300 h 5067300"/>
                <a:gd name="connsiteX92" fmla="*/ 68400 w 5272699"/>
                <a:gd name="connsiteY92" fmla="*/ 5067300 h 5067300"/>
                <a:gd name="connsiteX93" fmla="*/ 68400 w 5272699"/>
                <a:gd name="connsiteY93" fmla="*/ 3902258 h 5067300"/>
                <a:gd name="connsiteX94" fmla="*/ 852555 w 5272699"/>
                <a:gd name="connsiteY94" fmla="*/ 5067300 h 5067300"/>
                <a:gd name="connsiteX95" fmla="*/ 4420144 w 5272699"/>
                <a:gd name="connsiteY95" fmla="*/ 5067300 h 5067300"/>
                <a:gd name="connsiteX96" fmla="*/ 5204299 w 5272699"/>
                <a:gd name="connsiteY96" fmla="*/ 3902258 h 5067300"/>
                <a:gd name="connsiteX97" fmla="*/ 5204299 w 5272699"/>
                <a:gd name="connsiteY97" fmla="*/ 5067300 h 5067300"/>
                <a:gd name="connsiteX98" fmla="*/ 5272699 w 5272699"/>
                <a:gd name="connsiteY98" fmla="*/ 5067300 h 5067300"/>
                <a:gd name="connsiteX99" fmla="*/ 5272699 w 5272699"/>
                <a:gd name="connsiteY99" fmla="*/ 3800634 h 5067300"/>
                <a:gd name="connsiteX100" fmla="*/ 5272699 w 5272699"/>
                <a:gd name="connsiteY100" fmla="*/ 2533650 h 5067300"/>
                <a:gd name="connsiteX101" fmla="*/ 5272699 w 5272699"/>
                <a:gd name="connsiteY101" fmla="*/ 1266984 h 5067300"/>
                <a:gd name="connsiteX102" fmla="*/ 5272699 w 5272699"/>
                <a:gd name="connsiteY102" fmla="*/ 0 h 5067300"/>
                <a:gd name="connsiteX103" fmla="*/ 5204299 w 5272699"/>
                <a:gd name="connsiteY103" fmla="*/ 0 h 5067300"/>
                <a:gd name="connsiteX104" fmla="*/ 5204299 w 5272699"/>
                <a:gd name="connsiteY104" fmla="*/ 1165360 h 5067300"/>
                <a:gd name="connsiteX105" fmla="*/ 4419930 w 5272699"/>
                <a:gd name="connsiteY105" fmla="*/ 0 h 5067300"/>
                <a:gd name="connsiteX106" fmla="*/ 852769 w 5272699"/>
                <a:gd name="connsiteY106" fmla="*/ 0 h 5067300"/>
                <a:gd name="connsiteX107" fmla="*/ 68400 w 5272699"/>
                <a:gd name="connsiteY107" fmla="*/ 1165360 h 5067300"/>
                <a:gd name="connsiteX108" fmla="*/ 68400 w 5272699"/>
                <a:gd name="connsiteY108" fmla="*/ 0 h 5067300"/>
                <a:gd name="connsiteX109" fmla="*/ 0 w 5272699"/>
                <a:gd name="connsiteY109" fmla="*/ 0 h 5067300"/>
                <a:gd name="connsiteX110" fmla="*/ 0 w 5272699"/>
                <a:gd name="connsiteY110" fmla="*/ 3800634 h 5067300"/>
                <a:gd name="connsiteX111" fmla="*/ 0 w 5272699"/>
                <a:gd name="connsiteY111" fmla="*/ 5067300 h 5067300"/>
                <a:gd name="connsiteX0" fmla="*/ 5012063 w 5272699"/>
                <a:gd name="connsiteY0" fmla="*/ 1116852 h 5067300"/>
                <a:gd name="connsiteX1" fmla="*/ 2952070 w 5272699"/>
                <a:gd name="connsiteY1" fmla="*/ 66358 h 5067300"/>
                <a:gd name="connsiteX2" fmla="*/ 4305007 w 5272699"/>
                <a:gd name="connsiteY2" fmla="*/ 66358 h 5067300"/>
                <a:gd name="connsiteX3" fmla="*/ 5012063 w 5272699"/>
                <a:gd name="connsiteY3" fmla="*/ 1116852 h 5067300"/>
                <a:gd name="connsiteX4" fmla="*/ 260636 w 5272699"/>
                <a:gd name="connsiteY4" fmla="*/ 1116852 h 5067300"/>
                <a:gd name="connsiteX5" fmla="*/ 967692 w 5272699"/>
                <a:gd name="connsiteY5" fmla="*/ 66358 h 5067300"/>
                <a:gd name="connsiteX6" fmla="*/ 2320629 w 5272699"/>
                <a:gd name="connsiteY6" fmla="*/ 66358 h 5067300"/>
                <a:gd name="connsiteX7" fmla="*/ 260636 w 5272699"/>
                <a:gd name="connsiteY7" fmla="*/ 1116852 h 5067300"/>
                <a:gd name="connsiteX8" fmla="*/ 3573709 w 5272699"/>
                <a:gd name="connsiteY8" fmla="*/ 1202690 h 5067300"/>
                <a:gd name="connsiteX9" fmla="*/ 2870984 w 5272699"/>
                <a:gd name="connsiteY9" fmla="*/ 158631 h 5067300"/>
                <a:gd name="connsiteX10" fmla="*/ 4918359 w 5272699"/>
                <a:gd name="connsiteY10" fmla="*/ 1202690 h 5067300"/>
                <a:gd name="connsiteX11" fmla="*/ 3573709 w 5272699"/>
                <a:gd name="connsiteY11" fmla="*/ 1202690 h 5067300"/>
                <a:gd name="connsiteX12" fmla="*/ 354340 w 5272699"/>
                <a:gd name="connsiteY12" fmla="*/ 1202690 h 5067300"/>
                <a:gd name="connsiteX13" fmla="*/ 2401715 w 5272699"/>
                <a:gd name="connsiteY13" fmla="*/ 158631 h 5067300"/>
                <a:gd name="connsiteX14" fmla="*/ 1698990 w 5272699"/>
                <a:gd name="connsiteY14" fmla="*/ 1202690 h 5067300"/>
                <a:gd name="connsiteX15" fmla="*/ 354340 w 5272699"/>
                <a:gd name="connsiteY15" fmla="*/ 1202690 h 5067300"/>
                <a:gd name="connsiteX16" fmla="*/ 2870984 w 5272699"/>
                <a:gd name="connsiteY16" fmla="*/ 2375337 h 5067300"/>
                <a:gd name="connsiteX17" fmla="*/ 3573709 w 5272699"/>
                <a:gd name="connsiteY17" fmla="*/ 1331278 h 5067300"/>
                <a:gd name="connsiteX18" fmla="*/ 4918359 w 5272699"/>
                <a:gd name="connsiteY18" fmla="*/ 1331278 h 5067300"/>
                <a:gd name="connsiteX19" fmla="*/ 2870984 w 5272699"/>
                <a:gd name="connsiteY19" fmla="*/ 2375337 h 5067300"/>
                <a:gd name="connsiteX20" fmla="*/ 2401715 w 5272699"/>
                <a:gd name="connsiteY20" fmla="*/ 2375337 h 5067300"/>
                <a:gd name="connsiteX21" fmla="*/ 354340 w 5272699"/>
                <a:gd name="connsiteY21" fmla="*/ 1331278 h 5067300"/>
                <a:gd name="connsiteX22" fmla="*/ 1698990 w 5272699"/>
                <a:gd name="connsiteY22" fmla="*/ 1331278 h 5067300"/>
                <a:gd name="connsiteX23" fmla="*/ 2401715 w 5272699"/>
                <a:gd name="connsiteY23" fmla="*/ 2375337 h 5067300"/>
                <a:gd name="connsiteX24" fmla="*/ 2705468 w 5272699"/>
                <a:gd name="connsiteY24" fmla="*/ 2384147 h 5067300"/>
                <a:gd name="connsiteX25" fmla="*/ 2705468 w 5272699"/>
                <a:gd name="connsiteY25" fmla="*/ 149821 h 5067300"/>
                <a:gd name="connsiteX26" fmla="*/ 3457397 w 5272699"/>
                <a:gd name="connsiteY26" fmla="*/ 1266984 h 5067300"/>
                <a:gd name="connsiteX27" fmla="*/ 2705468 w 5272699"/>
                <a:gd name="connsiteY27" fmla="*/ 2384147 h 5067300"/>
                <a:gd name="connsiteX28" fmla="*/ 2567231 w 5272699"/>
                <a:gd name="connsiteY28" fmla="*/ 2384147 h 5067300"/>
                <a:gd name="connsiteX29" fmla="*/ 1815302 w 5272699"/>
                <a:gd name="connsiteY29" fmla="*/ 1266984 h 5067300"/>
                <a:gd name="connsiteX30" fmla="*/ 2567231 w 5272699"/>
                <a:gd name="connsiteY30" fmla="*/ 149821 h 5067300"/>
                <a:gd name="connsiteX31" fmla="*/ 2567231 w 5272699"/>
                <a:gd name="connsiteY31" fmla="*/ 2384147 h 5067300"/>
                <a:gd name="connsiteX32" fmla="*/ 2952070 w 5272699"/>
                <a:gd name="connsiteY32" fmla="*/ 2467610 h 5067300"/>
                <a:gd name="connsiteX33" fmla="*/ 5012063 w 5272699"/>
                <a:gd name="connsiteY33" fmla="*/ 1417116 h 5067300"/>
                <a:gd name="connsiteX34" fmla="*/ 4305007 w 5272699"/>
                <a:gd name="connsiteY34" fmla="*/ 2467610 h 5067300"/>
                <a:gd name="connsiteX35" fmla="*/ 2952070 w 5272699"/>
                <a:gd name="connsiteY35" fmla="*/ 2467610 h 5067300"/>
                <a:gd name="connsiteX36" fmla="*/ 967692 w 5272699"/>
                <a:gd name="connsiteY36" fmla="*/ 2467610 h 5067300"/>
                <a:gd name="connsiteX37" fmla="*/ 260636 w 5272699"/>
                <a:gd name="connsiteY37" fmla="*/ 1417116 h 5067300"/>
                <a:gd name="connsiteX38" fmla="*/ 2320629 w 5272699"/>
                <a:gd name="connsiteY38" fmla="*/ 2467610 h 5067300"/>
                <a:gd name="connsiteX39" fmla="*/ 967692 w 5272699"/>
                <a:gd name="connsiteY39" fmla="*/ 2467610 h 5067300"/>
                <a:gd name="connsiteX40" fmla="*/ 5012063 w 5272699"/>
                <a:gd name="connsiteY40" fmla="*/ 3650502 h 5067300"/>
                <a:gd name="connsiteX41" fmla="*/ 2952070 w 5272699"/>
                <a:gd name="connsiteY41" fmla="*/ 2600008 h 5067300"/>
                <a:gd name="connsiteX42" fmla="*/ 4305007 w 5272699"/>
                <a:gd name="connsiteY42" fmla="*/ 2600008 h 5067300"/>
                <a:gd name="connsiteX43" fmla="*/ 5012063 w 5272699"/>
                <a:gd name="connsiteY43" fmla="*/ 3650502 h 5067300"/>
                <a:gd name="connsiteX44" fmla="*/ 260636 w 5272699"/>
                <a:gd name="connsiteY44" fmla="*/ 3650502 h 5067300"/>
                <a:gd name="connsiteX45" fmla="*/ 967692 w 5272699"/>
                <a:gd name="connsiteY45" fmla="*/ 2600008 h 5067300"/>
                <a:gd name="connsiteX46" fmla="*/ 2320629 w 5272699"/>
                <a:gd name="connsiteY46" fmla="*/ 2600008 h 5067300"/>
                <a:gd name="connsiteX47" fmla="*/ 260636 w 5272699"/>
                <a:gd name="connsiteY47" fmla="*/ 3650502 h 5067300"/>
                <a:gd name="connsiteX48" fmla="*/ 5204299 w 5272699"/>
                <a:gd name="connsiteY48" fmla="*/ 3699010 h 5067300"/>
                <a:gd name="connsiteX49" fmla="*/ 4419930 w 5272699"/>
                <a:gd name="connsiteY49" fmla="*/ 2533650 h 5067300"/>
                <a:gd name="connsiteX50" fmla="*/ 4420144 w 5272699"/>
                <a:gd name="connsiteY50" fmla="*/ 2533650 h 5067300"/>
                <a:gd name="connsiteX51" fmla="*/ 5204299 w 5272699"/>
                <a:gd name="connsiteY51" fmla="*/ 1368608 h 5067300"/>
                <a:gd name="connsiteX52" fmla="*/ 5204299 w 5272699"/>
                <a:gd name="connsiteY52" fmla="*/ 2533650 h 5067300"/>
                <a:gd name="connsiteX53" fmla="*/ 5204299 w 5272699"/>
                <a:gd name="connsiteY53" fmla="*/ 3699010 h 5067300"/>
                <a:gd name="connsiteX54" fmla="*/ 68400 w 5272699"/>
                <a:gd name="connsiteY54" fmla="*/ 3699010 h 5067300"/>
                <a:gd name="connsiteX55" fmla="*/ 68400 w 5272699"/>
                <a:gd name="connsiteY55" fmla="*/ 1368608 h 5067300"/>
                <a:gd name="connsiteX56" fmla="*/ 852555 w 5272699"/>
                <a:gd name="connsiteY56" fmla="*/ 2533650 h 5067300"/>
                <a:gd name="connsiteX57" fmla="*/ 852769 w 5272699"/>
                <a:gd name="connsiteY57" fmla="*/ 2533650 h 5067300"/>
                <a:gd name="connsiteX58" fmla="*/ 68400 w 5272699"/>
                <a:gd name="connsiteY58" fmla="*/ 3699010 h 5067300"/>
                <a:gd name="connsiteX59" fmla="*/ 3573709 w 5272699"/>
                <a:gd name="connsiteY59" fmla="*/ 3736340 h 5067300"/>
                <a:gd name="connsiteX60" fmla="*/ 2870984 w 5272699"/>
                <a:gd name="connsiteY60" fmla="*/ 2692281 h 5067300"/>
                <a:gd name="connsiteX61" fmla="*/ 4918359 w 5272699"/>
                <a:gd name="connsiteY61" fmla="*/ 3736340 h 5067300"/>
                <a:gd name="connsiteX62" fmla="*/ 3573709 w 5272699"/>
                <a:gd name="connsiteY62" fmla="*/ 3736340 h 5067300"/>
                <a:gd name="connsiteX63" fmla="*/ 354340 w 5272699"/>
                <a:gd name="connsiteY63" fmla="*/ 3736340 h 5067300"/>
                <a:gd name="connsiteX64" fmla="*/ 2401715 w 5272699"/>
                <a:gd name="connsiteY64" fmla="*/ 2692281 h 5067300"/>
                <a:gd name="connsiteX65" fmla="*/ 1698990 w 5272699"/>
                <a:gd name="connsiteY65" fmla="*/ 3736340 h 5067300"/>
                <a:gd name="connsiteX66" fmla="*/ 354340 w 5272699"/>
                <a:gd name="connsiteY66" fmla="*/ 3736340 h 5067300"/>
                <a:gd name="connsiteX67" fmla="*/ 2870984 w 5272699"/>
                <a:gd name="connsiteY67" fmla="*/ 4908987 h 5067300"/>
                <a:gd name="connsiteX68" fmla="*/ 3573709 w 5272699"/>
                <a:gd name="connsiteY68" fmla="*/ 3864928 h 5067300"/>
                <a:gd name="connsiteX69" fmla="*/ 4918359 w 5272699"/>
                <a:gd name="connsiteY69" fmla="*/ 3864928 h 5067300"/>
                <a:gd name="connsiteX70" fmla="*/ 2870984 w 5272699"/>
                <a:gd name="connsiteY70" fmla="*/ 4908987 h 5067300"/>
                <a:gd name="connsiteX71" fmla="*/ 2401715 w 5272699"/>
                <a:gd name="connsiteY71" fmla="*/ 4908987 h 5067300"/>
                <a:gd name="connsiteX72" fmla="*/ 354340 w 5272699"/>
                <a:gd name="connsiteY72" fmla="*/ 3864928 h 5067300"/>
                <a:gd name="connsiteX73" fmla="*/ 1698990 w 5272699"/>
                <a:gd name="connsiteY73" fmla="*/ 3864928 h 5067300"/>
                <a:gd name="connsiteX74" fmla="*/ 2401715 w 5272699"/>
                <a:gd name="connsiteY74" fmla="*/ 4908987 h 5067300"/>
                <a:gd name="connsiteX75" fmla="*/ 2705468 w 5272699"/>
                <a:gd name="connsiteY75" fmla="*/ 4917797 h 5067300"/>
                <a:gd name="connsiteX76" fmla="*/ 2705468 w 5272699"/>
                <a:gd name="connsiteY76" fmla="*/ 2683471 h 5067300"/>
                <a:gd name="connsiteX77" fmla="*/ 3457397 w 5272699"/>
                <a:gd name="connsiteY77" fmla="*/ 3800634 h 5067300"/>
                <a:gd name="connsiteX78" fmla="*/ 2705468 w 5272699"/>
                <a:gd name="connsiteY78" fmla="*/ 4917797 h 5067300"/>
                <a:gd name="connsiteX79" fmla="*/ 2567231 w 5272699"/>
                <a:gd name="connsiteY79" fmla="*/ 4917797 h 5067300"/>
                <a:gd name="connsiteX80" fmla="*/ 1815302 w 5272699"/>
                <a:gd name="connsiteY80" fmla="*/ 3800634 h 5067300"/>
                <a:gd name="connsiteX81" fmla="*/ 2567231 w 5272699"/>
                <a:gd name="connsiteY81" fmla="*/ 2683471 h 5067300"/>
                <a:gd name="connsiteX82" fmla="*/ 2567231 w 5272699"/>
                <a:gd name="connsiteY82" fmla="*/ 4917797 h 5067300"/>
                <a:gd name="connsiteX83" fmla="*/ 2952070 w 5272699"/>
                <a:gd name="connsiteY83" fmla="*/ 5001260 h 5067300"/>
                <a:gd name="connsiteX84" fmla="*/ 5012063 w 5272699"/>
                <a:gd name="connsiteY84" fmla="*/ 3950766 h 5067300"/>
                <a:gd name="connsiteX85" fmla="*/ 4305007 w 5272699"/>
                <a:gd name="connsiteY85" fmla="*/ 5001260 h 5067300"/>
                <a:gd name="connsiteX86" fmla="*/ 2952070 w 5272699"/>
                <a:gd name="connsiteY86" fmla="*/ 5001260 h 5067300"/>
                <a:gd name="connsiteX87" fmla="*/ 967692 w 5272699"/>
                <a:gd name="connsiteY87" fmla="*/ 5001260 h 5067300"/>
                <a:gd name="connsiteX88" fmla="*/ 260636 w 5272699"/>
                <a:gd name="connsiteY88" fmla="*/ 3950766 h 5067300"/>
                <a:gd name="connsiteX89" fmla="*/ 2320629 w 5272699"/>
                <a:gd name="connsiteY89" fmla="*/ 5001260 h 5067300"/>
                <a:gd name="connsiteX90" fmla="*/ 967692 w 5272699"/>
                <a:gd name="connsiteY90" fmla="*/ 5001260 h 5067300"/>
                <a:gd name="connsiteX91" fmla="*/ 0 w 5272699"/>
                <a:gd name="connsiteY91" fmla="*/ 5067300 h 5067300"/>
                <a:gd name="connsiteX92" fmla="*/ 68400 w 5272699"/>
                <a:gd name="connsiteY92" fmla="*/ 5067300 h 5067300"/>
                <a:gd name="connsiteX93" fmla="*/ 68400 w 5272699"/>
                <a:gd name="connsiteY93" fmla="*/ 3902258 h 5067300"/>
                <a:gd name="connsiteX94" fmla="*/ 852555 w 5272699"/>
                <a:gd name="connsiteY94" fmla="*/ 5067300 h 5067300"/>
                <a:gd name="connsiteX95" fmla="*/ 4420144 w 5272699"/>
                <a:gd name="connsiteY95" fmla="*/ 5067300 h 5067300"/>
                <a:gd name="connsiteX96" fmla="*/ 5204299 w 5272699"/>
                <a:gd name="connsiteY96" fmla="*/ 3902258 h 5067300"/>
                <a:gd name="connsiteX97" fmla="*/ 5204299 w 5272699"/>
                <a:gd name="connsiteY97" fmla="*/ 5067300 h 5067300"/>
                <a:gd name="connsiteX98" fmla="*/ 5272699 w 5272699"/>
                <a:gd name="connsiteY98" fmla="*/ 5067300 h 5067300"/>
                <a:gd name="connsiteX99" fmla="*/ 5272699 w 5272699"/>
                <a:gd name="connsiteY99" fmla="*/ 3800634 h 5067300"/>
                <a:gd name="connsiteX100" fmla="*/ 5272699 w 5272699"/>
                <a:gd name="connsiteY100" fmla="*/ 2533650 h 5067300"/>
                <a:gd name="connsiteX101" fmla="*/ 5272699 w 5272699"/>
                <a:gd name="connsiteY101" fmla="*/ 0 h 5067300"/>
                <a:gd name="connsiteX102" fmla="*/ 5204299 w 5272699"/>
                <a:gd name="connsiteY102" fmla="*/ 0 h 5067300"/>
                <a:gd name="connsiteX103" fmla="*/ 5204299 w 5272699"/>
                <a:gd name="connsiteY103" fmla="*/ 1165360 h 5067300"/>
                <a:gd name="connsiteX104" fmla="*/ 4419930 w 5272699"/>
                <a:gd name="connsiteY104" fmla="*/ 0 h 5067300"/>
                <a:gd name="connsiteX105" fmla="*/ 852769 w 5272699"/>
                <a:gd name="connsiteY105" fmla="*/ 0 h 5067300"/>
                <a:gd name="connsiteX106" fmla="*/ 68400 w 5272699"/>
                <a:gd name="connsiteY106" fmla="*/ 1165360 h 5067300"/>
                <a:gd name="connsiteX107" fmla="*/ 68400 w 5272699"/>
                <a:gd name="connsiteY107" fmla="*/ 0 h 5067300"/>
                <a:gd name="connsiteX108" fmla="*/ 0 w 5272699"/>
                <a:gd name="connsiteY108" fmla="*/ 0 h 5067300"/>
                <a:gd name="connsiteX109" fmla="*/ 0 w 5272699"/>
                <a:gd name="connsiteY109" fmla="*/ 3800634 h 5067300"/>
                <a:gd name="connsiteX110" fmla="*/ 0 w 5272699"/>
                <a:gd name="connsiteY110" fmla="*/ 5067300 h 5067300"/>
                <a:gd name="connsiteX0" fmla="*/ 5012063 w 5272699"/>
                <a:gd name="connsiteY0" fmla="*/ 1116852 h 5067300"/>
                <a:gd name="connsiteX1" fmla="*/ 2952070 w 5272699"/>
                <a:gd name="connsiteY1" fmla="*/ 66358 h 5067300"/>
                <a:gd name="connsiteX2" fmla="*/ 4305007 w 5272699"/>
                <a:gd name="connsiteY2" fmla="*/ 66358 h 5067300"/>
                <a:gd name="connsiteX3" fmla="*/ 5012063 w 5272699"/>
                <a:gd name="connsiteY3" fmla="*/ 1116852 h 5067300"/>
                <a:gd name="connsiteX4" fmla="*/ 260636 w 5272699"/>
                <a:gd name="connsiteY4" fmla="*/ 1116852 h 5067300"/>
                <a:gd name="connsiteX5" fmla="*/ 967692 w 5272699"/>
                <a:gd name="connsiteY5" fmla="*/ 66358 h 5067300"/>
                <a:gd name="connsiteX6" fmla="*/ 2320629 w 5272699"/>
                <a:gd name="connsiteY6" fmla="*/ 66358 h 5067300"/>
                <a:gd name="connsiteX7" fmla="*/ 260636 w 5272699"/>
                <a:gd name="connsiteY7" fmla="*/ 1116852 h 5067300"/>
                <a:gd name="connsiteX8" fmla="*/ 3573709 w 5272699"/>
                <a:gd name="connsiteY8" fmla="*/ 1202690 h 5067300"/>
                <a:gd name="connsiteX9" fmla="*/ 2870984 w 5272699"/>
                <a:gd name="connsiteY9" fmla="*/ 158631 h 5067300"/>
                <a:gd name="connsiteX10" fmla="*/ 4918359 w 5272699"/>
                <a:gd name="connsiteY10" fmla="*/ 1202690 h 5067300"/>
                <a:gd name="connsiteX11" fmla="*/ 3573709 w 5272699"/>
                <a:gd name="connsiteY11" fmla="*/ 1202690 h 5067300"/>
                <a:gd name="connsiteX12" fmla="*/ 354340 w 5272699"/>
                <a:gd name="connsiteY12" fmla="*/ 1202690 h 5067300"/>
                <a:gd name="connsiteX13" fmla="*/ 2401715 w 5272699"/>
                <a:gd name="connsiteY13" fmla="*/ 158631 h 5067300"/>
                <a:gd name="connsiteX14" fmla="*/ 1698990 w 5272699"/>
                <a:gd name="connsiteY14" fmla="*/ 1202690 h 5067300"/>
                <a:gd name="connsiteX15" fmla="*/ 354340 w 5272699"/>
                <a:gd name="connsiteY15" fmla="*/ 1202690 h 5067300"/>
                <a:gd name="connsiteX16" fmla="*/ 2870984 w 5272699"/>
                <a:gd name="connsiteY16" fmla="*/ 2375337 h 5067300"/>
                <a:gd name="connsiteX17" fmla="*/ 3573709 w 5272699"/>
                <a:gd name="connsiteY17" fmla="*/ 1331278 h 5067300"/>
                <a:gd name="connsiteX18" fmla="*/ 4918359 w 5272699"/>
                <a:gd name="connsiteY18" fmla="*/ 1331278 h 5067300"/>
                <a:gd name="connsiteX19" fmla="*/ 2870984 w 5272699"/>
                <a:gd name="connsiteY19" fmla="*/ 2375337 h 5067300"/>
                <a:gd name="connsiteX20" fmla="*/ 2401715 w 5272699"/>
                <a:gd name="connsiteY20" fmla="*/ 2375337 h 5067300"/>
                <a:gd name="connsiteX21" fmla="*/ 354340 w 5272699"/>
                <a:gd name="connsiteY21" fmla="*/ 1331278 h 5067300"/>
                <a:gd name="connsiteX22" fmla="*/ 1698990 w 5272699"/>
                <a:gd name="connsiteY22" fmla="*/ 1331278 h 5067300"/>
                <a:gd name="connsiteX23" fmla="*/ 2401715 w 5272699"/>
                <a:gd name="connsiteY23" fmla="*/ 2375337 h 5067300"/>
                <a:gd name="connsiteX24" fmla="*/ 2705468 w 5272699"/>
                <a:gd name="connsiteY24" fmla="*/ 2384147 h 5067300"/>
                <a:gd name="connsiteX25" fmla="*/ 2705468 w 5272699"/>
                <a:gd name="connsiteY25" fmla="*/ 149821 h 5067300"/>
                <a:gd name="connsiteX26" fmla="*/ 3457397 w 5272699"/>
                <a:gd name="connsiteY26" fmla="*/ 1266984 h 5067300"/>
                <a:gd name="connsiteX27" fmla="*/ 2705468 w 5272699"/>
                <a:gd name="connsiteY27" fmla="*/ 2384147 h 5067300"/>
                <a:gd name="connsiteX28" fmla="*/ 2567231 w 5272699"/>
                <a:gd name="connsiteY28" fmla="*/ 2384147 h 5067300"/>
                <a:gd name="connsiteX29" fmla="*/ 1815302 w 5272699"/>
                <a:gd name="connsiteY29" fmla="*/ 1266984 h 5067300"/>
                <a:gd name="connsiteX30" fmla="*/ 2567231 w 5272699"/>
                <a:gd name="connsiteY30" fmla="*/ 149821 h 5067300"/>
                <a:gd name="connsiteX31" fmla="*/ 2567231 w 5272699"/>
                <a:gd name="connsiteY31" fmla="*/ 2384147 h 5067300"/>
                <a:gd name="connsiteX32" fmla="*/ 2952070 w 5272699"/>
                <a:gd name="connsiteY32" fmla="*/ 2467610 h 5067300"/>
                <a:gd name="connsiteX33" fmla="*/ 5012063 w 5272699"/>
                <a:gd name="connsiteY33" fmla="*/ 1417116 h 5067300"/>
                <a:gd name="connsiteX34" fmla="*/ 4305007 w 5272699"/>
                <a:gd name="connsiteY34" fmla="*/ 2467610 h 5067300"/>
                <a:gd name="connsiteX35" fmla="*/ 2952070 w 5272699"/>
                <a:gd name="connsiteY35" fmla="*/ 2467610 h 5067300"/>
                <a:gd name="connsiteX36" fmla="*/ 967692 w 5272699"/>
                <a:gd name="connsiteY36" fmla="*/ 2467610 h 5067300"/>
                <a:gd name="connsiteX37" fmla="*/ 260636 w 5272699"/>
                <a:gd name="connsiteY37" fmla="*/ 1417116 h 5067300"/>
                <a:gd name="connsiteX38" fmla="*/ 2320629 w 5272699"/>
                <a:gd name="connsiteY38" fmla="*/ 2467610 h 5067300"/>
                <a:gd name="connsiteX39" fmla="*/ 967692 w 5272699"/>
                <a:gd name="connsiteY39" fmla="*/ 2467610 h 5067300"/>
                <a:gd name="connsiteX40" fmla="*/ 5012063 w 5272699"/>
                <a:gd name="connsiteY40" fmla="*/ 3650502 h 5067300"/>
                <a:gd name="connsiteX41" fmla="*/ 2952070 w 5272699"/>
                <a:gd name="connsiteY41" fmla="*/ 2600008 h 5067300"/>
                <a:gd name="connsiteX42" fmla="*/ 4305007 w 5272699"/>
                <a:gd name="connsiteY42" fmla="*/ 2600008 h 5067300"/>
                <a:gd name="connsiteX43" fmla="*/ 5012063 w 5272699"/>
                <a:gd name="connsiteY43" fmla="*/ 3650502 h 5067300"/>
                <a:gd name="connsiteX44" fmla="*/ 260636 w 5272699"/>
                <a:gd name="connsiteY44" fmla="*/ 3650502 h 5067300"/>
                <a:gd name="connsiteX45" fmla="*/ 967692 w 5272699"/>
                <a:gd name="connsiteY45" fmla="*/ 2600008 h 5067300"/>
                <a:gd name="connsiteX46" fmla="*/ 2320629 w 5272699"/>
                <a:gd name="connsiteY46" fmla="*/ 2600008 h 5067300"/>
                <a:gd name="connsiteX47" fmla="*/ 260636 w 5272699"/>
                <a:gd name="connsiteY47" fmla="*/ 3650502 h 5067300"/>
                <a:gd name="connsiteX48" fmla="*/ 5204299 w 5272699"/>
                <a:gd name="connsiteY48" fmla="*/ 3699010 h 5067300"/>
                <a:gd name="connsiteX49" fmla="*/ 4419930 w 5272699"/>
                <a:gd name="connsiteY49" fmla="*/ 2533650 h 5067300"/>
                <a:gd name="connsiteX50" fmla="*/ 4420144 w 5272699"/>
                <a:gd name="connsiteY50" fmla="*/ 2533650 h 5067300"/>
                <a:gd name="connsiteX51" fmla="*/ 5204299 w 5272699"/>
                <a:gd name="connsiteY51" fmla="*/ 1368608 h 5067300"/>
                <a:gd name="connsiteX52" fmla="*/ 5204299 w 5272699"/>
                <a:gd name="connsiteY52" fmla="*/ 2533650 h 5067300"/>
                <a:gd name="connsiteX53" fmla="*/ 5204299 w 5272699"/>
                <a:gd name="connsiteY53" fmla="*/ 3699010 h 5067300"/>
                <a:gd name="connsiteX54" fmla="*/ 68400 w 5272699"/>
                <a:gd name="connsiteY54" fmla="*/ 3699010 h 5067300"/>
                <a:gd name="connsiteX55" fmla="*/ 68400 w 5272699"/>
                <a:gd name="connsiteY55" fmla="*/ 1368608 h 5067300"/>
                <a:gd name="connsiteX56" fmla="*/ 852555 w 5272699"/>
                <a:gd name="connsiteY56" fmla="*/ 2533650 h 5067300"/>
                <a:gd name="connsiteX57" fmla="*/ 852769 w 5272699"/>
                <a:gd name="connsiteY57" fmla="*/ 2533650 h 5067300"/>
                <a:gd name="connsiteX58" fmla="*/ 68400 w 5272699"/>
                <a:gd name="connsiteY58" fmla="*/ 3699010 h 5067300"/>
                <a:gd name="connsiteX59" fmla="*/ 3573709 w 5272699"/>
                <a:gd name="connsiteY59" fmla="*/ 3736340 h 5067300"/>
                <a:gd name="connsiteX60" fmla="*/ 2870984 w 5272699"/>
                <a:gd name="connsiteY60" fmla="*/ 2692281 h 5067300"/>
                <a:gd name="connsiteX61" fmla="*/ 4918359 w 5272699"/>
                <a:gd name="connsiteY61" fmla="*/ 3736340 h 5067300"/>
                <a:gd name="connsiteX62" fmla="*/ 3573709 w 5272699"/>
                <a:gd name="connsiteY62" fmla="*/ 3736340 h 5067300"/>
                <a:gd name="connsiteX63" fmla="*/ 354340 w 5272699"/>
                <a:gd name="connsiteY63" fmla="*/ 3736340 h 5067300"/>
                <a:gd name="connsiteX64" fmla="*/ 2401715 w 5272699"/>
                <a:gd name="connsiteY64" fmla="*/ 2692281 h 5067300"/>
                <a:gd name="connsiteX65" fmla="*/ 1698990 w 5272699"/>
                <a:gd name="connsiteY65" fmla="*/ 3736340 h 5067300"/>
                <a:gd name="connsiteX66" fmla="*/ 354340 w 5272699"/>
                <a:gd name="connsiteY66" fmla="*/ 3736340 h 5067300"/>
                <a:gd name="connsiteX67" fmla="*/ 2870984 w 5272699"/>
                <a:gd name="connsiteY67" fmla="*/ 4908987 h 5067300"/>
                <a:gd name="connsiteX68" fmla="*/ 3573709 w 5272699"/>
                <a:gd name="connsiteY68" fmla="*/ 3864928 h 5067300"/>
                <a:gd name="connsiteX69" fmla="*/ 4918359 w 5272699"/>
                <a:gd name="connsiteY69" fmla="*/ 3864928 h 5067300"/>
                <a:gd name="connsiteX70" fmla="*/ 2870984 w 5272699"/>
                <a:gd name="connsiteY70" fmla="*/ 4908987 h 5067300"/>
                <a:gd name="connsiteX71" fmla="*/ 2401715 w 5272699"/>
                <a:gd name="connsiteY71" fmla="*/ 4908987 h 5067300"/>
                <a:gd name="connsiteX72" fmla="*/ 354340 w 5272699"/>
                <a:gd name="connsiteY72" fmla="*/ 3864928 h 5067300"/>
                <a:gd name="connsiteX73" fmla="*/ 1698990 w 5272699"/>
                <a:gd name="connsiteY73" fmla="*/ 3864928 h 5067300"/>
                <a:gd name="connsiteX74" fmla="*/ 2401715 w 5272699"/>
                <a:gd name="connsiteY74" fmla="*/ 4908987 h 5067300"/>
                <a:gd name="connsiteX75" fmla="*/ 2705468 w 5272699"/>
                <a:gd name="connsiteY75" fmla="*/ 4917797 h 5067300"/>
                <a:gd name="connsiteX76" fmla="*/ 2705468 w 5272699"/>
                <a:gd name="connsiteY76" fmla="*/ 2683471 h 5067300"/>
                <a:gd name="connsiteX77" fmla="*/ 3457397 w 5272699"/>
                <a:gd name="connsiteY77" fmla="*/ 3800634 h 5067300"/>
                <a:gd name="connsiteX78" fmla="*/ 2705468 w 5272699"/>
                <a:gd name="connsiteY78" fmla="*/ 4917797 h 5067300"/>
                <a:gd name="connsiteX79" fmla="*/ 2567231 w 5272699"/>
                <a:gd name="connsiteY79" fmla="*/ 4917797 h 5067300"/>
                <a:gd name="connsiteX80" fmla="*/ 1815302 w 5272699"/>
                <a:gd name="connsiteY80" fmla="*/ 3800634 h 5067300"/>
                <a:gd name="connsiteX81" fmla="*/ 2567231 w 5272699"/>
                <a:gd name="connsiteY81" fmla="*/ 2683471 h 5067300"/>
                <a:gd name="connsiteX82" fmla="*/ 2567231 w 5272699"/>
                <a:gd name="connsiteY82" fmla="*/ 4917797 h 5067300"/>
                <a:gd name="connsiteX83" fmla="*/ 2952070 w 5272699"/>
                <a:gd name="connsiteY83" fmla="*/ 5001260 h 5067300"/>
                <a:gd name="connsiteX84" fmla="*/ 5012063 w 5272699"/>
                <a:gd name="connsiteY84" fmla="*/ 3950766 h 5067300"/>
                <a:gd name="connsiteX85" fmla="*/ 4305007 w 5272699"/>
                <a:gd name="connsiteY85" fmla="*/ 5001260 h 5067300"/>
                <a:gd name="connsiteX86" fmla="*/ 2952070 w 5272699"/>
                <a:gd name="connsiteY86" fmla="*/ 5001260 h 5067300"/>
                <a:gd name="connsiteX87" fmla="*/ 967692 w 5272699"/>
                <a:gd name="connsiteY87" fmla="*/ 5001260 h 5067300"/>
                <a:gd name="connsiteX88" fmla="*/ 260636 w 5272699"/>
                <a:gd name="connsiteY88" fmla="*/ 3950766 h 5067300"/>
                <a:gd name="connsiteX89" fmla="*/ 2320629 w 5272699"/>
                <a:gd name="connsiteY89" fmla="*/ 5001260 h 5067300"/>
                <a:gd name="connsiteX90" fmla="*/ 967692 w 5272699"/>
                <a:gd name="connsiteY90" fmla="*/ 5001260 h 5067300"/>
                <a:gd name="connsiteX91" fmla="*/ 0 w 5272699"/>
                <a:gd name="connsiteY91" fmla="*/ 5067300 h 5067300"/>
                <a:gd name="connsiteX92" fmla="*/ 68400 w 5272699"/>
                <a:gd name="connsiteY92" fmla="*/ 5067300 h 5067300"/>
                <a:gd name="connsiteX93" fmla="*/ 68400 w 5272699"/>
                <a:gd name="connsiteY93" fmla="*/ 3902258 h 5067300"/>
                <a:gd name="connsiteX94" fmla="*/ 852555 w 5272699"/>
                <a:gd name="connsiteY94" fmla="*/ 5067300 h 5067300"/>
                <a:gd name="connsiteX95" fmla="*/ 4420144 w 5272699"/>
                <a:gd name="connsiteY95" fmla="*/ 5067300 h 5067300"/>
                <a:gd name="connsiteX96" fmla="*/ 5204299 w 5272699"/>
                <a:gd name="connsiteY96" fmla="*/ 3902258 h 5067300"/>
                <a:gd name="connsiteX97" fmla="*/ 5204299 w 5272699"/>
                <a:gd name="connsiteY97" fmla="*/ 5067300 h 5067300"/>
                <a:gd name="connsiteX98" fmla="*/ 5272699 w 5272699"/>
                <a:gd name="connsiteY98" fmla="*/ 5067300 h 5067300"/>
                <a:gd name="connsiteX99" fmla="*/ 5272699 w 5272699"/>
                <a:gd name="connsiteY99" fmla="*/ 3800634 h 5067300"/>
                <a:gd name="connsiteX100" fmla="*/ 5272699 w 5272699"/>
                <a:gd name="connsiteY100" fmla="*/ 0 h 5067300"/>
                <a:gd name="connsiteX101" fmla="*/ 5204299 w 5272699"/>
                <a:gd name="connsiteY101" fmla="*/ 0 h 5067300"/>
                <a:gd name="connsiteX102" fmla="*/ 5204299 w 5272699"/>
                <a:gd name="connsiteY102" fmla="*/ 1165360 h 5067300"/>
                <a:gd name="connsiteX103" fmla="*/ 4419930 w 5272699"/>
                <a:gd name="connsiteY103" fmla="*/ 0 h 5067300"/>
                <a:gd name="connsiteX104" fmla="*/ 852769 w 5272699"/>
                <a:gd name="connsiteY104" fmla="*/ 0 h 5067300"/>
                <a:gd name="connsiteX105" fmla="*/ 68400 w 5272699"/>
                <a:gd name="connsiteY105" fmla="*/ 1165360 h 5067300"/>
                <a:gd name="connsiteX106" fmla="*/ 68400 w 5272699"/>
                <a:gd name="connsiteY106" fmla="*/ 0 h 5067300"/>
                <a:gd name="connsiteX107" fmla="*/ 0 w 5272699"/>
                <a:gd name="connsiteY107" fmla="*/ 0 h 5067300"/>
                <a:gd name="connsiteX108" fmla="*/ 0 w 5272699"/>
                <a:gd name="connsiteY108" fmla="*/ 3800634 h 5067300"/>
                <a:gd name="connsiteX109" fmla="*/ 0 w 5272699"/>
                <a:gd name="connsiteY109" fmla="*/ 5067300 h 5067300"/>
                <a:gd name="connsiteX0" fmla="*/ 5012063 w 5272699"/>
                <a:gd name="connsiteY0" fmla="*/ 1116852 h 5067300"/>
                <a:gd name="connsiteX1" fmla="*/ 2952070 w 5272699"/>
                <a:gd name="connsiteY1" fmla="*/ 66358 h 5067300"/>
                <a:gd name="connsiteX2" fmla="*/ 4305007 w 5272699"/>
                <a:gd name="connsiteY2" fmla="*/ 66358 h 5067300"/>
                <a:gd name="connsiteX3" fmla="*/ 5012063 w 5272699"/>
                <a:gd name="connsiteY3" fmla="*/ 1116852 h 5067300"/>
                <a:gd name="connsiteX4" fmla="*/ 260636 w 5272699"/>
                <a:gd name="connsiteY4" fmla="*/ 1116852 h 5067300"/>
                <a:gd name="connsiteX5" fmla="*/ 967692 w 5272699"/>
                <a:gd name="connsiteY5" fmla="*/ 66358 h 5067300"/>
                <a:gd name="connsiteX6" fmla="*/ 2320629 w 5272699"/>
                <a:gd name="connsiteY6" fmla="*/ 66358 h 5067300"/>
                <a:gd name="connsiteX7" fmla="*/ 260636 w 5272699"/>
                <a:gd name="connsiteY7" fmla="*/ 1116852 h 5067300"/>
                <a:gd name="connsiteX8" fmla="*/ 3573709 w 5272699"/>
                <a:gd name="connsiteY8" fmla="*/ 1202690 h 5067300"/>
                <a:gd name="connsiteX9" fmla="*/ 2870984 w 5272699"/>
                <a:gd name="connsiteY9" fmla="*/ 158631 h 5067300"/>
                <a:gd name="connsiteX10" fmla="*/ 4918359 w 5272699"/>
                <a:gd name="connsiteY10" fmla="*/ 1202690 h 5067300"/>
                <a:gd name="connsiteX11" fmla="*/ 3573709 w 5272699"/>
                <a:gd name="connsiteY11" fmla="*/ 1202690 h 5067300"/>
                <a:gd name="connsiteX12" fmla="*/ 354340 w 5272699"/>
                <a:gd name="connsiteY12" fmla="*/ 1202690 h 5067300"/>
                <a:gd name="connsiteX13" fmla="*/ 2401715 w 5272699"/>
                <a:gd name="connsiteY13" fmla="*/ 158631 h 5067300"/>
                <a:gd name="connsiteX14" fmla="*/ 1698990 w 5272699"/>
                <a:gd name="connsiteY14" fmla="*/ 1202690 h 5067300"/>
                <a:gd name="connsiteX15" fmla="*/ 354340 w 5272699"/>
                <a:gd name="connsiteY15" fmla="*/ 1202690 h 5067300"/>
                <a:gd name="connsiteX16" fmla="*/ 2870984 w 5272699"/>
                <a:gd name="connsiteY16" fmla="*/ 2375337 h 5067300"/>
                <a:gd name="connsiteX17" fmla="*/ 3573709 w 5272699"/>
                <a:gd name="connsiteY17" fmla="*/ 1331278 h 5067300"/>
                <a:gd name="connsiteX18" fmla="*/ 4918359 w 5272699"/>
                <a:gd name="connsiteY18" fmla="*/ 1331278 h 5067300"/>
                <a:gd name="connsiteX19" fmla="*/ 2870984 w 5272699"/>
                <a:gd name="connsiteY19" fmla="*/ 2375337 h 5067300"/>
                <a:gd name="connsiteX20" fmla="*/ 2401715 w 5272699"/>
                <a:gd name="connsiteY20" fmla="*/ 2375337 h 5067300"/>
                <a:gd name="connsiteX21" fmla="*/ 354340 w 5272699"/>
                <a:gd name="connsiteY21" fmla="*/ 1331278 h 5067300"/>
                <a:gd name="connsiteX22" fmla="*/ 1698990 w 5272699"/>
                <a:gd name="connsiteY22" fmla="*/ 1331278 h 5067300"/>
                <a:gd name="connsiteX23" fmla="*/ 2401715 w 5272699"/>
                <a:gd name="connsiteY23" fmla="*/ 2375337 h 5067300"/>
                <a:gd name="connsiteX24" fmla="*/ 2705468 w 5272699"/>
                <a:gd name="connsiteY24" fmla="*/ 2384147 h 5067300"/>
                <a:gd name="connsiteX25" fmla="*/ 2705468 w 5272699"/>
                <a:gd name="connsiteY25" fmla="*/ 149821 h 5067300"/>
                <a:gd name="connsiteX26" fmla="*/ 3457397 w 5272699"/>
                <a:gd name="connsiteY26" fmla="*/ 1266984 h 5067300"/>
                <a:gd name="connsiteX27" fmla="*/ 2705468 w 5272699"/>
                <a:gd name="connsiteY27" fmla="*/ 2384147 h 5067300"/>
                <a:gd name="connsiteX28" fmla="*/ 2567231 w 5272699"/>
                <a:gd name="connsiteY28" fmla="*/ 2384147 h 5067300"/>
                <a:gd name="connsiteX29" fmla="*/ 1815302 w 5272699"/>
                <a:gd name="connsiteY29" fmla="*/ 1266984 h 5067300"/>
                <a:gd name="connsiteX30" fmla="*/ 2567231 w 5272699"/>
                <a:gd name="connsiteY30" fmla="*/ 149821 h 5067300"/>
                <a:gd name="connsiteX31" fmla="*/ 2567231 w 5272699"/>
                <a:gd name="connsiteY31" fmla="*/ 2384147 h 5067300"/>
                <a:gd name="connsiteX32" fmla="*/ 2952070 w 5272699"/>
                <a:gd name="connsiteY32" fmla="*/ 2467610 h 5067300"/>
                <a:gd name="connsiteX33" fmla="*/ 5012063 w 5272699"/>
                <a:gd name="connsiteY33" fmla="*/ 1417116 h 5067300"/>
                <a:gd name="connsiteX34" fmla="*/ 4305007 w 5272699"/>
                <a:gd name="connsiteY34" fmla="*/ 2467610 h 5067300"/>
                <a:gd name="connsiteX35" fmla="*/ 2952070 w 5272699"/>
                <a:gd name="connsiteY35" fmla="*/ 2467610 h 5067300"/>
                <a:gd name="connsiteX36" fmla="*/ 967692 w 5272699"/>
                <a:gd name="connsiteY36" fmla="*/ 2467610 h 5067300"/>
                <a:gd name="connsiteX37" fmla="*/ 260636 w 5272699"/>
                <a:gd name="connsiteY37" fmla="*/ 1417116 h 5067300"/>
                <a:gd name="connsiteX38" fmla="*/ 2320629 w 5272699"/>
                <a:gd name="connsiteY38" fmla="*/ 2467610 h 5067300"/>
                <a:gd name="connsiteX39" fmla="*/ 967692 w 5272699"/>
                <a:gd name="connsiteY39" fmla="*/ 2467610 h 5067300"/>
                <a:gd name="connsiteX40" fmla="*/ 5012063 w 5272699"/>
                <a:gd name="connsiteY40" fmla="*/ 3650502 h 5067300"/>
                <a:gd name="connsiteX41" fmla="*/ 2952070 w 5272699"/>
                <a:gd name="connsiteY41" fmla="*/ 2600008 h 5067300"/>
                <a:gd name="connsiteX42" fmla="*/ 4305007 w 5272699"/>
                <a:gd name="connsiteY42" fmla="*/ 2600008 h 5067300"/>
                <a:gd name="connsiteX43" fmla="*/ 5012063 w 5272699"/>
                <a:gd name="connsiteY43" fmla="*/ 3650502 h 5067300"/>
                <a:gd name="connsiteX44" fmla="*/ 260636 w 5272699"/>
                <a:gd name="connsiteY44" fmla="*/ 3650502 h 5067300"/>
                <a:gd name="connsiteX45" fmla="*/ 967692 w 5272699"/>
                <a:gd name="connsiteY45" fmla="*/ 2600008 h 5067300"/>
                <a:gd name="connsiteX46" fmla="*/ 2320629 w 5272699"/>
                <a:gd name="connsiteY46" fmla="*/ 2600008 h 5067300"/>
                <a:gd name="connsiteX47" fmla="*/ 260636 w 5272699"/>
                <a:gd name="connsiteY47" fmla="*/ 3650502 h 5067300"/>
                <a:gd name="connsiteX48" fmla="*/ 5204299 w 5272699"/>
                <a:gd name="connsiteY48" fmla="*/ 3699010 h 5067300"/>
                <a:gd name="connsiteX49" fmla="*/ 4419930 w 5272699"/>
                <a:gd name="connsiteY49" fmla="*/ 2533650 h 5067300"/>
                <a:gd name="connsiteX50" fmla="*/ 4420144 w 5272699"/>
                <a:gd name="connsiteY50" fmla="*/ 2533650 h 5067300"/>
                <a:gd name="connsiteX51" fmla="*/ 5204299 w 5272699"/>
                <a:gd name="connsiteY51" fmla="*/ 1368608 h 5067300"/>
                <a:gd name="connsiteX52" fmla="*/ 5204299 w 5272699"/>
                <a:gd name="connsiteY52" fmla="*/ 3699010 h 5067300"/>
                <a:gd name="connsiteX53" fmla="*/ 68400 w 5272699"/>
                <a:gd name="connsiteY53" fmla="*/ 3699010 h 5067300"/>
                <a:gd name="connsiteX54" fmla="*/ 68400 w 5272699"/>
                <a:gd name="connsiteY54" fmla="*/ 1368608 h 5067300"/>
                <a:gd name="connsiteX55" fmla="*/ 852555 w 5272699"/>
                <a:gd name="connsiteY55" fmla="*/ 2533650 h 5067300"/>
                <a:gd name="connsiteX56" fmla="*/ 852769 w 5272699"/>
                <a:gd name="connsiteY56" fmla="*/ 2533650 h 5067300"/>
                <a:gd name="connsiteX57" fmla="*/ 68400 w 5272699"/>
                <a:gd name="connsiteY57" fmla="*/ 3699010 h 5067300"/>
                <a:gd name="connsiteX58" fmla="*/ 3573709 w 5272699"/>
                <a:gd name="connsiteY58" fmla="*/ 3736340 h 5067300"/>
                <a:gd name="connsiteX59" fmla="*/ 2870984 w 5272699"/>
                <a:gd name="connsiteY59" fmla="*/ 2692281 h 5067300"/>
                <a:gd name="connsiteX60" fmla="*/ 4918359 w 5272699"/>
                <a:gd name="connsiteY60" fmla="*/ 3736340 h 5067300"/>
                <a:gd name="connsiteX61" fmla="*/ 3573709 w 5272699"/>
                <a:gd name="connsiteY61" fmla="*/ 3736340 h 5067300"/>
                <a:gd name="connsiteX62" fmla="*/ 354340 w 5272699"/>
                <a:gd name="connsiteY62" fmla="*/ 3736340 h 5067300"/>
                <a:gd name="connsiteX63" fmla="*/ 2401715 w 5272699"/>
                <a:gd name="connsiteY63" fmla="*/ 2692281 h 5067300"/>
                <a:gd name="connsiteX64" fmla="*/ 1698990 w 5272699"/>
                <a:gd name="connsiteY64" fmla="*/ 3736340 h 5067300"/>
                <a:gd name="connsiteX65" fmla="*/ 354340 w 5272699"/>
                <a:gd name="connsiteY65" fmla="*/ 3736340 h 5067300"/>
                <a:gd name="connsiteX66" fmla="*/ 2870984 w 5272699"/>
                <a:gd name="connsiteY66" fmla="*/ 4908987 h 5067300"/>
                <a:gd name="connsiteX67" fmla="*/ 3573709 w 5272699"/>
                <a:gd name="connsiteY67" fmla="*/ 3864928 h 5067300"/>
                <a:gd name="connsiteX68" fmla="*/ 4918359 w 5272699"/>
                <a:gd name="connsiteY68" fmla="*/ 3864928 h 5067300"/>
                <a:gd name="connsiteX69" fmla="*/ 2870984 w 5272699"/>
                <a:gd name="connsiteY69" fmla="*/ 4908987 h 5067300"/>
                <a:gd name="connsiteX70" fmla="*/ 2401715 w 5272699"/>
                <a:gd name="connsiteY70" fmla="*/ 4908987 h 5067300"/>
                <a:gd name="connsiteX71" fmla="*/ 354340 w 5272699"/>
                <a:gd name="connsiteY71" fmla="*/ 3864928 h 5067300"/>
                <a:gd name="connsiteX72" fmla="*/ 1698990 w 5272699"/>
                <a:gd name="connsiteY72" fmla="*/ 3864928 h 5067300"/>
                <a:gd name="connsiteX73" fmla="*/ 2401715 w 5272699"/>
                <a:gd name="connsiteY73" fmla="*/ 4908987 h 5067300"/>
                <a:gd name="connsiteX74" fmla="*/ 2705468 w 5272699"/>
                <a:gd name="connsiteY74" fmla="*/ 4917797 h 5067300"/>
                <a:gd name="connsiteX75" fmla="*/ 2705468 w 5272699"/>
                <a:gd name="connsiteY75" fmla="*/ 2683471 h 5067300"/>
                <a:gd name="connsiteX76" fmla="*/ 3457397 w 5272699"/>
                <a:gd name="connsiteY76" fmla="*/ 3800634 h 5067300"/>
                <a:gd name="connsiteX77" fmla="*/ 2705468 w 5272699"/>
                <a:gd name="connsiteY77" fmla="*/ 4917797 h 5067300"/>
                <a:gd name="connsiteX78" fmla="*/ 2567231 w 5272699"/>
                <a:gd name="connsiteY78" fmla="*/ 4917797 h 5067300"/>
                <a:gd name="connsiteX79" fmla="*/ 1815302 w 5272699"/>
                <a:gd name="connsiteY79" fmla="*/ 3800634 h 5067300"/>
                <a:gd name="connsiteX80" fmla="*/ 2567231 w 5272699"/>
                <a:gd name="connsiteY80" fmla="*/ 2683471 h 5067300"/>
                <a:gd name="connsiteX81" fmla="*/ 2567231 w 5272699"/>
                <a:gd name="connsiteY81" fmla="*/ 4917797 h 5067300"/>
                <a:gd name="connsiteX82" fmla="*/ 2952070 w 5272699"/>
                <a:gd name="connsiteY82" fmla="*/ 5001260 h 5067300"/>
                <a:gd name="connsiteX83" fmla="*/ 5012063 w 5272699"/>
                <a:gd name="connsiteY83" fmla="*/ 3950766 h 5067300"/>
                <a:gd name="connsiteX84" fmla="*/ 4305007 w 5272699"/>
                <a:gd name="connsiteY84" fmla="*/ 5001260 h 5067300"/>
                <a:gd name="connsiteX85" fmla="*/ 2952070 w 5272699"/>
                <a:gd name="connsiteY85" fmla="*/ 5001260 h 5067300"/>
                <a:gd name="connsiteX86" fmla="*/ 967692 w 5272699"/>
                <a:gd name="connsiteY86" fmla="*/ 5001260 h 5067300"/>
                <a:gd name="connsiteX87" fmla="*/ 260636 w 5272699"/>
                <a:gd name="connsiteY87" fmla="*/ 3950766 h 5067300"/>
                <a:gd name="connsiteX88" fmla="*/ 2320629 w 5272699"/>
                <a:gd name="connsiteY88" fmla="*/ 5001260 h 5067300"/>
                <a:gd name="connsiteX89" fmla="*/ 967692 w 5272699"/>
                <a:gd name="connsiteY89" fmla="*/ 5001260 h 5067300"/>
                <a:gd name="connsiteX90" fmla="*/ 0 w 5272699"/>
                <a:gd name="connsiteY90" fmla="*/ 5067300 h 5067300"/>
                <a:gd name="connsiteX91" fmla="*/ 68400 w 5272699"/>
                <a:gd name="connsiteY91" fmla="*/ 5067300 h 5067300"/>
                <a:gd name="connsiteX92" fmla="*/ 68400 w 5272699"/>
                <a:gd name="connsiteY92" fmla="*/ 3902258 h 5067300"/>
                <a:gd name="connsiteX93" fmla="*/ 852555 w 5272699"/>
                <a:gd name="connsiteY93" fmla="*/ 5067300 h 5067300"/>
                <a:gd name="connsiteX94" fmla="*/ 4420144 w 5272699"/>
                <a:gd name="connsiteY94" fmla="*/ 5067300 h 5067300"/>
                <a:gd name="connsiteX95" fmla="*/ 5204299 w 5272699"/>
                <a:gd name="connsiteY95" fmla="*/ 3902258 h 5067300"/>
                <a:gd name="connsiteX96" fmla="*/ 5204299 w 5272699"/>
                <a:gd name="connsiteY96" fmla="*/ 5067300 h 5067300"/>
                <a:gd name="connsiteX97" fmla="*/ 5272699 w 5272699"/>
                <a:gd name="connsiteY97" fmla="*/ 5067300 h 5067300"/>
                <a:gd name="connsiteX98" fmla="*/ 5272699 w 5272699"/>
                <a:gd name="connsiteY98" fmla="*/ 3800634 h 5067300"/>
                <a:gd name="connsiteX99" fmla="*/ 5272699 w 5272699"/>
                <a:gd name="connsiteY99" fmla="*/ 0 h 5067300"/>
                <a:gd name="connsiteX100" fmla="*/ 5204299 w 5272699"/>
                <a:gd name="connsiteY100" fmla="*/ 0 h 5067300"/>
                <a:gd name="connsiteX101" fmla="*/ 5204299 w 5272699"/>
                <a:gd name="connsiteY101" fmla="*/ 1165360 h 5067300"/>
                <a:gd name="connsiteX102" fmla="*/ 4419930 w 5272699"/>
                <a:gd name="connsiteY102" fmla="*/ 0 h 5067300"/>
                <a:gd name="connsiteX103" fmla="*/ 852769 w 5272699"/>
                <a:gd name="connsiteY103" fmla="*/ 0 h 5067300"/>
                <a:gd name="connsiteX104" fmla="*/ 68400 w 5272699"/>
                <a:gd name="connsiteY104" fmla="*/ 1165360 h 5067300"/>
                <a:gd name="connsiteX105" fmla="*/ 68400 w 5272699"/>
                <a:gd name="connsiteY105" fmla="*/ 0 h 5067300"/>
                <a:gd name="connsiteX106" fmla="*/ 0 w 5272699"/>
                <a:gd name="connsiteY106" fmla="*/ 0 h 5067300"/>
                <a:gd name="connsiteX107" fmla="*/ 0 w 5272699"/>
                <a:gd name="connsiteY107" fmla="*/ 3800634 h 5067300"/>
                <a:gd name="connsiteX108" fmla="*/ 0 w 5272699"/>
                <a:gd name="connsiteY108" fmla="*/ 5067300 h 5067300"/>
                <a:gd name="connsiteX0" fmla="*/ 5012063 w 5272699"/>
                <a:gd name="connsiteY0" fmla="*/ 1116852 h 5067300"/>
                <a:gd name="connsiteX1" fmla="*/ 2952070 w 5272699"/>
                <a:gd name="connsiteY1" fmla="*/ 66358 h 5067300"/>
                <a:gd name="connsiteX2" fmla="*/ 4305007 w 5272699"/>
                <a:gd name="connsiteY2" fmla="*/ 66358 h 5067300"/>
                <a:gd name="connsiteX3" fmla="*/ 5012063 w 5272699"/>
                <a:gd name="connsiteY3" fmla="*/ 1116852 h 5067300"/>
                <a:gd name="connsiteX4" fmla="*/ 260636 w 5272699"/>
                <a:gd name="connsiteY4" fmla="*/ 1116852 h 5067300"/>
                <a:gd name="connsiteX5" fmla="*/ 967692 w 5272699"/>
                <a:gd name="connsiteY5" fmla="*/ 66358 h 5067300"/>
                <a:gd name="connsiteX6" fmla="*/ 2320629 w 5272699"/>
                <a:gd name="connsiteY6" fmla="*/ 66358 h 5067300"/>
                <a:gd name="connsiteX7" fmla="*/ 260636 w 5272699"/>
                <a:gd name="connsiteY7" fmla="*/ 1116852 h 5067300"/>
                <a:gd name="connsiteX8" fmla="*/ 3573709 w 5272699"/>
                <a:gd name="connsiteY8" fmla="*/ 1202690 h 5067300"/>
                <a:gd name="connsiteX9" fmla="*/ 2870984 w 5272699"/>
                <a:gd name="connsiteY9" fmla="*/ 158631 h 5067300"/>
                <a:gd name="connsiteX10" fmla="*/ 4918359 w 5272699"/>
                <a:gd name="connsiteY10" fmla="*/ 1202690 h 5067300"/>
                <a:gd name="connsiteX11" fmla="*/ 3573709 w 5272699"/>
                <a:gd name="connsiteY11" fmla="*/ 1202690 h 5067300"/>
                <a:gd name="connsiteX12" fmla="*/ 354340 w 5272699"/>
                <a:gd name="connsiteY12" fmla="*/ 1202690 h 5067300"/>
                <a:gd name="connsiteX13" fmla="*/ 2401715 w 5272699"/>
                <a:gd name="connsiteY13" fmla="*/ 158631 h 5067300"/>
                <a:gd name="connsiteX14" fmla="*/ 1698990 w 5272699"/>
                <a:gd name="connsiteY14" fmla="*/ 1202690 h 5067300"/>
                <a:gd name="connsiteX15" fmla="*/ 354340 w 5272699"/>
                <a:gd name="connsiteY15" fmla="*/ 1202690 h 5067300"/>
                <a:gd name="connsiteX16" fmla="*/ 2870984 w 5272699"/>
                <a:gd name="connsiteY16" fmla="*/ 2375337 h 5067300"/>
                <a:gd name="connsiteX17" fmla="*/ 3573709 w 5272699"/>
                <a:gd name="connsiteY17" fmla="*/ 1331278 h 5067300"/>
                <a:gd name="connsiteX18" fmla="*/ 4918359 w 5272699"/>
                <a:gd name="connsiteY18" fmla="*/ 1331278 h 5067300"/>
                <a:gd name="connsiteX19" fmla="*/ 2870984 w 5272699"/>
                <a:gd name="connsiteY19" fmla="*/ 2375337 h 5067300"/>
                <a:gd name="connsiteX20" fmla="*/ 2401715 w 5272699"/>
                <a:gd name="connsiteY20" fmla="*/ 2375337 h 5067300"/>
                <a:gd name="connsiteX21" fmla="*/ 354340 w 5272699"/>
                <a:gd name="connsiteY21" fmla="*/ 1331278 h 5067300"/>
                <a:gd name="connsiteX22" fmla="*/ 1698990 w 5272699"/>
                <a:gd name="connsiteY22" fmla="*/ 1331278 h 5067300"/>
                <a:gd name="connsiteX23" fmla="*/ 2401715 w 5272699"/>
                <a:gd name="connsiteY23" fmla="*/ 2375337 h 5067300"/>
                <a:gd name="connsiteX24" fmla="*/ 2705468 w 5272699"/>
                <a:gd name="connsiteY24" fmla="*/ 2384147 h 5067300"/>
                <a:gd name="connsiteX25" fmla="*/ 2705468 w 5272699"/>
                <a:gd name="connsiteY25" fmla="*/ 149821 h 5067300"/>
                <a:gd name="connsiteX26" fmla="*/ 3457397 w 5272699"/>
                <a:gd name="connsiteY26" fmla="*/ 1266984 h 5067300"/>
                <a:gd name="connsiteX27" fmla="*/ 2705468 w 5272699"/>
                <a:gd name="connsiteY27" fmla="*/ 2384147 h 5067300"/>
                <a:gd name="connsiteX28" fmla="*/ 2567231 w 5272699"/>
                <a:gd name="connsiteY28" fmla="*/ 2384147 h 5067300"/>
                <a:gd name="connsiteX29" fmla="*/ 1815302 w 5272699"/>
                <a:gd name="connsiteY29" fmla="*/ 1266984 h 5067300"/>
                <a:gd name="connsiteX30" fmla="*/ 2567231 w 5272699"/>
                <a:gd name="connsiteY30" fmla="*/ 149821 h 5067300"/>
                <a:gd name="connsiteX31" fmla="*/ 2567231 w 5272699"/>
                <a:gd name="connsiteY31" fmla="*/ 2384147 h 5067300"/>
                <a:gd name="connsiteX32" fmla="*/ 2952070 w 5272699"/>
                <a:gd name="connsiteY32" fmla="*/ 2467610 h 5067300"/>
                <a:gd name="connsiteX33" fmla="*/ 5012063 w 5272699"/>
                <a:gd name="connsiteY33" fmla="*/ 1417116 h 5067300"/>
                <a:gd name="connsiteX34" fmla="*/ 4305007 w 5272699"/>
                <a:gd name="connsiteY34" fmla="*/ 2467610 h 5067300"/>
                <a:gd name="connsiteX35" fmla="*/ 2952070 w 5272699"/>
                <a:gd name="connsiteY35" fmla="*/ 2467610 h 5067300"/>
                <a:gd name="connsiteX36" fmla="*/ 967692 w 5272699"/>
                <a:gd name="connsiteY36" fmla="*/ 2467610 h 5067300"/>
                <a:gd name="connsiteX37" fmla="*/ 260636 w 5272699"/>
                <a:gd name="connsiteY37" fmla="*/ 1417116 h 5067300"/>
                <a:gd name="connsiteX38" fmla="*/ 2320629 w 5272699"/>
                <a:gd name="connsiteY38" fmla="*/ 2467610 h 5067300"/>
                <a:gd name="connsiteX39" fmla="*/ 967692 w 5272699"/>
                <a:gd name="connsiteY39" fmla="*/ 2467610 h 5067300"/>
                <a:gd name="connsiteX40" fmla="*/ 5012063 w 5272699"/>
                <a:gd name="connsiteY40" fmla="*/ 3650502 h 5067300"/>
                <a:gd name="connsiteX41" fmla="*/ 2952070 w 5272699"/>
                <a:gd name="connsiteY41" fmla="*/ 2600008 h 5067300"/>
                <a:gd name="connsiteX42" fmla="*/ 4305007 w 5272699"/>
                <a:gd name="connsiteY42" fmla="*/ 2600008 h 5067300"/>
                <a:gd name="connsiteX43" fmla="*/ 5012063 w 5272699"/>
                <a:gd name="connsiteY43" fmla="*/ 3650502 h 5067300"/>
                <a:gd name="connsiteX44" fmla="*/ 260636 w 5272699"/>
                <a:gd name="connsiteY44" fmla="*/ 3650502 h 5067300"/>
                <a:gd name="connsiteX45" fmla="*/ 967692 w 5272699"/>
                <a:gd name="connsiteY45" fmla="*/ 2600008 h 5067300"/>
                <a:gd name="connsiteX46" fmla="*/ 2320629 w 5272699"/>
                <a:gd name="connsiteY46" fmla="*/ 2600008 h 5067300"/>
                <a:gd name="connsiteX47" fmla="*/ 260636 w 5272699"/>
                <a:gd name="connsiteY47" fmla="*/ 3650502 h 5067300"/>
                <a:gd name="connsiteX48" fmla="*/ 5204299 w 5272699"/>
                <a:gd name="connsiteY48" fmla="*/ 3699010 h 5067300"/>
                <a:gd name="connsiteX49" fmla="*/ 4419930 w 5272699"/>
                <a:gd name="connsiteY49" fmla="*/ 2533650 h 5067300"/>
                <a:gd name="connsiteX50" fmla="*/ 4420144 w 5272699"/>
                <a:gd name="connsiteY50" fmla="*/ 2533650 h 5067300"/>
                <a:gd name="connsiteX51" fmla="*/ 5204299 w 5272699"/>
                <a:gd name="connsiteY51" fmla="*/ 1368608 h 5067300"/>
                <a:gd name="connsiteX52" fmla="*/ 5204299 w 5272699"/>
                <a:gd name="connsiteY52" fmla="*/ 3699010 h 5067300"/>
                <a:gd name="connsiteX53" fmla="*/ 68400 w 5272699"/>
                <a:gd name="connsiteY53" fmla="*/ 3699010 h 5067300"/>
                <a:gd name="connsiteX54" fmla="*/ 68400 w 5272699"/>
                <a:gd name="connsiteY54" fmla="*/ 1368608 h 5067300"/>
                <a:gd name="connsiteX55" fmla="*/ 852555 w 5272699"/>
                <a:gd name="connsiteY55" fmla="*/ 2533650 h 5067300"/>
                <a:gd name="connsiteX56" fmla="*/ 852769 w 5272699"/>
                <a:gd name="connsiteY56" fmla="*/ 2533650 h 5067300"/>
                <a:gd name="connsiteX57" fmla="*/ 68400 w 5272699"/>
                <a:gd name="connsiteY57" fmla="*/ 3699010 h 5067300"/>
                <a:gd name="connsiteX58" fmla="*/ 3573709 w 5272699"/>
                <a:gd name="connsiteY58" fmla="*/ 3736340 h 5067300"/>
                <a:gd name="connsiteX59" fmla="*/ 2870984 w 5272699"/>
                <a:gd name="connsiteY59" fmla="*/ 2692281 h 5067300"/>
                <a:gd name="connsiteX60" fmla="*/ 4918359 w 5272699"/>
                <a:gd name="connsiteY60" fmla="*/ 3736340 h 5067300"/>
                <a:gd name="connsiteX61" fmla="*/ 3573709 w 5272699"/>
                <a:gd name="connsiteY61" fmla="*/ 3736340 h 5067300"/>
                <a:gd name="connsiteX62" fmla="*/ 354340 w 5272699"/>
                <a:gd name="connsiteY62" fmla="*/ 3736340 h 5067300"/>
                <a:gd name="connsiteX63" fmla="*/ 2401715 w 5272699"/>
                <a:gd name="connsiteY63" fmla="*/ 2692281 h 5067300"/>
                <a:gd name="connsiteX64" fmla="*/ 1698990 w 5272699"/>
                <a:gd name="connsiteY64" fmla="*/ 3736340 h 5067300"/>
                <a:gd name="connsiteX65" fmla="*/ 354340 w 5272699"/>
                <a:gd name="connsiteY65" fmla="*/ 3736340 h 5067300"/>
                <a:gd name="connsiteX66" fmla="*/ 2870984 w 5272699"/>
                <a:gd name="connsiteY66" fmla="*/ 4908987 h 5067300"/>
                <a:gd name="connsiteX67" fmla="*/ 3573709 w 5272699"/>
                <a:gd name="connsiteY67" fmla="*/ 3864928 h 5067300"/>
                <a:gd name="connsiteX68" fmla="*/ 4918359 w 5272699"/>
                <a:gd name="connsiteY68" fmla="*/ 3864928 h 5067300"/>
                <a:gd name="connsiteX69" fmla="*/ 2870984 w 5272699"/>
                <a:gd name="connsiteY69" fmla="*/ 4908987 h 5067300"/>
                <a:gd name="connsiteX70" fmla="*/ 2401715 w 5272699"/>
                <a:gd name="connsiteY70" fmla="*/ 4908987 h 5067300"/>
                <a:gd name="connsiteX71" fmla="*/ 354340 w 5272699"/>
                <a:gd name="connsiteY71" fmla="*/ 3864928 h 5067300"/>
                <a:gd name="connsiteX72" fmla="*/ 1698990 w 5272699"/>
                <a:gd name="connsiteY72" fmla="*/ 3864928 h 5067300"/>
                <a:gd name="connsiteX73" fmla="*/ 2401715 w 5272699"/>
                <a:gd name="connsiteY73" fmla="*/ 4908987 h 5067300"/>
                <a:gd name="connsiteX74" fmla="*/ 2705468 w 5272699"/>
                <a:gd name="connsiteY74" fmla="*/ 4917797 h 5067300"/>
                <a:gd name="connsiteX75" fmla="*/ 2705468 w 5272699"/>
                <a:gd name="connsiteY75" fmla="*/ 2683471 h 5067300"/>
                <a:gd name="connsiteX76" fmla="*/ 3457397 w 5272699"/>
                <a:gd name="connsiteY76" fmla="*/ 3800634 h 5067300"/>
                <a:gd name="connsiteX77" fmla="*/ 2705468 w 5272699"/>
                <a:gd name="connsiteY77" fmla="*/ 4917797 h 5067300"/>
                <a:gd name="connsiteX78" fmla="*/ 2567231 w 5272699"/>
                <a:gd name="connsiteY78" fmla="*/ 4917797 h 5067300"/>
                <a:gd name="connsiteX79" fmla="*/ 1815302 w 5272699"/>
                <a:gd name="connsiteY79" fmla="*/ 3800634 h 5067300"/>
                <a:gd name="connsiteX80" fmla="*/ 2567231 w 5272699"/>
                <a:gd name="connsiteY80" fmla="*/ 2683471 h 5067300"/>
                <a:gd name="connsiteX81" fmla="*/ 2567231 w 5272699"/>
                <a:gd name="connsiteY81" fmla="*/ 4917797 h 5067300"/>
                <a:gd name="connsiteX82" fmla="*/ 2952070 w 5272699"/>
                <a:gd name="connsiteY82" fmla="*/ 5001260 h 5067300"/>
                <a:gd name="connsiteX83" fmla="*/ 5012063 w 5272699"/>
                <a:gd name="connsiteY83" fmla="*/ 3950766 h 5067300"/>
                <a:gd name="connsiteX84" fmla="*/ 4305007 w 5272699"/>
                <a:gd name="connsiteY84" fmla="*/ 5001260 h 5067300"/>
                <a:gd name="connsiteX85" fmla="*/ 2952070 w 5272699"/>
                <a:gd name="connsiteY85" fmla="*/ 5001260 h 5067300"/>
                <a:gd name="connsiteX86" fmla="*/ 967692 w 5272699"/>
                <a:gd name="connsiteY86" fmla="*/ 5001260 h 5067300"/>
                <a:gd name="connsiteX87" fmla="*/ 260636 w 5272699"/>
                <a:gd name="connsiteY87" fmla="*/ 3950766 h 5067300"/>
                <a:gd name="connsiteX88" fmla="*/ 2320629 w 5272699"/>
                <a:gd name="connsiteY88" fmla="*/ 5001260 h 5067300"/>
                <a:gd name="connsiteX89" fmla="*/ 967692 w 5272699"/>
                <a:gd name="connsiteY89" fmla="*/ 5001260 h 5067300"/>
                <a:gd name="connsiteX90" fmla="*/ 0 w 5272699"/>
                <a:gd name="connsiteY90" fmla="*/ 5067300 h 5067300"/>
                <a:gd name="connsiteX91" fmla="*/ 68400 w 5272699"/>
                <a:gd name="connsiteY91" fmla="*/ 5067300 h 5067300"/>
                <a:gd name="connsiteX92" fmla="*/ 68400 w 5272699"/>
                <a:gd name="connsiteY92" fmla="*/ 3902258 h 5067300"/>
                <a:gd name="connsiteX93" fmla="*/ 852555 w 5272699"/>
                <a:gd name="connsiteY93" fmla="*/ 5067300 h 5067300"/>
                <a:gd name="connsiteX94" fmla="*/ 4420144 w 5272699"/>
                <a:gd name="connsiteY94" fmla="*/ 5067300 h 5067300"/>
                <a:gd name="connsiteX95" fmla="*/ 5204299 w 5272699"/>
                <a:gd name="connsiteY95" fmla="*/ 3902258 h 5067300"/>
                <a:gd name="connsiteX96" fmla="*/ 5204299 w 5272699"/>
                <a:gd name="connsiteY96" fmla="*/ 5067300 h 5067300"/>
                <a:gd name="connsiteX97" fmla="*/ 5272699 w 5272699"/>
                <a:gd name="connsiteY97" fmla="*/ 5067300 h 5067300"/>
                <a:gd name="connsiteX98" fmla="*/ 5272699 w 5272699"/>
                <a:gd name="connsiteY98" fmla="*/ 0 h 5067300"/>
                <a:gd name="connsiteX99" fmla="*/ 5204299 w 5272699"/>
                <a:gd name="connsiteY99" fmla="*/ 0 h 5067300"/>
                <a:gd name="connsiteX100" fmla="*/ 5204299 w 5272699"/>
                <a:gd name="connsiteY100" fmla="*/ 1165360 h 5067300"/>
                <a:gd name="connsiteX101" fmla="*/ 4419930 w 5272699"/>
                <a:gd name="connsiteY101" fmla="*/ 0 h 5067300"/>
                <a:gd name="connsiteX102" fmla="*/ 852769 w 5272699"/>
                <a:gd name="connsiteY102" fmla="*/ 0 h 5067300"/>
                <a:gd name="connsiteX103" fmla="*/ 68400 w 5272699"/>
                <a:gd name="connsiteY103" fmla="*/ 1165360 h 5067300"/>
                <a:gd name="connsiteX104" fmla="*/ 68400 w 5272699"/>
                <a:gd name="connsiteY104" fmla="*/ 0 h 5067300"/>
                <a:gd name="connsiteX105" fmla="*/ 0 w 5272699"/>
                <a:gd name="connsiteY105" fmla="*/ 0 h 5067300"/>
                <a:gd name="connsiteX106" fmla="*/ 0 w 5272699"/>
                <a:gd name="connsiteY106" fmla="*/ 3800634 h 5067300"/>
                <a:gd name="connsiteX107" fmla="*/ 0 w 5272699"/>
                <a:gd name="connsiteY107" fmla="*/ 5067300 h 5067300"/>
                <a:gd name="connsiteX0" fmla="*/ 5012063 w 5272699"/>
                <a:gd name="connsiteY0" fmla="*/ 1116852 h 5067300"/>
                <a:gd name="connsiteX1" fmla="*/ 2952070 w 5272699"/>
                <a:gd name="connsiteY1" fmla="*/ 66358 h 5067300"/>
                <a:gd name="connsiteX2" fmla="*/ 4305007 w 5272699"/>
                <a:gd name="connsiteY2" fmla="*/ 66358 h 5067300"/>
                <a:gd name="connsiteX3" fmla="*/ 5012063 w 5272699"/>
                <a:gd name="connsiteY3" fmla="*/ 1116852 h 5067300"/>
                <a:gd name="connsiteX4" fmla="*/ 260636 w 5272699"/>
                <a:gd name="connsiteY4" fmla="*/ 1116852 h 5067300"/>
                <a:gd name="connsiteX5" fmla="*/ 967692 w 5272699"/>
                <a:gd name="connsiteY5" fmla="*/ 66358 h 5067300"/>
                <a:gd name="connsiteX6" fmla="*/ 2320629 w 5272699"/>
                <a:gd name="connsiteY6" fmla="*/ 66358 h 5067300"/>
                <a:gd name="connsiteX7" fmla="*/ 260636 w 5272699"/>
                <a:gd name="connsiteY7" fmla="*/ 1116852 h 5067300"/>
                <a:gd name="connsiteX8" fmla="*/ 3573709 w 5272699"/>
                <a:gd name="connsiteY8" fmla="*/ 1202690 h 5067300"/>
                <a:gd name="connsiteX9" fmla="*/ 2870984 w 5272699"/>
                <a:gd name="connsiteY9" fmla="*/ 158631 h 5067300"/>
                <a:gd name="connsiteX10" fmla="*/ 4918359 w 5272699"/>
                <a:gd name="connsiteY10" fmla="*/ 1202690 h 5067300"/>
                <a:gd name="connsiteX11" fmla="*/ 3573709 w 5272699"/>
                <a:gd name="connsiteY11" fmla="*/ 1202690 h 5067300"/>
                <a:gd name="connsiteX12" fmla="*/ 354340 w 5272699"/>
                <a:gd name="connsiteY12" fmla="*/ 1202690 h 5067300"/>
                <a:gd name="connsiteX13" fmla="*/ 2401715 w 5272699"/>
                <a:gd name="connsiteY13" fmla="*/ 158631 h 5067300"/>
                <a:gd name="connsiteX14" fmla="*/ 1698990 w 5272699"/>
                <a:gd name="connsiteY14" fmla="*/ 1202690 h 5067300"/>
                <a:gd name="connsiteX15" fmla="*/ 354340 w 5272699"/>
                <a:gd name="connsiteY15" fmla="*/ 1202690 h 5067300"/>
                <a:gd name="connsiteX16" fmla="*/ 2870984 w 5272699"/>
                <a:gd name="connsiteY16" fmla="*/ 2375337 h 5067300"/>
                <a:gd name="connsiteX17" fmla="*/ 3573709 w 5272699"/>
                <a:gd name="connsiteY17" fmla="*/ 1331278 h 5067300"/>
                <a:gd name="connsiteX18" fmla="*/ 4918359 w 5272699"/>
                <a:gd name="connsiteY18" fmla="*/ 1331278 h 5067300"/>
                <a:gd name="connsiteX19" fmla="*/ 2870984 w 5272699"/>
                <a:gd name="connsiteY19" fmla="*/ 2375337 h 5067300"/>
                <a:gd name="connsiteX20" fmla="*/ 2401715 w 5272699"/>
                <a:gd name="connsiteY20" fmla="*/ 2375337 h 5067300"/>
                <a:gd name="connsiteX21" fmla="*/ 354340 w 5272699"/>
                <a:gd name="connsiteY21" fmla="*/ 1331278 h 5067300"/>
                <a:gd name="connsiteX22" fmla="*/ 1698990 w 5272699"/>
                <a:gd name="connsiteY22" fmla="*/ 1331278 h 5067300"/>
                <a:gd name="connsiteX23" fmla="*/ 2401715 w 5272699"/>
                <a:gd name="connsiteY23" fmla="*/ 2375337 h 5067300"/>
                <a:gd name="connsiteX24" fmla="*/ 2705468 w 5272699"/>
                <a:gd name="connsiteY24" fmla="*/ 2384147 h 5067300"/>
                <a:gd name="connsiteX25" fmla="*/ 2705468 w 5272699"/>
                <a:gd name="connsiteY25" fmla="*/ 149821 h 5067300"/>
                <a:gd name="connsiteX26" fmla="*/ 3457397 w 5272699"/>
                <a:gd name="connsiteY26" fmla="*/ 1266984 h 5067300"/>
                <a:gd name="connsiteX27" fmla="*/ 2705468 w 5272699"/>
                <a:gd name="connsiteY27" fmla="*/ 2384147 h 5067300"/>
                <a:gd name="connsiteX28" fmla="*/ 2567231 w 5272699"/>
                <a:gd name="connsiteY28" fmla="*/ 2384147 h 5067300"/>
                <a:gd name="connsiteX29" fmla="*/ 1815302 w 5272699"/>
                <a:gd name="connsiteY29" fmla="*/ 1266984 h 5067300"/>
                <a:gd name="connsiteX30" fmla="*/ 2567231 w 5272699"/>
                <a:gd name="connsiteY30" fmla="*/ 149821 h 5067300"/>
                <a:gd name="connsiteX31" fmla="*/ 2567231 w 5272699"/>
                <a:gd name="connsiteY31" fmla="*/ 2384147 h 5067300"/>
                <a:gd name="connsiteX32" fmla="*/ 2952070 w 5272699"/>
                <a:gd name="connsiteY32" fmla="*/ 2467610 h 5067300"/>
                <a:gd name="connsiteX33" fmla="*/ 5012063 w 5272699"/>
                <a:gd name="connsiteY33" fmla="*/ 1417116 h 5067300"/>
                <a:gd name="connsiteX34" fmla="*/ 4305007 w 5272699"/>
                <a:gd name="connsiteY34" fmla="*/ 2467610 h 5067300"/>
                <a:gd name="connsiteX35" fmla="*/ 2952070 w 5272699"/>
                <a:gd name="connsiteY35" fmla="*/ 2467610 h 5067300"/>
                <a:gd name="connsiteX36" fmla="*/ 967692 w 5272699"/>
                <a:gd name="connsiteY36" fmla="*/ 2467610 h 5067300"/>
                <a:gd name="connsiteX37" fmla="*/ 260636 w 5272699"/>
                <a:gd name="connsiteY37" fmla="*/ 1417116 h 5067300"/>
                <a:gd name="connsiteX38" fmla="*/ 2320629 w 5272699"/>
                <a:gd name="connsiteY38" fmla="*/ 2467610 h 5067300"/>
                <a:gd name="connsiteX39" fmla="*/ 967692 w 5272699"/>
                <a:gd name="connsiteY39" fmla="*/ 2467610 h 5067300"/>
                <a:gd name="connsiteX40" fmla="*/ 5012063 w 5272699"/>
                <a:gd name="connsiteY40" fmla="*/ 3650502 h 5067300"/>
                <a:gd name="connsiteX41" fmla="*/ 2952070 w 5272699"/>
                <a:gd name="connsiteY41" fmla="*/ 2600008 h 5067300"/>
                <a:gd name="connsiteX42" fmla="*/ 4305007 w 5272699"/>
                <a:gd name="connsiteY42" fmla="*/ 2600008 h 5067300"/>
                <a:gd name="connsiteX43" fmla="*/ 5012063 w 5272699"/>
                <a:gd name="connsiteY43" fmla="*/ 3650502 h 5067300"/>
                <a:gd name="connsiteX44" fmla="*/ 260636 w 5272699"/>
                <a:gd name="connsiteY44" fmla="*/ 3650502 h 5067300"/>
                <a:gd name="connsiteX45" fmla="*/ 967692 w 5272699"/>
                <a:gd name="connsiteY45" fmla="*/ 2600008 h 5067300"/>
                <a:gd name="connsiteX46" fmla="*/ 2320629 w 5272699"/>
                <a:gd name="connsiteY46" fmla="*/ 2600008 h 5067300"/>
                <a:gd name="connsiteX47" fmla="*/ 260636 w 5272699"/>
                <a:gd name="connsiteY47" fmla="*/ 3650502 h 5067300"/>
                <a:gd name="connsiteX48" fmla="*/ 5204299 w 5272699"/>
                <a:gd name="connsiteY48" fmla="*/ 3699010 h 5067300"/>
                <a:gd name="connsiteX49" fmla="*/ 4419930 w 5272699"/>
                <a:gd name="connsiteY49" fmla="*/ 2533650 h 5067300"/>
                <a:gd name="connsiteX50" fmla="*/ 4420144 w 5272699"/>
                <a:gd name="connsiteY50" fmla="*/ 2533650 h 5067300"/>
                <a:gd name="connsiteX51" fmla="*/ 5204299 w 5272699"/>
                <a:gd name="connsiteY51" fmla="*/ 1368608 h 5067300"/>
                <a:gd name="connsiteX52" fmla="*/ 5204299 w 5272699"/>
                <a:gd name="connsiteY52" fmla="*/ 3699010 h 5067300"/>
                <a:gd name="connsiteX53" fmla="*/ 68400 w 5272699"/>
                <a:gd name="connsiteY53" fmla="*/ 3699010 h 5067300"/>
                <a:gd name="connsiteX54" fmla="*/ 68400 w 5272699"/>
                <a:gd name="connsiteY54" fmla="*/ 1368608 h 5067300"/>
                <a:gd name="connsiteX55" fmla="*/ 852555 w 5272699"/>
                <a:gd name="connsiteY55" fmla="*/ 2533650 h 5067300"/>
                <a:gd name="connsiteX56" fmla="*/ 852769 w 5272699"/>
                <a:gd name="connsiteY56" fmla="*/ 2533650 h 5067300"/>
                <a:gd name="connsiteX57" fmla="*/ 68400 w 5272699"/>
                <a:gd name="connsiteY57" fmla="*/ 3699010 h 5067300"/>
                <a:gd name="connsiteX58" fmla="*/ 3573709 w 5272699"/>
                <a:gd name="connsiteY58" fmla="*/ 3736340 h 5067300"/>
                <a:gd name="connsiteX59" fmla="*/ 2870984 w 5272699"/>
                <a:gd name="connsiteY59" fmla="*/ 2692281 h 5067300"/>
                <a:gd name="connsiteX60" fmla="*/ 4918359 w 5272699"/>
                <a:gd name="connsiteY60" fmla="*/ 3736340 h 5067300"/>
                <a:gd name="connsiteX61" fmla="*/ 3573709 w 5272699"/>
                <a:gd name="connsiteY61" fmla="*/ 3736340 h 5067300"/>
                <a:gd name="connsiteX62" fmla="*/ 354340 w 5272699"/>
                <a:gd name="connsiteY62" fmla="*/ 3736340 h 5067300"/>
                <a:gd name="connsiteX63" fmla="*/ 2401715 w 5272699"/>
                <a:gd name="connsiteY63" fmla="*/ 2692281 h 5067300"/>
                <a:gd name="connsiteX64" fmla="*/ 1698990 w 5272699"/>
                <a:gd name="connsiteY64" fmla="*/ 3736340 h 5067300"/>
                <a:gd name="connsiteX65" fmla="*/ 354340 w 5272699"/>
                <a:gd name="connsiteY65" fmla="*/ 3736340 h 5067300"/>
                <a:gd name="connsiteX66" fmla="*/ 2870984 w 5272699"/>
                <a:gd name="connsiteY66" fmla="*/ 4908987 h 5067300"/>
                <a:gd name="connsiteX67" fmla="*/ 3573709 w 5272699"/>
                <a:gd name="connsiteY67" fmla="*/ 3864928 h 5067300"/>
                <a:gd name="connsiteX68" fmla="*/ 4918359 w 5272699"/>
                <a:gd name="connsiteY68" fmla="*/ 3864928 h 5067300"/>
                <a:gd name="connsiteX69" fmla="*/ 2870984 w 5272699"/>
                <a:gd name="connsiteY69" fmla="*/ 4908987 h 5067300"/>
                <a:gd name="connsiteX70" fmla="*/ 2401715 w 5272699"/>
                <a:gd name="connsiteY70" fmla="*/ 4908987 h 5067300"/>
                <a:gd name="connsiteX71" fmla="*/ 354340 w 5272699"/>
                <a:gd name="connsiteY71" fmla="*/ 3864928 h 5067300"/>
                <a:gd name="connsiteX72" fmla="*/ 1698990 w 5272699"/>
                <a:gd name="connsiteY72" fmla="*/ 3864928 h 5067300"/>
                <a:gd name="connsiteX73" fmla="*/ 2401715 w 5272699"/>
                <a:gd name="connsiteY73" fmla="*/ 4908987 h 5067300"/>
                <a:gd name="connsiteX74" fmla="*/ 2705468 w 5272699"/>
                <a:gd name="connsiteY74" fmla="*/ 4917797 h 5067300"/>
                <a:gd name="connsiteX75" fmla="*/ 2705468 w 5272699"/>
                <a:gd name="connsiteY75" fmla="*/ 2683471 h 5067300"/>
                <a:gd name="connsiteX76" fmla="*/ 3457397 w 5272699"/>
                <a:gd name="connsiteY76" fmla="*/ 3800634 h 5067300"/>
                <a:gd name="connsiteX77" fmla="*/ 2705468 w 5272699"/>
                <a:gd name="connsiteY77" fmla="*/ 4917797 h 5067300"/>
                <a:gd name="connsiteX78" fmla="*/ 2567231 w 5272699"/>
                <a:gd name="connsiteY78" fmla="*/ 4917797 h 5067300"/>
                <a:gd name="connsiteX79" fmla="*/ 1815302 w 5272699"/>
                <a:gd name="connsiteY79" fmla="*/ 3800634 h 5067300"/>
                <a:gd name="connsiteX80" fmla="*/ 2567231 w 5272699"/>
                <a:gd name="connsiteY80" fmla="*/ 2683471 h 5067300"/>
                <a:gd name="connsiteX81" fmla="*/ 2567231 w 5272699"/>
                <a:gd name="connsiteY81" fmla="*/ 4917797 h 5067300"/>
                <a:gd name="connsiteX82" fmla="*/ 2952070 w 5272699"/>
                <a:gd name="connsiteY82" fmla="*/ 5001260 h 5067300"/>
                <a:gd name="connsiteX83" fmla="*/ 5012063 w 5272699"/>
                <a:gd name="connsiteY83" fmla="*/ 3950766 h 5067300"/>
                <a:gd name="connsiteX84" fmla="*/ 4305007 w 5272699"/>
                <a:gd name="connsiteY84" fmla="*/ 5001260 h 5067300"/>
                <a:gd name="connsiteX85" fmla="*/ 2952070 w 5272699"/>
                <a:gd name="connsiteY85" fmla="*/ 5001260 h 5067300"/>
                <a:gd name="connsiteX86" fmla="*/ 967692 w 5272699"/>
                <a:gd name="connsiteY86" fmla="*/ 5001260 h 5067300"/>
                <a:gd name="connsiteX87" fmla="*/ 260636 w 5272699"/>
                <a:gd name="connsiteY87" fmla="*/ 3950766 h 5067300"/>
                <a:gd name="connsiteX88" fmla="*/ 2320629 w 5272699"/>
                <a:gd name="connsiteY88" fmla="*/ 5001260 h 5067300"/>
                <a:gd name="connsiteX89" fmla="*/ 967692 w 5272699"/>
                <a:gd name="connsiteY89" fmla="*/ 5001260 h 5067300"/>
                <a:gd name="connsiteX90" fmla="*/ 0 w 5272699"/>
                <a:gd name="connsiteY90" fmla="*/ 5067300 h 5067300"/>
                <a:gd name="connsiteX91" fmla="*/ 68400 w 5272699"/>
                <a:gd name="connsiteY91" fmla="*/ 5067300 h 5067300"/>
                <a:gd name="connsiteX92" fmla="*/ 68400 w 5272699"/>
                <a:gd name="connsiteY92" fmla="*/ 3902258 h 5067300"/>
                <a:gd name="connsiteX93" fmla="*/ 852555 w 5272699"/>
                <a:gd name="connsiteY93" fmla="*/ 5067300 h 5067300"/>
                <a:gd name="connsiteX94" fmla="*/ 4420144 w 5272699"/>
                <a:gd name="connsiteY94" fmla="*/ 5067300 h 5067300"/>
                <a:gd name="connsiteX95" fmla="*/ 5204299 w 5272699"/>
                <a:gd name="connsiteY95" fmla="*/ 3902258 h 5067300"/>
                <a:gd name="connsiteX96" fmla="*/ 5204299 w 5272699"/>
                <a:gd name="connsiteY96" fmla="*/ 5067300 h 5067300"/>
                <a:gd name="connsiteX97" fmla="*/ 5272699 w 5272699"/>
                <a:gd name="connsiteY97" fmla="*/ 5067300 h 5067300"/>
                <a:gd name="connsiteX98" fmla="*/ 5272699 w 5272699"/>
                <a:gd name="connsiteY98" fmla="*/ 0 h 5067300"/>
                <a:gd name="connsiteX99" fmla="*/ 5204299 w 5272699"/>
                <a:gd name="connsiteY99" fmla="*/ 0 h 5067300"/>
                <a:gd name="connsiteX100" fmla="*/ 5204299 w 5272699"/>
                <a:gd name="connsiteY100" fmla="*/ 1165360 h 5067300"/>
                <a:gd name="connsiteX101" fmla="*/ 4419930 w 5272699"/>
                <a:gd name="connsiteY101" fmla="*/ 0 h 5067300"/>
                <a:gd name="connsiteX102" fmla="*/ 852769 w 5272699"/>
                <a:gd name="connsiteY102" fmla="*/ 0 h 5067300"/>
                <a:gd name="connsiteX103" fmla="*/ 68400 w 5272699"/>
                <a:gd name="connsiteY103" fmla="*/ 1165360 h 5067300"/>
                <a:gd name="connsiteX104" fmla="*/ 68400 w 5272699"/>
                <a:gd name="connsiteY104" fmla="*/ 0 h 5067300"/>
                <a:gd name="connsiteX105" fmla="*/ 0 w 5272699"/>
                <a:gd name="connsiteY105" fmla="*/ 0 h 5067300"/>
                <a:gd name="connsiteX106" fmla="*/ 0 w 5272699"/>
                <a:gd name="connsiteY106" fmla="*/ 5067300 h 5067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5272699" h="5067300">
                  <a:moveTo>
                    <a:pt x="5012063" y="1116852"/>
                  </a:moveTo>
                  <a:lnTo>
                    <a:pt x="2952070" y="66358"/>
                  </a:lnTo>
                  <a:lnTo>
                    <a:pt x="4305007" y="66358"/>
                  </a:lnTo>
                  <a:lnTo>
                    <a:pt x="5012063" y="1116852"/>
                  </a:lnTo>
                  <a:close/>
                  <a:moveTo>
                    <a:pt x="260636" y="1116852"/>
                  </a:moveTo>
                  <a:lnTo>
                    <a:pt x="967692" y="66358"/>
                  </a:lnTo>
                  <a:lnTo>
                    <a:pt x="2320629" y="66358"/>
                  </a:lnTo>
                  <a:lnTo>
                    <a:pt x="260636" y="1116852"/>
                  </a:lnTo>
                  <a:close/>
                  <a:moveTo>
                    <a:pt x="3573709" y="1202690"/>
                  </a:moveTo>
                  <a:lnTo>
                    <a:pt x="2870984" y="158631"/>
                  </a:lnTo>
                  <a:lnTo>
                    <a:pt x="4918359" y="1202690"/>
                  </a:lnTo>
                  <a:lnTo>
                    <a:pt x="3573709" y="1202690"/>
                  </a:lnTo>
                  <a:close/>
                  <a:moveTo>
                    <a:pt x="354340" y="1202690"/>
                  </a:moveTo>
                  <a:lnTo>
                    <a:pt x="2401715" y="158631"/>
                  </a:lnTo>
                  <a:lnTo>
                    <a:pt x="1698990" y="1202690"/>
                  </a:lnTo>
                  <a:lnTo>
                    <a:pt x="354340" y="1202690"/>
                  </a:lnTo>
                  <a:close/>
                  <a:moveTo>
                    <a:pt x="2870984" y="2375337"/>
                  </a:moveTo>
                  <a:lnTo>
                    <a:pt x="3573709" y="1331278"/>
                  </a:lnTo>
                  <a:lnTo>
                    <a:pt x="4918359" y="1331278"/>
                  </a:lnTo>
                  <a:lnTo>
                    <a:pt x="2870984" y="2375337"/>
                  </a:lnTo>
                  <a:close/>
                  <a:moveTo>
                    <a:pt x="2401715" y="2375337"/>
                  </a:moveTo>
                  <a:lnTo>
                    <a:pt x="354340" y="1331278"/>
                  </a:lnTo>
                  <a:lnTo>
                    <a:pt x="1698990" y="1331278"/>
                  </a:lnTo>
                  <a:lnTo>
                    <a:pt x="2401715" y="2375337"/>
                  </a:lnTo>
                  <a:close/>
                  <a:moveTo>
                    <a:pt x="2705468" y="2384147"/>
                  </a:moveTo>
                  <a:lnTo>
                    <a:pt x="2705468" y="149821"/>
                  </a:lnTo>
                  <a:lnTo>
                    <a:pt x="3457397" y="1266984"/>
                  </a:lnTo>
                  <a:lnTo>
                    <a:pt x="2705468" y="2384147"/>
                  </a:lnTo>
                  <a:close/>
                  <a:moveTo>
                    <a:pt x="2567231" y="2384147"/>
                  </a:moveTo>
                  <a:lnTo>
                    <a:pt x="1815302" y="1266984"/>
                  </a:lnTo>
                  <a:lnTo>
                    <a:pt x="2567231" y="149821"/>
                  </a:lnTo>
                  <a:lnTo>
                    <a:pt x="2567231" y="2384147"/>
                  </a:lnTo>
                  <a:close/>
                  <a:moveTo>
                    <a:pt x="2952070" y="2467610"/>
                  </a:moveTo>
                  <a:lnTo>
                    <a:pt x="5012063" y="1417116"/>
                  </a:lnTo>
                  <a:lnTo>
                    <a:pt x="4305007" y="2467610"/>
                  </a:lnTo>
                  <a:lnTo>
                    <a:pt x="2952070" y="2467610"/>
                  </a:lnTo>
                  <a:close/>
                  <a:moveTo>
                    <a:pt x="967692" y="2467610"/>
                  </a:moveTo>
                  <a:lnTo>
                    <a:pt x="260636" y="1417116"/>
                  </a:lnTo>
                  <a:lnTo>
                    <a:pt x="2320629" y="2467610"/>
                  </a:lnTo>
                  <a:lnTo>
                    <a:pt x="967692" y="2467610"/>
                  </a:lnTo>
                  <a:close/>
                  <a:moveTo>
                    <a:pt x="5012063" y="3650502"/>
                  </a:moveTo>
                  <a:lnTo>
                    <a:pt x="2952070" y="2600008"/>
                  </a:lnTo>
                  <a:lnTo>
                    <a:pt x="4305007" y="2600008"/>
                  </a:lnTo>
                  <a:lnTo>
                    <a:pt x="5012063" y="3650502"/>
                  </a:lnTo>
                  <a:close/>
                  <a:moveTo>
                    <a:pt x="260636" y="3650502"/>
                  </a:moveTo>
                  <a:lnTo>
                    <a:pt x="967692" y="2600008"/>
                  </a:lnTo>
                  <a:lnTo>
                    <a:pt x="2320629" y="2600008"/>
                  </a:lnTo>
                  <a:lnTo>
                    <a:pt x="260636" y="3650502"/>
                  </a:lnTo>
                  <a:close/>
                  <a:moveTo>
                    <a:pt x="5204299" y="3699010"/>
                  </a:moveTo>
                  <a:lnTo>
                    <a:pt x="4419930" y="2533650"/>
                  </a:lnTo>
                  <a:lnTo>
                    <a:pt x="4420144" y="2533650"/>
                  </a:lnTo>
                  <a:lnTo>
                    <a:pt x="5204299" y="1368608"/>
                  </a:lnTo>
                  <a:lnTo>
                    <a:pt x="5204299" y="3699010"/>
                  </a:lnTo>
                  <a:close/>
                  <a:moveTo>
                    <a:pt x="68400" y="3699010"/>
                  </a:moveTo>
                  <a:lnTo>
                    <a:pt x="68400" y="1368608"/>
                  </a:lnTo>
                  <a:lnTo>
                    <a:pt x="852555" y="2533650"/>
                  </a:lnTo>
                  <a:lnTo>
                    <a:pt x="852769" y="2533650"/>
                  </a:lnTo>
                  <a:lnTo>
                    <a:pt x="68400" y="3699010"/>
                  </a:lnTo>
                  <a:close/>
                  <a:moveTo>
                    <a:pt x="3573709" y="3736340"/>
                  </a:moveTo>
                  <a:lnTo>
                    <a:pt x="2870984" y="2692281"/>
                  </a:lnTo>
                  <a:lnTo>
                    <a:pt x="4918359" y="3736340"/>
                  </a:lnTo>
                  <a:lnTo>
                    <a:pt x="3573709" y="3736340"/>
                  </a:lnTo>
                  <a:close/>
                  <a:moveTo>
                    <a:pt x="354340" y="3736340"/>
                  </a:moveTo>
                  <a:lnTo>
                    <a:pt x="2401715" y="2692281"/>
                  </a:lnTo>
                  <a:lnTo>
                    <a:pt x="1698990" y="3736340"/>
                  </a:lnTo>
                  <a:lnTo>
                    <a:pt x="354340" y="3736340"/>
                  </a:lnTo>
                  <a:close/>
                  <a:moveTo>
                    <a:pt x="2870984" y="4908987"/>
                  </a:moveTo>
                  <a:lnTo>
                    <a:pt x="3573709" y="3864928"/>
                  </a:lnTo>
                  <a:lnTo>
                    <a:pt x="4918359" y="3864928"/>
                  </a:lnTo>
                  <a:lnTo>
                    <a:pt x="2870984" y="4908987"/>
                  </a:lnTo>
                  <a:close/>
                  <a:moveTo>
                    <a:pt x="2401715" y="4908987"/>
                  </a:moveTo>
                  <a:lnTo>
                    <a:pt x="354340" y="3864928"/>
                  </a:lnTo>
                  <a:lnTo>
                    <a:pt x="1698990" y="3864928"/>
                  </a:lnTo>
                  <a:lnTo>
                    <a:pt x="2401715" y="4908987"/>
                  </a:lnTo>
                  <a:close/>
                  <a:moveTo>
                    <a:pt x="2705468" y="4917797"/>
                  </a:moveTo>
                  <a:lnTo>
                    <a:pt x="2705468" y="2683471"/>
                  </a:lnTo>
                  <a:lnTo>
                    <a:pt x="3457397" y="3800634"/>
                  </a:lnTo>
                  <a:lnTo>
                    <a:pt x="2705468" y="4917797"/>
                  </a:lnTo>
                  <a:close/>
                  <a:moveTo>
                    <a:pt x="2567231" y="4917797"/>
                  </a:moveTo>
                  <a:lnTo>
                    <a:pt x="1815302" y="3800634"/>
                  </a:lnTo>
                  <a:lnTo>
                    <a:pt x="2567231" y="2683471"/>
                  </a:lnTo>
                  <a:lnTo>
                    <a:pt x="2567231" y="4917797"/>
                  </a:lnTo>
                  <a:close/>
                  <a:moveTo>
                    <a:pt x="2952070" y="5001260"/>
                  </a:moveTo>
                  <a:lnTo>
                    <a:pt x="5012063" y="3950766"/>
                  </a:lnTo>
                  <a:lnTo>
                    <a:pt x="4305007" y="5001260"/>
                  </a:lnTo>
                  <a:lnTo>
                    <a:pt x="2952070" y="5001260"/>
                  </a:lnTo>
                  <a:close/>
                  <a:moveTo>
                    <a:pt x="967692" y="5001260"/>
                  </a:moveTo>
                  <a:lnTo>
                    <a:pt x="260636" y="3950766"/>
                  </a:lnTo>
                  <a:lnTo>
                    <a:pt x="2320629" y="5001260"/>
                  </a:lnTo>
                  <a:lnTo>
                    <a:pt x="967692" y="5001260"/>
                  </a:lnTo>
                  <a:close/>
                  <a:moveTo>
                    <a:pt x="0" y="5067300"/>
                  </a:moveTo>
                  <a:lnTo>
                    <a:pt x="68400" y="5067300"/>
                  </a:lnTo>
                  <a:lnTo>
                    <a:pt x="68400" y="3902258"/>
                  </a:lnTo>
                  <a:lnTo>
                    <a:pt x="852555" y="5067300"/>
                  </a:lnTo>
                  <a:lnTo>
                    <a:pt x="4420144" y="5067300"/>
                  </a:lnTo>
                  <a:lnTo>
                    <a:pt x="5204299" y="3902258"/>
                  </a:lnTo>
                  <a:lnTo>
                    <a:pt x="5204299" y="5067300"/>
                  </a:lnTo>
                  <a:lnTo>
                    <a:pt x="5272699" y="5067300"/>
                  </a:lnTo>
                  <a:lnTo>
                    <a:pt x="5272699" y="0"/>
                  </a:lnTo>
                  <a:lnTo>
                    <a:pt x="5204299" y="0"/>
                  </a:lnTo>
                  <a:lnTo>
                    <a:pt x="5204299" y="1165360"/>
                  </a:lnTo>
                  <a:lnTo>
                    <a:pt x="4419930" y="0"/>
                  </a:lnTo>
                  <a:lnTo>
                    <a:pt x="852769" y="0"/>
                  </a:lnTo>
                  <a:lnTo>
                    <a:pt x="68400" y="1165360"/>
                  </a:lnTo>
                  <a:lnTo>
                    <a:pt x="68400" y="0"/>
                  </a:lnTo>
                  <a:lnTo>
                    <a:pt x="0" y="0"/>
                  </a:lnTo>
                  <a:lnTo>
                    <a:pt x="0" y="506730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2" name="グループ化 191">
            <a:extLst>
              <a:ext uri="{FF2B5EF4-FFF2-40B4-BE49-F238E27FC236}">
                <a16:creationId xmlns:a16="http://schemas.microsoft.com/office/drawing/2014/main" id="{42C6548A-3898-43AB-804C-EA893DFD3535}"/>
              </a:ext>
            </a:extLst>
          </p:cNvPr>
          <p:cNvGrpSpPr/>
          <p:nvPr/>
        </p:nvGrpSpPr>
        <p:grpSpPr>
          <a:xfrm>
            <a:off x="3677187" y="1053176"/>
            <a:ext cx="2566293" cy="2466323"/>
            <a:chOff x="1762298" y="823168"/>
            <a:chExt cx="5272699" cy="5067301"/>
          </a:xfrm>
        </p:grpSpPr>
        <p:sp>
          <p:nvSpPr>
            <p:cNvPr id="193" name="正方形/長方形 192">
              <a:extLst>
                <a:ext uri="{FF2B5EF4-FFF2-40B4-BE49-F238E27FC236}">
                  <a16:creationId xmlns:a16="http://schemas.microsoft.com/office/drawing/2014/main" id="{6DBDE7E8-E213-49ED-A342-76D4B30F7AC7}"/>
                </a:ext>
              </a:extLst>
            </p:cNvPr>
            <p:cNvSpPr/>
            <p:nvPr/>
          </p:nvSpPr>
          <p:spPr>
            <a:xfrm>
              <a:off x="1762298" y="823169"/>
              <a:ext cx="5272699" cy="506730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フリーフォーム: 図形 193">
              <a:extLst>
                <a:ext uri="{FF2B5EF4-FFF2-40B4-BE49-F238E27FC236}">
                  <a16:creationId xmlns:a16="http://schemas.microsoft.com/office/drawing/2014/main" id="{3639E773-55DB-4835-B46A-A94828C48CE0}"/>
                </a:ext>
              </a:extLst>
            </p:cNvPr>
            <p:cNvSpPr/>
            <p:nvPr/>
          </p:nvSpPr>
          <p:spPr>
            <a:xfrm>
              <a:off x="4464050" y="2108200"/>
              <a:ext cx="2482850" cy="1250950"/>
            </a:xfrm>
            <a:custGeom>
              <a:avLst/>
              <a:gdLst>
                <a:gd name="connsiteX0" fmla="*/ 0 w 2311400"/>
                <a:gd name="connsiteY0" fmla="*/ 1200150 h 1206500"/>
                <a:gd name="connsiteX1" fmla="*/ 1517650 w 2311400"/>
                <a:gd name="connsiteY1" fmla="*/ 1206500 h 1206500"/>
                <a:gd name="connsiteX2" fmla="*/ 2311400 w 2311400"/>
                <a:gd name="connsiteY2" fmla="*/ 0 h 1206500"/>
                <a:gd name="connsiteX3" fmla="*/ 0 w 2311400"/>
                <a:gd name="connsiteY3" fmla="*/ 1200150 h 1206500"/>
                <a:gd name="connsiteX0" fmla="*/ 0 w 2362200"/>
                <a:gd name="connsiteY0" fmla="*/ 1168400 h 1206500"/>
                <a:gd name="connsiteX1" fmla="*/ 1568450 w 2362200"/>
                <a:gd name="connsiteY1" fmla="*/ 1206500 h 1206500"/>
                <a:gd name="connsiteX2" fmla="*/ 2362200 w 2362200"/>
                <a:gd name="connsiteY2" fmla="*/ 0 h 1206500"/>
                <a:gd name="connsiteX3" fmla="*/ 0 w 2362200"/>
                <a:gd name="connsiteY3" fmla="*/ 1168400 h 1206500"/>
                <a:gd name="connsiteX0" fmla="*/ 0 w 2374900"/>
                <a:gd name="connsiteY0" fmla="*/ 1212850 h 1250950"/>
                <a:gd name="connsiteX1" fmla="*/ 1568450 w 2374900"/>
                <a:gd name="connsiteY1" fmla="*/ 1250950 h 1250950"/>
                <a:gd name="connsiteX2" fmla="*/ 2374900 w 2374900"/>
                <a:gd name="connsiteY2" fmla="*/ 0 h 1250950"/>
                <a:gd name="connsiteX3" fmla="*/ 0 w 2374900"/>
                <a:gd name="connsiteY3" fmla="*/ 1212850 h 1250950"/>
                <a:gd name="connsiteX0" fmla="*/ 0 w 2406650"/>
                <a:gd name="connsiteY0" fmla="*/ 1212850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12850 h 1250950"/>
                <a:gd name="connsiteX0" fmla="*/ 0 w 2432050"/>
                <a:gd name="connsiteY0" fmla="*/ 1250950 h 1250950"/>
                <a:gd name="connsiteX1" fmla="*/ 1593850 w 2432050"/>
                <a:gd name="connsiteY1" fmla="*/ 1250950 h 1250950"/>
                <a:gd name="connsiteX2" fmla="*/ 2432050 w 2432050"/>
                <a:gd name="connsiteY2" fmla="*/ 0 h 1250950"/>
                <a:gd name="connsiteX3" fmla="*/ 0 w 2432050"/>
                <a:gd name="connsiteY3" fmla="*/ 1250950 h 1250950"/>
                <a:gd name="connsiteX0" fmla="*/ 0 w 2482850"/>
                <a:gd name="connsiteY0" fmla="*/ 1250950 h 1250950"/>
                <a:gd name="connsiteX1" fmla="*/ 1644650 w 2482850"/>
                <a:gd name="connsiteY1" fmla="*/ 1250950 h 1250950"/>
                <a:gd name="connsiteX2" fmla="*/ 2482850 w 2482850"/>
                <a:gd name="connsiteY2" fmla="*/ 0 h 1250950"/>
                <a:gd name="connsiteX3" fmla="*/ 0 w 2482850"/>
                <a:gd name="connsiteY3" fmla="*/ 1250950 h 1250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2850" h="1250950">
                  <a:moveTo>
                    <a:pt x="0" y="1250950"/>
                  </a:moveTo>
                  <a:lnTo>
                    <a:pt x="1644650" y="1250950"/>
                  </a:lnTo>
                  <a:lnTo>
                    <a:pt x="2482850" y="0"/>
                  </a:lnTo>
                  <a:lnTo>
                    <a:pt x="0" y="125095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フリーフォーム: 図形 194">
              <a:extLst>
                <a:ext uri="{FF2B5EF4-FFF2-40B4-BE49-F238E27FC236}">
                  <a16:creationId xmlns:a16="http://schemas.microsoft.com/office/drawing/2014/main" id="{9F9F6960-71EA-4D73-A5B2-A14D3A665BDB}"/>
                </a:ext>
              </a:extLst>
            </p:cNvPr>
            <p:cNvSpPr/>
            <p:nvPr/>
          </p:nvSpPr>
          <p:spPr>
            <a:xfrm>
              <a:off x="4508099" y="2108200"/>
              <a:ext cx="2482850" cy="1250950"/>
            </a:xfrm>
            <a:custGeom>
              <a:avLst/>
              <a:gdLst>
                <a:gd name="connsiteX0" fmla="*/ 0 w 2311400"/>
                <a:gd name="connsiteY0" fmla="*/ 1200150 h 1206500"/>
                <a:gd name="connsiteX1" fmla="*/ 1517650 w 2311400"/>
                <a:gd name="connsiteY1" fmla="*/ 1206500 h 1206500"/>
                <a:gd name="connsiteX2" fmla="*/ 2311400 w 2311400"/>
                <a:gd name="connsiteY2" fmla="*/ 0 h 1206500"/>
                <a:gd name="connsiteX3" fmla="*/ 0 w 2311400"/>
                <a:gd name="connsiteY3" fmla="*/ 1200150 h 1206500"/>
                <a:gd name="connsiteX0" fmla="*/ 0 w 2362200"/>
                <a:gd name="connsiteY0" fmla="*/ 1168400 h 1206500"/>
                <a:gd name="connsiteX1" fmla="*/ 1568450 w 2362200"/>
                <a:gd name="connsiteY1" fmla="*/ 1206500 h 1206500"/>
                <a:gd name="connsiteX2" fmla="*/ 2362200 w 2362200"/>
                <a:gd name="connsiteY2" fmla="*/ 0 h 1206500"/>
                <a:gd name="connsiteX3" fmla="*/ 0 w 2362200"/>
                <a:gd name="connsiteY3" fmla="*/ 1168400 h 1206500"/>
                <a:gd name="connsiteX0" fmla="*/ 0 w 2374900"/>
                <a:gd name="connsiteY0" fmla="*/ 1212850 h 1250950"/>
                <a:gd name="connsiteX1" fmla="*/ 1568450 w 2374900"/>
                <a:gd name="connsiteY1" fmla="*/ 1250950 h 1250950"/>
                <a:gd name="connsiteX2" fmla="*/ 2374900 w 2374900"/>
                <a:gd name="connsiteY2" fmla="*/ 0 h 1250950"/>
                <a:gd name="connsiteX3" fmla="*/ 0 w 2374900"/>
                <a:gd name="connsiteY3" fmla="*/ 1212850 h 1250950"/>
                <a:gd name="connsiteX0" fmla="*/ 0 w 2406650"/>
                <a:gd name="connsiteY0" fmla="*/ 1212850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12850 h 1250950"/>
                <a:gd name="connsiteX0" fmla="*/ 0 w 2432050"/>
                <a:gd name="connsiteY0" fmla="*/ 1250950 h 1250950"/>
                <a:gd name="connsiteX1" fmla="*/ 1593850 w 2432050"/>
                <a:gd name="connsiteY1" fmla="*/ 1250950 h 1250950"/>
                <a:gd name="connsiteX2" fmla="*/ 2432050 w 2432050"/>
                <a:gd name="connsiteY2" fmla="*/ 0 h 1250950"/>
                <a:gd name="connsiteX3" fmla="*/ 0 w 2432050"/>
                <a:gd name="connsiteY3" fmla="*/ 1250950 h 1250950"/>
                <a:gd name="connsiteX0" fmla="*/ 0 w 2482850"/>
                <a:gd name="connsiteY0" fmla="*/ 1250950 h 1250950"/>
                <a:gd name="connsiteX1" fmla="*/ 1644650 w 2482850"/>
                <a:gd name="connsiteY1" fmla="*/ 1250950 h 1250950"/>
                <a:gd name="connsiteX2" fmla="*/ 2482850 w 2482850"/>
                <a:gd name="connsiteY2" fmla="*/ 0 h 1250950"/>
                <a:gd name="connsiteX3" fmla="*/ 0 w 2482850"/>
                <a:gd name="connsiteY3" fmla="*/ 1250950 h 1250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2850" h="1250950">
                  <a:moveTo>
                    <a:pt x="0" y="1250950"/>
                  </a:moveTo>
                  <a:lnTo>
                    <a:pt x="1644650" y="1250950"/>
                  </a:lnTo>
                  <a:lnTo>
                    <a:pt x="2482850" y="0"/>
                  </a:lnTo>
                  <a:lnTo>
                    <a:pt x="0" y="1250950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フリーフォーム: 図形 195">
              <a:extLst>
                <a:ext uri="{FF2B5EF4-FFF2-40B4-BE49-F238E27FC236}">
                  <a16:creationId xmlns:a16="http://schemas.microsoft.com/office/drawing/2014/main" id="{5237F800-2515-4791-9DCF-8FDDF96DB619}"/>
                </a:ext>
              </a:extLst>
            </p:cNvPr>
            <p:cNvSpPr/>
            <p:nvPr/>
          </p:nvSpPr>
          <p:spPr>
            <a:xfrm flipH="1">
              <a:off x="1871749" y="2108200"/>
              <a:ext cx="2482850" cy="1250950"/>
            </a:xfrm>
            <a:custGeom>
              <a:avLst/>
              <a:gdLst>
                <a:gd name="connsiteX0" fmla="*/ 0 w 2311400"/>
                <a:gd name="connsiteY0" fmla="*/ 1200150 h 1206500"/>
                <a:gd name="connsiteX1" fmla="*/ 1517650 w 2311400"/>
                <a:gd name="connsiteY1" fmla="*/ 1206500 h 1206500"/>
                <a:gd name="connsiteX2" fmla="*/ 2311400 w 2311400"/>
                <a:gd name="connsiteY2" fmla="*/ 0 h 1206500"/>
                <a:gd name="connsiteX3" fmla="*/ 0 w 2311400"/>
                <a:gd name="connsiteY3" fmla="*/ 1200150 h 1206500"/>
                <a:gd name="connsiteX0" fmla="*/ 0 w 2362200"/>
                <a:gd name="connsiteY0" fmla="*/ 1168400 h 1206500"/>
                <a:gd name="connsiteX1" fmla="*/ 1568450 w 2362200"/>
                <a:gd name="connsiteY1" fmla="*/ 1206500 h 1206500"/>
                <a:gd name="connsiteX2" fmla="*/ 2362200 w 2362200"/>
                <a:gd name="connsiteY2" fmla="*/ 0 h 1206500"/>
                <a:gd name="connsiteX3" fmla="*/ 0 w 2362200"/>
                <a:gd name="connsiteY3" fmla="*/ 1168400 h 1206500"/>
                <a:gd name="connsiteX0" fmla="*/ 0 w 2374900"/>
                <a:gd name="connsiteY0" fmla="*/ 1212850 h 1250950"/>
                <a:gd name="connsiteX1" fmla="*/ 1568450 w 2374900"/>
                <a:gd name="connsiteY1" fmla="*/ 1250950 h 1250950"/>
                <a:gd name="connsiteX2" fmla="*/ 2374900 w 2374900"/>
                <a:gd name="connsiteY2" fmla="*/ 0 h 1250950"/>
                <a:gd name="connsiteX3" fmla="*/ 0 w 2374900"/>
                <a:gd name="connsiteY3" fmla="*/ 1212850 h 1250950"/>
                <a:gd name="connsiteX0" fmla="*/ 0 w 2406650"/>
                <a:gd name="connsiteY0" fmla="*/ 1212850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12850 h 1250950"/>
                <a:gd name="connsiteX0" fmla="*/ 0 w 2432050"/>
                <a:gd name="connsiteY0" fmla="*/ 1250950 h 1250950"/>
                <a:gd name="connsiteX1" fmla="*/ 1593850 w 2432050"/>
                <a:gd name="connsiteY1" fmla="*/ 1250950 h 1250950"/>
                <a:gd name="connsiteX2" fmla="*/ 2432050 w 2432050"/>
                <a:gd name="connsiteY2" fmla="*/ 0 h 1250950"/>
                <a:gd name="connsiteX3" fmla="*/ 0 w 2432050"/>
                <a:gd name="connsiteY3" fmla="*/ 1250950 h 1250950"/>
                <a:gd name="connsiteX0" fmla="*/ 0 w 2482850"/>
                <a:gd name="connsiteY0" fmla="*/ 1250950 h 1250950"/>
                <a:gd name="connsiteX1" fmla="*/ 1644650 w 2482850"/>
                <a:gd name="connsiteY1" fmla="*/ 1250950 h 1250950"/>
                <a:gd name="connsiteX2" fmla="*/ 2482850 w 2482850"/>
                <a:gd name="connsiteY2" fmla="*/ 0 h 1250950"/>
                <a:gd name="connsiteX3" fmla="*/ 0 w 2482850"/>
                <a:gd name="connsiteY3" fmla="*/ 1250950 h 1250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2850" h="1250950">
                  <a:moveTo>
                    <a:pt x="0" y="1250950"/>
                  </a:moveTo>
                  <a:lnTo>
                    <a:pt x="1644650" y="1250950"/>
                  </a:lnTo>
                  <a:lnTo>
                    <a:pt x="2482850" y="0"/>
                  </a:lnTo>
                  <a:lnTo>
                    <a:pt x="0" y="1250950"/>
                  </a:lnTo>
                  <a:close/>
                </a:path>
              </a:pathLst>
            </a:cu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フリーフォーム: 図形 196">
              <a:extLst>
                <a:ext uri="{FF2B5EF4-FFF2-40B4-BE49-F238E27FC236}">
                  <a16:creationId xmlns:a16="http://schemas.microsoft.com/office/drawing/2014/main" id="{D55FDFE4-20D2-4423-B45C-2BB2A7F646CF}"/>
                </a:ext>
              </a:extLst>
            </p:cNvPr>
            <p:cNvSpPr/>
            <p:nvPr/>
          </p:nvSpPr>
          <p:spPr>
            <a:xfrm flipV="1">
              <a:off x="4508099" y="3378200"/>
              <a:ext cx="2482850" cy="1250950"/>
            </a:xfrm>
            <a:custGeom>
              <a:avLst/>
              <a:gdLst>
                <a:gd name="connsiteX0" fmla="*/ 0 w 2311400"/>
                <a:gd name="connsiteY0" fmla="*/ 1200150 h 1206500"/>
                <a:gd name="connsiteX1" fmla="*/ 1517650 w 2311400"/>
                <a:gd name="connsiteY1" fmla="*/ 1206500 h 1206500"/>
                <a:gd name="connsiteX2" fmla="*/ 2311400 w 2311400"/>
                <a:gd name="connsiteY2" fmla="*/ 0 h 1206500"/>
                <a:gd name="connsiteX3" fmla="*/ 0 w 2311400"/>
                <a:gd name="connsiteY3" fmla="*/ 1200150 h 1206500"/>
                <a:gd name="connsiteX0" fmla="*/ 0 w 2362200"/>
                <a:gd name="connsiteY0" fmla="*/ 1168400 h 1206500"/>
                <a:gd name="connsiteX1" fmla="*/ 1568450 w 2362200"/>
                <a:gd name="connsiteY1" fmla="*/ 1206500 h 1206500"/>
                <a:gd name="connsiteX2" fmla="*/ 2362200 w 2362200"/>
                <a:gd name="connsiteY2" fmla="*/ 0 h 1206500"/>
                <a:gd name="connsiteX3" fmla="*/ 0 w 2362200"/>
                <a:gd name="connsiteY3" fmla="*/ 1168400 h 1206500"/>
                <a:gd name="connsiteX0" fmla="*/ 0 w 2374900"/>
                <a:gd name="connsiteY0" fmla="*/ 1212850 h 1250950"/>
                <a:gd name="connsiteX1" fmla="*/ 1568450 w 2374900"/>
                <a:gd name="connsiteY1" fmla="*/ 1250950 h 1250950"/>
                <a:gd name="connsiteX2" fmla="*/ 2374900 w 2374900"/>
                <a:gd name="connsiteY2" fmla="*/ 0 h 1250950"/>
                <a:gd name="connsiteX3" fmla="*/ 0 w 2374900"/>
                <a:gd name="connsiteY3" fmla="*/ 1212850 h 1250950"/>
                <a:gd name="connsiteX0" fmla="*/ 0 w 2406650"/>
                <a:gd name="connsiteY0" fmla="*/ 1212850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12850 h 1250950"/>
                <a:gd name="connsiteX0" fmla="*/ 0 w 2432050"/>
                <a:gd name="connsiteY0" fmla="*/ 1250950 h 1250950"/>
                <a:gd name="connsiteX1" fmla="*/ 1593850 w 2432050"/>
                <a:gd name="connsiteY1" fmla="*/ 1250950 h 1250950"/>
                <a:gd name="connsiteX2" fmla="*/ 2432050 w 2432050"/>
                <a:gd name="connsiteY2" fmla="*/ 0 h 1250950"/>
                <a:gd name="connsiteX3" fmla="*/ 0 w 2432050"/>
                <a:gd name="connsiteY3" fmla="*/ 1250950 h 1250950"/>
                <a:gd name="connsiteX0" fmla="*/ 0 w 2482850"/>
                <a:gd name="connsiteY0" fmla="*/ 1250950 h 1250950"/>
                <a:gd name="connsiteX1" fmla="*/ 1644650 w 2482850"/>
                <a:gd name="connsiteY1" fmla="*/ 1250950 h 1250950"/>
                <a:gd name="connsiteX2" fmla="*/ 2482850 w 2482850"/>
                <a:gd name="connsiteY2" fmla="*/ 0 h 1250950"/>
                <a:gd name="connsiteX3" fmla="*/ 0 w 2482850"/>
                <a:gd name="connsiteY3" fmla="*/ 1250950 h 1250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2850" h="1250950">
                  <a:moveTo>
                    <a:pt x="0" y="1250950"/>
                  </a:moveTo>
                  <a:lnTo>
                    <a:pt x="1644650" y="1250950"/>
                  </a:lnTo>
                  <a:lnTo>
                    <a:pt x="2482850" y="0"/>
                  </a:lnTo>
                  <a:lnTo>
                    <a:pt x="0" y="1250950"/>
                  </a:lnTo>
                  <a:close/>
                </a:path>
              </a:pathLst>
            </a:cu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フリーフォーム: 図形 197">
              <a:extLst>
                <a:ext uri="{FF2B5EF4-FFF2-40B4-BE49-F238E27FC236}">
                  <a16:creationId xmlns:a16="http://schemas.microsoft.com/office/drawing/2014/main" id="{2A55E386-7EFC-4423-95CD-A7FA8910424E}"/>
                </a:ext>
              </a:extLst>
            </p:cNvPr>
            <p:cNvSpPr/>
            <p:nvPr/>
          </p:nvSpPr>
          <p:spPr>
            <a:xfrm flipH="1" flipV="1">
              <a:off x="1871749" y="3378200"/>
              <a:ext cx="2482850" cy="1250950"/>
            </a:xfrm>
            <a:custGeom>
              <a:avLst/>
              <a:gdLst>
                <a:gd name="connsiteX0" fmla="*/ 0 w 2311400"/>
                <a:gd name="connsiteY0" fmla="*/ 1200150 h 1206500"/>
                <a:gd name="connsiteX1" fmla="*/ 1517650 w 2311400"/>
                <a:gd name="connsiteY1" fmla="*/ 1206500 h 1206500"/>
                <a:gd name="connsiteX2" fmla="*/ 2311400 w 2311400"/>
                <a:gd name="connsiteY2" fmla="*/ 0 h 1206500"/>
                <a:gd name="connsiteX3" fmla="*/ 0 w 2311400"/>
                <a:gd name="connsiteY3" fmla="*/ 1200150 h 1206500"/>
                <a:gd name="connsiteX0" fmla="*/ 0 w 2362200"/>
                <a:gd name="connsiteY0" fmla="*/ 1168400 h 1206500"/>
                <a:gd name="connsiteX1" fmla="*/ 1568450 w 2362200"/>
                <a:gd name="connsiteY1" fmla="*/ 1206500 h 1206500"/>
                <a:gd name="connsiteX2" fmla="*/ 2362200 w 2362200"/>
                <a:gd name="connsiteY2" fmla="*/ 0 h 1206500"/>
                <a:gd name="connsiteX3" fmla="*/ 0 w 2362200"/>
                <a:gd name="connsiteY3" fmla="*/ 1168400 h 1206500"/>
                <a:gd name="connsiteX0" fmla="*/ 0 w 2374900"/>
                <a:gd name="connsiteY0" fmla="*/ 1212850 h 1250950"/>
                <a:gd name="connsiteX1" fmla="*/ 1568450 w 2374900"/>
                <a:gd name="connsiteY1" fmla="*/ 1250950 h 1250950"/>
                <a:gd name="connsiteX2" fmla="*/ 2374900 w 2374900"/>
                <a:gd name="connsiteY2" fmla="*/ 0 h 1250950"/>
                <a:gd name="connsiteX3" fmla="*/ 0 w 2374900"/>
                <a:gd name="connsiteY3" fmla="*/ 1212850 h 1250950"/>
                <a:gd name="connsiteX0" fmla="*/ 0 w 2406650"/>
                <a:gd name="connsiteY0" fmla="*/ 1212850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12850 h 1250950"/>
                <a:gd name="connsiteX0" fmla="*/ 0 w 2432050"/>
                <a:gd name="connsiteY0" fmla="*/ 1250950 h 1250950"/>
                <a:gd name="connsiteX1" fmla="*/ 1593850 w 2432050"/>
                <a:gd name="connsiteY1" fmla="*/ 1250950 h 1250950"/>
                <a:gd name="connsiteX2" fmla="*/ 2432050 w 2432050"/>
                <a:gd name="connsiteY2" fmla="*/ 0 h 1250950"/>
                <a:gd name="connsiteX3" fmla="*/ 0 w 2432050"/>
                <a:gd name="connsiteY3" fmla="*/ 1250950 h 1250950"/>
                <a:gd name="connsiteX0" fmla="*/ 0 w 2482850"/>
                <a:gd name="connsiteY0" fmla="*/ 1250950 h 1250950"/>
                <a:gd name="connsiteX1" fmla="*/ 1644650 w 2482850"/>
                <a:gd name="connsiteY1" fmla="*/ 1250950 h 1250950"/>
                <a:gd name="connsiteX2" fmla="*/ 2482850 w 2482850"/>
                <a:gd name="connsiteY2" fmla="*/ 0 h 1250950"/>
                <a:gd name="connsiteX3" fmla="*/ 0 w 2482850"/>
                <a:gd name="connsiteY3" fmla="*/ 1250950 h 1250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2850" h="1250950">
                  <a:moveTo>
                    <a:pt x="0" y="1250950"/>
                  </a:moveTo>
                  <a:lnTo>
                    <a:pt x="1644650" y="1250950"/>
                  </a:lnTo>
                  <a:lnTo>
                    <a:pt x="2482850" y="0"/>
                  </a:lnTo>
                  <a:lnTo>
                    <a:pt x="0" y="125095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9" name="二等辺三角形 198">
              <a:extLst>
                <a:ext uri="{FF2B5EF4-FFF2-40B4-BE49-F238E27FC236}">
                  <a16:creationId xmlns:a16="http://schemas.microsoft.com/office/drawing/2014/main" id="{6AC074D3-A7AE-4D63-9BE4-7C555A0DEB78}"/>
                </a:ext>
              </a:extLst>
            </p:cNvPr>
            <p:cNvSpPr/>
            <p:nvPr/>
          </p:nvSpPr>
          <p:spPr>
            <a:xfrm rot="16200000">
              <a:off x="2686050" y="1644650"/>
              <a:ext cx="2457450" cy="895350"/>
            </a:xfrm>
            <a:prstGeom prst="triangle">
              <a:avLst/>
            </a:pr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0" name="二等辺三角形 199">
              <a:extLst>
                <a:ext uri="{FF2B5EF4-FFF2-40B4-BE49-F238E27FC236}">
                  <a16:creationId xmlns:a16="http://schemas.microsoft.com/office/drawing/2014/main" id="{AD978A55-7130-4AEB-9F28-A768DE8DECB8}"/>
                </a:ext>
              </a:extLst>
            </p:cNvPr>
            <p:cNvSpPr/>
            <p:nvPr/>
          </p:nvSpPr>
          <p:spPr>
            <a:xfrm rot="5400000" flipH="1">
              <a:off x="3625449" y="1644650"/>
              <a:ext cx="2457450" cy="895350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1" name="二等辺三角形 200">
              <a:extLst>
                <a:ext uri="{FF2B5EF4-FFF2-40B4-BE49-F238E27FC236}">
                  <a16:creationId xmlns:a16="http://schemas.microsoft.com/office/drawing/2014/main" id="{DD6288AD-E3E4-4688-A59E-8C565D8F84B9}"/>
                </a:ext>
              </a:extLst>
            </p:cNvPr>
            <p:cNvSpPr/>
            <p:nvPr/>
          </p:nvSpPr>
          <p:spPr>
            <a:xfrm rot="16200000">
              <a:off x="2686050" y="4191000"/>
              <a:ext cx="2457450" cy="895350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2" name="二等辺三角形 201">
              <a:extLst>
                <a:ext uri="{FF2B5EF4-FFF2-40B4-BE49-F238E27FC236}">
                  <a16:creationId xmlns:a16="http://schemas.microsoft.com/office/drawing/2014/main" id="{30A1E9A7-AD11-4980-ABC9-618E812D2850}"/>
                </a:ext>
              </a:extLst>
            </p:cNvPr>
            <p:cNvSpPr/>
            <p:nvPr/>
          </p:nvSpPr>
          <p:spPr>
            <a:xfrm rot="5400000" flipH="1">
              <a:off x="3625449" y="4191000"/>
              <a:ext cx="2457450" cy="895350"/>
            </a:xfrm>
            <a:prstGeom prst="triangle">
              <a:avLst/>
            </a:pr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3" name="フリーフォーム: 図形 202">
              <a:extLst>
                <a:ext uri="{FF2B5EF4-FFF2-40B4-BE49-F238E27FC236}">
                  <a16:creationId xmlns:a16="http://schemas.microsoft.com/office/drawing/2014/main" id="{A31D8EAE-5C8F-465E-97FC-299049B7CFA7}"/>
                </a:ext>
              </a:extLst>
            </p:cNvPr>
            <p:cNvSpPr/>
            <p:nvPr/>
          </p:nvSpPr>
          <p:spPr>
            <a:xfrm>
              <a:off x="1895648" y="3419474"/>
              <a:ext cx="2425700" cy="1223965"/>
            </a:xfrm>
            <a:custGeom>
              <a:avLst/>
              <a:gdLst>
                <a:gd name="connsiteX0" fmla="*/ 0 w 2311400"/>
                <a:gd name="connsiteY0" fmla="*/ 1200150 h 1206500"/>
                <a:gd name="connsiteX1" fmla="*/ 1517650 w 2311400"/>
                <a:gd name="connsiteY1" fmla="*/ 1206500 h 1206500"/>
                <a:gd name="connsiteX2" fmla="*/ 2311400 w 2311400"/>
                <a:gd name="connsiteY2" fmla="*/ 0 h 1206500"/>
                <a:gd name="connsiteX3" fmla="*/ 0 w 2311400"/>
                <a:gd name="connsiteY3" fmla="*/ 1200150 h 1206500"/>
                <a:gd name="connsiteX0" fmla="*/ 0 w 2362200"/>
                <a:gd name="connsiteY0" fmla="*/ 1168400 h 1206500"/>
                <a:gd name="connsiteX1" fmla="*/ 1568450 w 2362200"/>
                <a:gd name="connsiteY1" fmla="*/ 1206500 h 1206500"/>
                <a:gd name="connsiteX2" fmla="*/ 2362200 w 2362200"/>
                <a:gd name="connsiteY2" fmla="*/ 0 h 1206500"/>
                <a:gd name="connsiteX3" fmla="*/ 0 w 2362200"/>
                <a:gd name="connsiteY3" fmla="*/ 1168400 h 1206500"/>
                <a:gd name="connsiteX0" fmla="*/ 0 w 2374900"/>
                <a:gd name="connsiteY0" fmla="*/ 1212850 h 1250950"/>
                <a:gd name="connsiteX1" fmla="*/ 1568450 w 2374900"/>
                <a:gd name="connsiteY1" fmla="*/ 1250950 h 1250950"/>
                <a:gd name="connsiteX2" fmla="*/ 2374900 w 2374900"/>
                <a:gd name="connsiteY2" fmla="*/ 0 h 1250950"/>
                <a:gd name="connsiteX3" fmla="*/ 0 w 2374900"/>
                <a:gd name="connsiteY3" fmla="*/ 1212850 h 1250950"/>
                <a:gd name="connsiteX0" fmla="*/ 0 w 2406650"/>
                <a:gd name="connsiteY0" fmla="*/ 1212850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12850 h 1250950"/>
                <a:gd name="connsiteX0" fmla="*/ 0 w 2432050"/>
                <a:gd name="connsiteY0" fmla="*/ 1250950 h 1250950"/>
                <a:gd name="connsiteX1" fmla="*/ 1593850 w 2432050"/>
                <a:gd name="connsiteY1" fmla="*/ 1250950 h 1250950"/>
                <a:gd name="connsiteX2" fmla="*/ 2432050 w 2432050"/>
                <a:gd name="connsiteY2" fmla="*/ 0 h 1250950"/>
                <a:gd name="connsiteX3" fmla="*/ 0 w 2432050"/>
                <a:gd name="connsiteY3" fmla="*/ 1250950 h 1250950"/>
                <a:gd name="connsiteX0" fmla="*/ 0 w 2482850"/>
                <a:gd name="connsiteY0" fmla="*/ 1250950 h 1250950"/>
                <a:gd name="connsiteX1" fmla="*/ 1644650 w 2482850"/>
                <a:gd name="connsiteY1" fmla="*/ 1250950 h 1250950"/>
                <a:gd name="connsiteX2" fmla="*/ 2482850 w 2482850"/>
                <a:gd name="connsiteY2" fmla="*/ 0 h 1250950"/>
                <a:gd name="connsiteX3" fmla="*/ 0 w 2482850"/>
                <a:gd name="connsiteY3" fmla="*/ 1250950 h 1250950"/>
                <a:gd name="connsiteX0" fmla="*/ 0 w 2406650"/>
                <a:gd name="connsiteY0" fmla="*/ 1246026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46026 h 1250950"/>
                <a:gd name="connsiteX0" fmla="*/ 0 w 2425700"/>
                <a:gd name="connsiteY0" fmla="*/ 1265727 h 1265727"/>
                <a:gd name="connsiteX1" fmla="*/ 1587500 w 2425700"/>
                <a:gd name="connsiteY1" fmla="*/ 1250950 h 1265727"/>
                <a:gd name="connsiteX2" fmla="*/ 2425700 w 2425700"/>
                <a:gd name="connsiteY2" fmla="*/ 0 h 1265727"/>
                <a:gd name="connsiteX3" fmla="*/ 0 w 2425700"/>
                <a:gd name="connsiteY3" fmla="*/ 1265727 h 1265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25700" h="1265727">
                  <a:moveTo>
                    <a:pt x="0" y="1265727"/>
                  </a:moveTo>
                  <a:lnTo>
                    <a:pt x="1587500" y="1250950"/>
                  </a:lnTo>
                  <a:lnTo>
                    <a:pt x="2425700" y="0"/>
                  </a:lnTo>
                  <a:lnTo>
                    <a:pt x="0" y="1265727"/>
                  </a:lnTo>
                  <a:close/>
                </a:path>
              </a:pathLst>
            </a:cu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" name="フリーフォーム: 図形 203">
              <a:extLst>
                <a:ext uri="{FF2B5EF4-FFF2-40B4-BE49-F238E27FC236}">
                  <a16:creationId xmlns:a16="http://schemas.microsoft.com/office/drawing/2014/main" id="{BCAC898E-1D1E-41B3-965A-5A27ED29CEAA}"/>
                </a:ext>
              </a:extLst>
            </p:cNvPr>
            <p:cNvSpPr/>
            <p:nvPr/>
          </p:nvSpPr>
          <p:spPr>
            <a:xfrm flipH="1">
              <a:off x="4480211" y="3386882"/>
              <a:ext cx="2482850" cy="1250950"/>
            </a:xfrm>
            <a:custGeom>
              <a:avLst/>
              <a:gdLst>
                <a:gd name="connsiteX0" fmla="*/ 0 w 2311400"/>
                <a:gd name="connsiteY0" fmla="*/ 1200150 h 1206500"/>
                <a:gd name="connsiteX1" fmla="*/ 1517650 w 2311400"/>
                <a:gd name="connsiteY1" fmla="*/ 1206500 h 1206500"/>
                <a:gd name="connsiteX2" fmla="*/ 2311400 w 2311400"/>
                <a:gd name="connsiteY2" fmla="*/ 0 h 1206500"/>
                <a:gd name="connsiteX3" fmla="*/ 0 w 2311400"/>
                <a:gd name="connsiteY3" fmla="*/ 1200150 h 1206500"/>
                <a:gd name="connsiteX0" fmla="*/ 0 w 2362200"/>
                <a:gd name="connsiteY0" fmla="*/ 1168400 h 1206500"/>
                <a:gd name="connsiteX1" fmla="*/ 1568450 w 2362200"/>
                <a:gd name="connsiteY1" fmla="*/ 1206500 h 1206500"/>
                <a:gd name="connsiteX2" fmla="*/ 2362200 w 2362200"/>
                <a:gd name="connsiteY2" fmla="*/ 0 h 1206500"/>
                <a:gd name="connsiteX3" fmla="*/ 0 w 2362200"/>
                <a:gd name="connsiteY3" fmla="*/ 1168400 h 1206500"/>
                <a:gd name="connsiteX0" fmla="*/ 0 w 2374900"/>
                <a:gd name="connsiteY0" fmla="*/ 1212850 h 1250950"/>
                <a:gd name="connsiteX1" fmla="*/ 1568450 w 2374900"/>
                <a:gd name="connsiteY1" fmla="*/ 1250950 h 1250950"/>
                <a:gd name="connsiteX2" fmla="*/ 2374900 w 2374900"/>
                <a:gd name="connsiteY2" fmla="*/ 0 h 1250950"/>
                <a:gd name="connsiteX3" fmla="*/ 0 w 2374900"/>
                <a:gd name="connsiteY3" fmla="*/ 1212850 h 1250950"/>
                <a:gd name="connsiteX0" fmla="*/ 0 w 2406650"/>
                <a:gd name="connsiteY0" fmla="*/ 1212850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12850 h 1250950"/>
                <a:gd name="connsiteX0" fmla="*/ 0 w 2432050"/>
                <a:gd name="connsiteY0" fmla="*/ 1250950 h 1250950"/>
                <a:gd name="connsiteX1" fmla="*/ 1593850 w 2432050"/>
                <a:gd name="connsiteY1" fmla="*/ 1250950 h 1250950"/>
                <a:gd name="connsiteX2" fmla="*/ 2432050 w 2432050"/>
                <a:gd name="connsiteY2" fmla="*/ 0 h 1250950"/>
                <a:gd name="connsiteX3" fmla="*/ 0 w 2432050"/>
                <a:gd name="connsiteY3" fmla="*/ 1250950 h 1250950"/>
                <a:gd name="connsiteX0" fmla="*/ 0 w 2482850"/>
                <a:gd name="connsiteY0" fmla="*/ 1250950 h 1250950"/>
                <a:gd name="connsiteX1" fmla="*/ 1644650 w 2482850"/>
                <a:gd name="connsiteY1" fmla="*/ 1250950 h 1250950"/>
                <a:gd name="connsiteX2" fmla="*/ 2482850 w 2482850"/>
                <a:gd name="connsiteY2" fmla="*/ 0 h 1250950"/>
                <a:gd name="connsiteX3" fmla="*/ 0 w 2482850"/>
                <a:gd name="connsiteY3" fmla="*/ 1250950 h 1250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2850" h="1250950">
                  <a:moveTo>
                    <a:pt x="0" y="1250950"/>
                  </a:moveTo>
                  <a:lnTo>
                    <a:pt x="1644650" y="1250950"/>
                  </a:lnTo>
                  <a:lnTo>
                    <a:pt x="2482850" y="0"/>
                  </a:lnTo>
                  <a:lnTo>
                    <a:pt x="0" y="125095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5" name="フリーフォーム: 図形 204">
              <a:extLst>
                <a:ext uri="{FF2B5EF4-FFF2-40B4-BE49-F238E27FC236}">
                  <a16:creationId xmlns:a16="http://schemas.microsoft.com/office/drawing/2014/main" id="{7346B165-5D34-441C-9E3A-5ACC223817A3}"/>
                </a:ext>
              </a:extLst>
            </p:cNvPr>
            <p:cNvSpPr/>
            <p:nvPr/>
          </p:nvSpPr>
          <p:spPr>
            <a:xfrm flipV="1">
              <a:off x="1895648" y="2109259"/>
              <a:ext cx="2425700" cy="1223965"/>
            </a:xfrm>
            <a:custGeom>
              <a:avLst/>
              <a:gdLst>
                <a:gd name="connsiteX0" fmla="*/ 0 w 2311400"/>
                <a:gd name="connsiteY0" fmla="*/ 1200150 h 1206500"/>
                <a:gd name="connsiteX1" fmla="*/ 1517650 w 2311400"/>
                <a:gd name="connsiteY1" fmla="*/ 1206500 h 1206500"/>
                <a:gd name="connsiteX2" fmla="*/ 2311400 w 2311400"/>
                <a:gd name="connsiteY2" fmla="*/ 0 h 1206500"/>
                <a:gd name="connsiteX3" fmla="*/ 0 w 2311400"/>
                <a:gd name="connsiteY3" fmla="*/ 1200150 h 1206500"/>
                <a:gd name="connsiteX0" fmla="*/ 0 w 2362200"/>
                <a:gd name="connsiteY0" fmla="*/ 1168400 h 1206500"/>
                <a:gd name="connsiteX1" fmla="*/ 1568450 w 2362200"/>
                <a:gd name="connsiteY1" fmla="*/ 1206500 h 1206500"/>
                <a:gd name="connsiteX2" fmla="*/ 2362200 w 2362200"/>
                <a:gd name="connsiteY2" fmla="*/ 0 h 1206500"/>
                <a:gd name="connsiteX3" fmla="*/ 0 w 2362200"/>
                <a:gd name="connsiteY3" fmla="*/ 1168400 h 1206500"/>
                <a:gd name="connsiteX0" fmla="*/ 0 w 2374900"/>
                <a:gd name="connsiteY0" fmla="*/ 1212850 h 1250950"/>
                <a:gd name="connsiteX1" fmla="*/ 1568450 w 2374900"/>
                <a:gd name="connsiteY1" fmla="*/ 1250950 h 1250950"/>
                <a:gd name="connsiteX2" fmla="*/ 2374900 w 2374900"/>
                <a:gd name="connsiteY2" fmla="*/ 0 h 1250950"/>
                <a:gd name="connsiteX3" fmla="*/ 0 w 2374900"/>
                <a:gd name="connsiteY3" fmla="*/ 1212850 h 1250950"/>
                <a:gd name="connsiteX0" fmla="*/ 0 w 2406650"/>
                <a:gd name="connsiteY0" fmla="*/ 1212850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12850 h 1250950"/>
                <a:gd name="connsiteX0" fmla="*/ 0 w 2432050"/>
                <a:gd name="connsiteY0" fmla="*/ 1250950 h 1250950"/>
                <a:gd name="connsiteX1" fmla="*/ 1593850 w 2432050"/>
                <a:gd name="connsiteY1" fmla="*/ 1250950 h 1250950"/>
                <a:gd name="connsiteX2" fmla="*/ 2432050 w 2432050"/>
                <a:gd name="connsiteY2" fmla="*/ 0 h 1250950"/>
                <a:gd name="connsiteX3" fmla="*/ 0 w 2432050"/>
                <a:gd name="connsiteY3" fmla="*/ 1250950 h 1250950"/>
                <a:gd name="connsiteX0" fmla="*/ 0 w 2482850"/>
                <a:gd name="connsiteY0" fmla="*/ 1250950 h 1250950"/>
                <a:gd name="connsiteX1" fmla="*/ 1644650 w 2482850"/>
                <a:gd name="connsiteY1" fmla="*/ 1250950 h 1250950"/>
                <a:gd name="connsiteX2" fmla="*/ 2482850 w 2482850"/>
                <a:gd name="connsiteY2" fmla="*/ 0 h 1250950"/>
                <a:gd name="connsiteX3" fmla="*/ 0 w 2482850"/>
                <a:gd name="connsiteY3" fmla="*/ 1250950 h 1250950"/>
                <a:gd name="connsiteX0" fmla="*/ 0 w 2406650"/>
                <a:gd name="connsiteY0" fmla="*/ 1246026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46026 h 1250950"/>
                <a:gd name="connsiteX0" fmla="*/ 0 w 2425700"/>
                <a:gd name="connsiteY0" fmla="*/ 1265727 h 1265727"/>
                <a:gd name="connsiteX1" fmla="*/ 1587500 w 2425700"/>
                <a:gd name="connsiteY1" fmla="*/ 1250950 h 1265727"/>
                <a:gd name="connsiteX2" fmla="*/ 2425700 w 2425700"/>
                <a:gd name="connsiteY2" fmla="*/ 0 h 1265727"/>
                <a:gd name="connsiteX3" fmla="*/ 0 w 2425700"/>
                <a:gd name="connsiteY3" fmla="*/ 1265727 h 1265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25700" h="1265727">
                  <a:moveTo>
                    <a:pt x="0" y="1265727"/>
                  </a:moveTo>
                  <a:lnTo>
                    <a:pt x="1587500" y="1250950"/>
                  </a:lnTo>
                  <a:lnTo>
                    <a:pt x="2425700" y="0"/>
                  </a:lnTo>
                  <a:lnTo>
                    <a:pt x="0" y="1265727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6" name="フリーフォーム: 図形 205">
              <a:extLst>
                <a:ext uri="{FF2B5EF4-FFF2-40B4-BE49-F238E27FC236}">
                  <a16:creationId xmlns:a16="http://schemas.microsoft.com/office/drawing/2014/main" id="{586FEA92-0A3C-4FFC-AED0-F14C709DFC68}"/>
                </a:ext>
              </a:extLst>
            </p:cNvPr>
            <p:cNvSpPr/>
            <p:nvPr/>
          </p:nvSpPr>
          <p:spPr>
            <a:xfrm flipH="1" flipV="1">
              <a:off x="4480211" y="2076667"/>
              <a:ext cx="2482850" cy="1250950"/>
            </a:xfrm>
            <a:custGeom>
              <a:avLst/>
              <a:gdLst>
                <a:gd name="connsiteX0" fmla="*/ 0 w 2311400"/>
                <a:gd name="connsiteY0" fmla="*/ 1200150 h 1206500"/>
                <a:gd name="connsiteX1" fmla="*/ 1517650 w 2311400"/>
                <a:gd name="connsiteY1" fmla="*/ 1206500 h 1206500"/>
                <a:gd name="connsiteX2" fmla="*/ 2311400 w 2311400"/>
                <a:gd name="connsiteY2" fmla="*/ 0 h 1206500"/>
                <a:gd name="connsiteX3" fmla="*/ 0 w 2311400"/>
                <a:gd name="connsiteY3" fmla="*/ 1200150 h 1206500"/>
                <a:gd name="connsiteX0" fmla="*/ 0 w 2362200"/>
                <a:gd name="connsiteY0" fmla="*/ 1168400 h 1206500"/>
                <a:gd name="connsiteX1" fmla="*/ 1568450 w 2362200"/>
                <a:gd name="connsiteY1" fmla="*/ 1206500 h 1206500"/>
                <a:gd name="connsiteX2" fmla="*/ 2362200 w 2362200"/>
                <a:gd name="connsiteY2" fmla="*/ 0 h 1206500"/>
                <a:gd name="connsiteX3" fmla="*/ 0 w 2362200"/>
                <a:gd name="connsiteY3" fmla="*/ 1168400 h 1206500"/>
                <a:gd name="connsiteX0" fmla="*/ 0 w 2374900"/>
                <a:gd name="connsiteY0" fmla="*/ 1212850 h 1250950"/>
                <a:gd name="connsiteX1" fmla="*/ 1568450 w 2374900"/>
                <a:gd name="connsiteY1" fmla="*/ 1250950 h 1250950"/>
                <a:gd name="connsiteX2" fmla="*/ 2374900 w 2374900"/>
                <a:gd name="connsiteY2" fmla="*/ 0 h 1250950"/>
                <a:gd name="connsiteX3" fmla="*/ 0 w 2374900"/>
                <a:gd name="connsiteY3" fmla="*/ 1212850 h 1250950"/>
                <a:gd name="connsiteX0" fmla="*/ 0 w 2406650"/>
                <a:gd name="connsiteY0" fmla="*/ 1212850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12850 h 1250950"/>
                <a:gd name="connsiteX0" fmla="*/ 0 w 2432050"/>
                <a:gd name="connsiteY0" fmla="*/ 1250950 h 1250950"/>
                <a:gd name="connsiteX1" fmla="*/ 1593850 w 2432050"/>
                <a:gd name="connsiteY1" fmla="*/ 1250950 h 1250950"/>
                <a:gd name="connsiteX2" fmla="*/ 2432050 w 2432050"/>
                <a:gd name="connsiteY2" fmla="*/ 0 h 1250950"/>
                <a:gd name="connsiteX3" fmla="*/ 0 w 2432050"/>
                <a:gd name="connsiteY3" fmla="*/ 1250950 h 1250950"/>
                <a:gd name="connsiteX0" fmla="*/ 0 w 2482850"/>
                <a:gd name="connsiteY0" fmla="*/ 1250950 h 1250950"/>
                <a:gd name="connsiteX1" fmla="*/ 1644650 w 2482850"/>
                <a:gd name="connsiteY1" fmla="*/ 1250950 h 1250950"/>
                <a:gd name="connsiteX2" fmla="*/ 2482850 w 2482850"/>
                <a:gd name="connsiteY2" fmla="*/ 0 h 1250950"/>
                <a:gd name="connsiteX3" fmla="*/ 0 w 2482850"/>
                <a:gd name="connsiteY3" fmla="*/ 1250950 h 1250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2850" h="1250950">
                  <a:moveTo>
                    <a:pt x="0" y="1250950"/>
                  </a:moveTo>
                  <a:lnTo>
                    <a:pt x="1644650" y="1250950"/>
                  </a:lnTo>
                  <a:lnTo>
                    <a:pt x="2482850" y="0"/>
                  </a:lnTo>
                  <a:lnTo>
                    <a:pt x="0" y="125095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7" name="フリーフォーム: 図形 206">
              <a:extLst>
                <a:ext uri="{FF2B5EF4-FFF2-40B4-BE49-F238E27FC236}">
                  <a16:creationId xmlns:a16="http://schemas.microsoft.com/office/drawing/2014/main" id="{F435F911-A605-444B-850F-B5C510504CD8}"/>
                </a:ext>
              </a:extLst>
            </p:cNvPr>
            <p:cNvSpPr/>
            <p:nvPr/>
          </p:nvSpPr>
          <p:spPr>
            <a:xfrm flipV="1">
              <a:off x="4508099" y="848360"/>
              <a:ext cx="2482850" cy="1250950"/>
            </a:xfrm>
            <a:custGeom>
              <a:avLst/>
              <a:gdLst>
                <a:gd name="connsiteX0" fmla="*/ 0 w 2311400"/>
                <a:gd name="connsiteY0" fmla="*/ 1200150 h 1206500"/>
                <a:gd name="connsiteX1" fmla="*/ 1517650 w 2311400"/>
                <a:gd name="connsiteY1" fmla="*/ 1206500 h 1206500"/>
                <a:gd name="connsiteX2" fmla="*/ 2311400 w 2311400"/>
                <a:gd name="connsiteY2" fmla="*/ 0 h 1206500"/>
                <a:gd name="connsiteX3" fmla="*/ 0 w 2311400"/>
                <a:gd name="connsiteY3" fmla="*/ 1200150 h 1206500"/>
                <a:gd name="connsiteX0" fmla="*/ 0 w 2362200"/>
                <a:gd name="connsiteY0" fmla="*/ 1168400 h 1206500"/>
                <a:gd name="connsiteX1" fmla="*/ 1568450 w 2362200"/>
                <a:gd name="connsiteY1" fmla="*/ 1206500 h 1206500"/>
                <a:gd name="connsiteX2" fmla="*/ 2362200 w 2362200"/>
                <a:gd name="connsiteY2" fmla="*/ 0 h 1206500"/>
                <a:gd name="connsiteX3" fmla="*/ 0 w 2362200"/>
                <a:gd name="connsiteY3" fmla="*/ 1168400 h 1206500"/>
                <a:gd name="connsiteX0" fmla="*/ 0 w 2374900"/>
                <a:gd name="connsiteY0" fmla="*/ 1212850 h 1250950"/>
                <a:gd name="connsiteX1" fmla="*/ 1568450 w 2374900"/>
                <a:gd name="connsiteY1" fmla="*/ 1250950 h 1250950"/>
                <a:gd name="connsiteX2" fmla="*/ 2374900 w 2374900"/>
                <a:gd name="connsiteY2" fmla="*/ 0 h 1250950"/>
                <a:gd name="connsiteX3" fmla="*/ 0 w 2374900"/>
                <a:gd name="connsiteY3" fmla="*/ 1212850 h 1250950"/>
                <a:gd name="connsiteX0" fmla="*/ 0 w 2406650"/>
                <a:gd name="connsiteY0" fmla="*/ 1212850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12850 h 1250950"/>
                <a:gd name="connsiteX0" fmla="*/ 0 w 2432050"/>
                <a:gd name="connsiteY0" fmla="*/ 1250950 h 1250950"/>
                <a:gd name="connsiteX1" fmla="*/ 1593850 w 2432050"/>
                <a:gd name="connsiteY1" fmla="*/ 1250950 h 1250950"/>
                <a:gd name="connsiteX2" fmla="*/ 2432050 w 2432050"/>
                <a:gd name="connsiteY2" fmla="*/ 0 h 1250950"/>
                <a:gd name="connsiteX3" fmla="*/ 0 w 2432050"/>
                <a:gd name="connsiteY3" fmla="*/ 1250950 h 1250950"/>
                <a:gd name="connsiteX0" fmla="*/ 0 w 2482850"/>
                <a:gd name="connsiteY0" fmla="*/ 1250950 h 1250950"/>
                <a:gd name="connsiteX1" fmla="*/ 1644650 w 2482850"/>
                <a:gd name="connsiteY1" fmla="*/ 1250950 h 1250950"/>
                <a:gd name="connsiteX2" fmla="*/ 2482850 w 2482850"/>
                <a:gd name="connsiteY2" fmla="*/ 0 h 1250950"/>
                <a:gd name="connsiteX3" fmla="*/ 0 w 2482850"/>
                <a:gd name="connsiteY3" fmla="*/ 1250950 h 1250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2850" h="1250950">
                  <a:moveTo>
                    <a:pt x="0" y="1250950"/>
                  </a:moveTo>
                  <a:lnTo>
                    <a:pt x="1644650" y="1250950"/>
                  </a:lnTo>
                  <a:lnTo>
                    <a:pt x="2482850" y="0"/>
                  </a:lnTo>
                  <a:lnTo>
                    <a:pt x="0" y="125095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8" name="フリーフォーム: 図形 207">
              <a:extLst>
                <a:ext uri="{FF2B5EF4-FFF2-40B4-BE49-F238E27FC236}">
                  <a16:creationId xmlns:a16="http://schemas.microsoft.com/office/drawing/2014/main" id="{DD0E1BE0-3A04-456D-8BB2-6029B9CE915F}"/>
                </a:ext>
              </a:extLst>
            </p:cNvPr>
            <p:cNvSpPr/>
            <p:nvPr/>
          </p:nvSpPr>
          <p:spPr>
            <a:xfrm flipH="1" flipV="1">
              <a:off x="1871749" y="848360"/>
              <a:ext cx="2482850" cy="1250950"/>
            </a:xfrm>
            <a:custGeom>
              <a:avLst/>
              <a:gdLst>
                <a:gd name="connsiteX0" fmla="*/ 0 w 2311400"/>
                <a:gd name="connsiteY0" fmla="*/ 1200150 h 1206500"/>
                <a:gd name="connsiteX1" fmla="*/ 1517650 w 2311400"/>
                <a:gd name="connsiteY1" fmla="*/ 1206500 h 1206500"/>
                <a:gd name="connsiteX2" fmla="*/ 2311400 w 2311400"/>
                <a:gd name="connsiteY2" fmla="*/ 0 h 1206500"/>
                <a:gd name="connsiteX3" fmla="*/ 0 w 2311400"/>
                <a:gd name="connsiteY3" fmla="*/ 1200150 h 1206500"/>
                <a:gd name="connsiteX0" fmla="*/ 0 w 2362200"/>
                <a:gd name="connsiteY0" fmla="*/ 1168400 h 1206500"/>
                <a:gd name="connsiteX1" fmla="*/ 1568450 w 2362200"/>
                <a:gd name="connsiteY1" fmla="*/ 1206500 h 1206500"/>
                <a:gd name="connsiteX2" fmla="*/ 2362200 w 2362200"/>
                <a:gd name="connsiteY2" fmla="*/ 0 h 1206500"/>
                <a:gd name="connsiteX3" fmla="*/ 0 w 2362200"/>
                <a:gd name="connsiteY3" fmla="*/ 1168400 h 1206500"/>
                <a:gd name="connsiteX0" fmla="*/ 0 w 2374900"/>
                <a:gd name="connsiteY0" fmla="*/ 1212850 h 1250950"/>
                <a:gd name="connsiteX1" fmla="*/ 1568450 w 2374900"/>
                <a:gd name="connsiteY1" fmla="*/ 1250950 h 1250950"/>
                <a:gd name="connsiteX2" fmla="*/ 2374900 w 2374900"/>
                <a:gd name="connsiteY2" fmla="*/ 0 h 1250950"/>
                <a:gd name="connsiteX3" fmla="*/ 0 w 2374900"/>
                <a:gd name="connsiteY3" fmla="*/ 1212850 h 1250950"/>
                <a:gd name="connsiteX0" fmla="*/ 0 w 2406650"/>
                <a:gd name="connsiteY0" fmla="*/ 1212850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12850 h 1250950"/>
                <a:gd name="connsiteX0" fmla="*/ 0 w 2432050"/>
                <a:gd name="connsiteY0" fmla="*/ 1250950 h 1250950"/>
                <a:gd name="connsiteX1" fmla="*/ 1593850 w 2432050"/>
                <a:gd name="connsiteY1" fmla="*/ 1250950 h 1250950"/>
                <a:gd name="connsiteX2" fmla="*/ 2432050 w 2432050"/>
                <a:gd name="connsiteY2" fmla="*/ 0 h 1250950"/>
                <a:gd name="connsiteX3" fmla="*/ 0 w 2432050"/>
                <a:gd name="connsiteY3" fmla="*/ 1250950 h 1250950"/>
                <a:gd name="connsiteX0" fmla="*/ 0 w 2482850"/>
                <a:gd name="connsiteY0" fmla="*/ 1250950 h 1250950"/>
                <a:gd name="connsiteX1" fmla="*/ 1644650 w 2482850"/>
                <a:gd name="connsiteY1" fmla="*/ 1250950 h 1250950"/>
                <a:gd name="connsiteX2" fmla="*/ 2482850 w 2482850"/>
                <a:gd name="connsiteY2" fmla="*/ 0 h 1250950"/>
                <a:gd name="connsiteX3" fmla="*/ 0 w 2482850"/>
                <a:gd name="connsiteY3" fmla="*/ 1250950 h 1250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2850" h="1250950">
                  <a:moveTo>
                    <a:pt x="0" y="1250950"/>
                  </a:moveTo>
                  <a:lnTo>
                    <a:pt x="1644650" y="1250950"/>
                  </a:lnTo>
                  <a:lnTo>
                    <a:pt x="2482850" y="0"/>
                  </a:lnTo>
                  <a:lnTo>
                    <a:pt x="0" y="125095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9" name="フリーフォーム: 図形 208">
              <a:extLst>
                <a:ext uri="{FF2B5EF4-FFF2-40B4-BE49-F238E27FC236}">
                  <a16:creationId xmlns:a16="http://schemas.microsoft.com/office/drawing/2014/main" id="{CB0BF550-2D3A-4594-921E-3238DEB1623D}"/>
                </a:ext>
              </a:extLst>
            </p:cNvPr>
            <p:cNvSpPr/>
            <p:nvPr/>
          </p:nvSpPr>
          <p:spPr>
            <a:xfrm>
              <a:off x="1895648" y="889634"/>
              <a:ext cx="2425700" cy="1223965"/>
            </a:xfrm>
            <a:custGeom>
              <a:avLst/>
              <a:gdLst>
                <a:gd name="connsiteX0" fmla="*/ 0 w 2311400"/>
                <a:gd name="connsiteY0" fmla="*/ 1200150 h 1206500"/>
                <a:gd name="connsiteX1" fmla="*/ 1517650 w 2311400"/>
                <a:gd name="connsiteY1" fmla="*/ 1206500 h 1206500"/>
                <a:gd name="connsiteX2" fmla="*/ 2311400 w 2311400"/>
                <a:gd name="connsiteY2" fmla="*/ 0 h 1206500"/>
                <a:gd name="connsiteX3" fmla="*/ 0 w 2311400"/>
                <a:gd name="connsiteY3" fmla="*/ 1200150 h 1206500"/>
                <a:gd name="connsiteX0" fmla="*/ 0 w 2362200"/>
                <a:gd name="connsiteY0" fmla="*/ 1168400 h 1206500"/>
                <a:gd name="connsiteX1" fmla="*/ 1568450 w 2362200"/>
                <a:gd name="connsiteY1" fmla="*/ 1206500 h 1206500"/>
                <a:gd name="connsiteX2" fmla="*/ 2362200 w 2362200"/>
                <a:gd name="connsiteY2" fmla="*/ 0 h 1206500"/>
                <a:gd name="connsiteX3" fmla="*/ 0 w 2362200"/>
                <a:gd name="connsiteY3" fmla="*/ 1168400 h 1206500"/>
                <a:gd name="connsiteX0" fmla="*/ 0 w 2374900"/>
                <a:gd name="connsiteY0" fmla="*/ 1212850 h 1250950"/>
                <a:gd name="connsiteX1" fmla="*/ 1568450 w 2374900"/>
                <a:gd name="connsiteY1" fmla="*/ 1250950 h 1250950"/>
                <a:gd name="connsiteX2" fmla="*/ 2374900 w 2374900"/>
                <a:gd name="connsiteY2" fmla="*/ 0 h 1250950"/>
                <a:gd name="connsiteX3" fmla="*/ 0 w 2374900"/>
                <a:gd name="connsiteY3" fmla="*/ 1212850 h 1250950"/>
                <a:gd name="connsiteX0" fmla="*/ 0 w 2406650"/>
                <a:gd name="connsiteY0" fmla="*/ 1212850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12850 h 1250950"/>
                <a:gd name="connsiteX0" fmla="*/ 0 w 2432050"/>
                <a:gd name="connsiteY0" fmla="*/ 1250950 h 1250950"/>
                <a:gd name="connsiteX1" fmla="*/ 1593850 w 2432050"/>
                <a:gd name="connsiteY1" fmla="*/ 1250950 h 1250950"/>
                <a:gd name="connsiteX2" fmla="*/ 2432050 w 2432050"/>
                <a:gd name="connsiteY2" fmla="*/ 0 h 1250950"/>
                <a:gd name="connsiteX3" fmla="*/ 0 w 2432050"/>
                <a:gd name="connsiteY3" fmla="*/ 1250950 h 1250950"/>
                <a:gd name="connsiteX0" fmla="*/ 0 w 2482850"/>
                <a:gd name="connsiteY0" fmla="*/ 1250950 h 1250950"/>
                <a:gd name="connsiteX1" fmla="*/ 1644650 w 2482850"/>
                <a:gd name="connsiteY1" fmla="*/ 1250950 h 1250950"/>
                <a:gd name="connsiteX2" fmla="*/ 2482850 w 2482850"/>
                <a:gd name="connsiteY2" fmla="*/ 0 h 1250950"/>
                <a:gd name="connsiteX3" fmla="*/ 0 w 2482850"/>
                <a:gd name="connsiteY3" fmla="*/ 1250950 h 1250950"/>
                <a:gd name="connsiteX0" fmla="*/ 0 w 2406650"/>
                <a:gd name="connsiteY0" fmla="*/ 1246026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46026 h 1250950"/>
                <a:gd name="connsiteX0" fmla="*/ 0 w 2425700"/>
                <a:gd name="connsiteY0" fmla="*/ 1265727 h 1265727"/>
                <a:gd name="connsiteX1" fmla="*/ 1587500 w 2425700"/>
                <a:gd name="connsiteY1" fmla="*/ 1250950 h 1265727"/>
                <a:gd name="connsiteX2" fmla="*/ 2425700 w 2425700"/>
                <a:gd name="connsiteY2" fmla="*/ 0 h 1265727"/>
                <a:gd name="connsiteX3" fmla="*/ 0 w 2425700"/>
                <a:gd name="connsiteY3" fmla="*/ 1265727 h 1265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25700" h="1265727">
                  <a:moveTo>
                    <a:pt x="0" y="1265727"/>
                  </a:moveTo>
                  <a:lnTo>
                    <a:pt x="1587500" y="1250950"/>
                  </a:lnTo>
                  <a:lnTo>
                    <a:pt x="2425700" y="0"/>
                  </a:lnTo>
                  <a:lnTo>
                    <a:pt x="0" y="1265727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0" name="フリーフォーム: 図形 209">
              <a:extLst>
                <a:ext uri="{FF2B5EF4-FFF2-40B4-BE49-F238E27FC236}">
                  <a16:creationId xmlns:a16="http://schemas.microsoft.com/office/drawing/2014/main" id="{79FA2A38-87B0-4D70-A60E-2B7F40A383C7}"/>
                </a:ext>
              </a:extLst>
            </p:cNvPr>
            <p:cNvSpPr/>
            <p:nvPr/>
          </p:nvSpPr>
          <p:spPr>
            <a:xfrm flipH="1">
              <a:off x="4480211" y="857042"/>
              <a:ext cx="2482850" cy="1250950"/>
            </a:xfrm>
            <a:custGeom>
              <a:avLst/>
              <a:gdLst>
                <a:gd name="connsiteX0" fmla="*/ 0 w 2311400"/>
                <a:gd name="connsiteY0" fmla="*/ 1200150 h 1206500"/>
                <a:gd name="connsiteX1" fmla="*/ 1517650 w 2311400"/>
                <a:gd name="connsiteY1" fmla="*/ 1206500 h 1206500"/>
                <a:gd name="connsiteX2" fmla="*/ 2311400 w 2311400"/>
                <a:gd name="connsiteY2" fmla="*/ 0 h 1206500"/>
                <a:gd name="connsiteX3" fmla="*/ 0 w 2311400"/>
                <a:gd name="connsiteY3" fmla="*/ 1200150 h 1206500"/>
                <a:gd name="connsiteX0" fmla="*/ 0 w 2362200"/>
                <a:gd name="connsiteY0" fmla="*/ 1168400 h 1206500"/>
                <a:gd name="connsiteX1" fmla="*/ 1568450 w 2362200"/>
                <a:gd name="connsiteY1" fmla="*/ 1206500 h 1206500"/>
                <a:gd name="connsiteX2" fmla="*/ 2362200 w 2362200"/>
                <a:gd name="connsiteY2" fmla="*/ 0 h 1206500"/>
                <a:gd name="connsiteX3" fmla="*/ 0 w 2362200"/>
                <a:gd name="connsiteY3" fmla="*/ 1168400 h 1206500"/>
                <a:gd name="connsiteX0" fmla="*/ 0 w 2374900"/>
                <a:gd name="connsiteY0" fmla="*/ 1212850 h 1250950"/>
                <a:gd name="connsiteX1" fmla="*/ 1568450 w 2374900"/>
                <a:gd name="connsiteY1" fmla="*/ 1250950 h 1250950"/>
                <a:gd name="connsiteX2" fmla="*/ 2374900 w 2374900"/>
                <a:gd name="connsiteY2" fmla="*/ 0 h 1250950"/>
                <a:gd name="connsiteX3" fmla="*/ 0 w 2374900"/>
                <a:gd name="connsiteY3" fmla="*/ 1212850 h 1250950"/>
                <a:gd name="connsiteX0" fmla="*/ 0 w 2406650"/>
                <a:gd name="connsiteY0" fmla="*/ 1212850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12850 h 1250950"/>
                <a:gd name="connsiteX0" fmla="*/ 0 w 2432050"/>
                <a:gd name="connsiteY0" fmla="*/ 1250950 h 1250950"/>
                <a:gd name="connsiteX1" fmla="*/ 1593850 w 2432050"/>
                <a:gd name="connsiteY1" fmla="*/ 1250950 h 1250950"/>
                <a:gd name="connsiteX2" fmla="*/ 2432050 w 2432050"/>
                <a:gd name="connsiteY2" fmla="*/ 0 h 1250950"/>
                <a:gd name="connsiteX3" fmla="*/ 0 w 2432050"/>
                <a:gd name="connsiteY3" fmla="*/ 1250950 h 1250950"/>
                <a:gd name="connsiteX0" fmla="*/ 0 w 2482850"/>
                <a:gd name="connsiteY0" fmla="*/ 1250950 h 1250950"/>
                <a:gd name="connsiteX1" fmla="*/ 1644650 w 2482850"/>
                <a:gd name="connsiteY1" fmla="*/ 1250950 h 1250950"/>
                <a:gd name="connsiteX2" fmla="*/ 2482850 w 2482850"/>
                <a:gd name="connsiteY2" fmla="*/ 0 h 1250950"/>
                <a:gd name="connsiteX3" fmla="*/ 0 w 2482850"/>
                <a:gd name="connsiteY3" fmla="*/ 1250950 h 1250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2850" h="1250950">
                  <a:moveTo>
                    <a:pt x="0" y="1250950"/>
                  </a:moveTo>
                  <a:lnTo>
                    <a:pt x="1644650" y="1250950"/>
                  </a:lnTo>
                  <a:lnTo>
                    <a:pt x="2482850" y="0"/>
                  </a:lnTo>
                  <a:lnTo>
                    <a:pt x="0" y="125095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1" name="フリーフォーム: 図形 210">
              <a:extLst>
                <a:ext uri="{FF2B5EF4-FFF2-40B4-BE49-F238E27FC236}">
                  <a16:creationId xmlns:a16="http://schemas.microsoft.com/office/drawing/2014/main" id="{62F41BA1-5349-4D95-A509-41CF76A6AAE9}"/>
                </a:ext>
              </a:extLst>
            </p:cNvPr>
            <p:cNvSpPr/>
            <p:nvPr/>
          </p:nvSpPr>
          <p:spPr>
            <a:xfrm>
              <a:off x="4508099" y="4614178"/>
              <a:ext cx="2482850" cy="1250950"/>
            </a:xfrm>
            <a:custGeom>
              <a:avLst/>
              <a:gdLst>
                <a:gd name="connsiteX0" fmla="*/ 0 w 2311400"/>
                <a:gd name="connsiteY0" fmla="*/ 1200150 h 1206500"/>
                <a:gd name="connsiteX1" fmla="*/ 1517650 w 2311400"/>
                <a:gd name="connsiteY1" fmla="*/ 1206500 h 1206500"/>
                <a:gd name="connsiteX2" fmla="*/ 2311400 w 2311400"/>
                <a:gd name="connsiteY2" fmla="*/ 0 h 1206500"/>
                <a:gd name="connsiteX3" fmla="*/ 0 w 2311400"/>
                <a:gd name="connsiteY3" fmla="*/ 1200150 h 1206500"/>
                <a:gd name="connsiteX0" fmla="*/ 0 w 2362200"/>
                <a:gd name="connsiteY0" fmla="*/ 1168400 h 1206500"/>
                <a:gd name="connsiteX1" fmla="*/ 1568450 w 2362200"/>
                <a:gd name="connsiteY1" fmla="*/ 1206500 h 1206500"/>
                <a:gd name="connsiteX2" fmla="*/ 2362200 w 2362200"/>
                <a:gd name="connsiteY2" fmla="*/ 0 h 1206500"/>
                <a:gd name="connsiteX3" fmla="*/ 0 w 2362200"/>
                <a:gd name="connsiteY3" fmla="*/ 1168400 h 1206500"/>
                <a:gd name="connsiteX0" fmla="*/ 0 w 2374900"/>
                <a:gd name="connsiteY0" fmla="*/ 1212850 h 1250950"/>
                <a:gd name="connsiteX1" fmla="*/ 1568450 w 2374900"/>
                <a:gd name="connsiteY1" fmla="*/ 1250950 h 1250950"/>
                <a:gd name="connsiteX2" fmla="*/ 2374900 w 2374900"/>
                <a:gd name="connsiteY2" fmla="*/ 0 h 1250950"/>
                <a:gd name="connsiteX3" fmla="*/ 0 w 2374900"/>
                <a:gd name="connsiteY3" fmla="*/ 1212850 h 1250950"/>
                <a:gd name="connsiteX0" fmla="*/ 0 w 2406650"/>
                <a:gd name="connsiteY0" fmla="*/ 1212850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12850 h 1250950"/>
                <a:gd name="connsiteX0" fmla="*/ 0 w 2432050"/>
                <a:gd name="connsiteY0" fmla="*/ 1250950 h 1250950"/>
                <a:gd name="connsiteX1" fmla="*/ 1593850 w 2432050"/>
                <a:gd name="connsiteY1" fmla="*/ 1250950 h 1250950"/>
                <a:gd name="connsiteX2" fmla="*/ 2432050 w 2432050"/>
                <a:gd name="connsiteY2" fmla="*/ 0 h 1250950"/>
                <a:gd name="connsiteX3" fmla="*/ 0 w 2432050"/>
                <a:gd name="connsiteY3" fmla="*/ 1250950 h 1250950"/>
                <a:gd name="connsiteX0" fmla="*/ 0 w 2482850"/>
                <a:gd name="connsiteY0" fmla="*/ 1250950 h 1250950"/>
                <a:gd name="connsiteX1" fmla="*/ 1644650 w 2482850"/>
                <a:gd name="connsiteY1" fmla="*/ 1250950 h 1250950"/>
                <a:gd name="connsiteX2" fmla="*/ 2482850 w 2482850"/>
                <a:gd name="connsiteY2" fmla="*/ 0 h 1250950"/>
                <a:gd name="connsiteX3" fmla="*/ 0 w 2482850"/>
                <a:gd name="connsiteY3" fmla="*/ 1250950 h 1250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2850" h="1250950">
                  <a:moveTo>
                    <a:pt x="0" y="1250950"/>
                  </a:moveTo>
                  <a:lnTo>
                    <a:pt x="1644650" y="1250950"/>
                  </a:lnTo>
                  <a:lnTo>
                    <a:pt x="2482850" y="0"/>
                  </a:lnTo>
                  <a:lnTo>
                    <a:pt x="0" y="125095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2" name="フリーフォーム: 図形 211">
              <a:extLst>
                <a:ext uri="{FF2B5EF4-FFF2-40B4-BE49-F238E27FC236}">
                  <a16:creationId xmlns:a16="http://schemas.microsoft.com/office/drawing/2014/main" id="{D871259F-D475-49FA-BA1E-8A7450821080}"/>
                </a:ext>
              </a:extLst>
            </p:cNvPr>
            <p:cNvSpPr/>
            <p:nvPr/>
          </p:nvSpPr>
          <p:spPr>
            <a:xfrm flipH="1">
              <a:off x="1871749" y="4614178"/>
              <a:ext cx="2482850" cy="1250950"/>
            </a:xfrm>
            <a:custGeom>
              <a:avLst/>
              <a:gdLst>
                <a:gd name="connsiteX0" fmla="*/ 0 w 2311400"/>
                <a:gd name="connsiteY0" fmla="*/ 1200150 h 1206500"/>
                <a:gd name="connsiteX1" fmla="*/ 1517650 w 2311400"/>
                <a:gd name="connsiteY1" fmla="*/ 1206500 h 1206500"/>
                <a:gd name="connsiteX2" fmla="*/ 2311400 w 2311400"/>
                <a:gd name="connsiteY2" fmla="*/ 0 h 1206500"/>
                <a:gd name="connsiteX3" fmla="*/ 0 w 2311400"/>
                <a:gd name="connsiteY3" fmla="*/ 1200150 h 1206500"/>
                <a:gd name="connsiteX0" fmla="*/ 0 w 2362200"/>
                <a:gd name="connsiteY0" fmla="*/ 1168400 h 1206500"/>
                <a:gd name="connsiteX1" fmla="*/ 1568450 w 2362200"/>
                <a:gd name="connsiteY1" fmla="*/ 1206500 h 1206500"/>
                <a:gd name="connsiteX2" fmla="*/ 2362200 w 2362200"/>
                <a:gd name="connsiteY2" fmla="*/ 0 h 1206500"/>
                <a:gd name="connsiteX3" fmla="*/ 0 w 2362200"/>
                <a:gd name="connsiteY3" fmla="*/ 1168400 h 1206500"/>
                <a:gd name="connsiteX0" fmla="*/ 0 w 2374900"/>
                <a:gd name="connsiteY0" fmla="*/ 1212850 h 1250950"/>
                <a:gd name="connsiteX1" fmla="*/ 1568450 w 2374900"/>
                <a:gd name="connsiteY1" fmla="*/ 1250950 h 1250950"/>
                <a:gd name="connsiteX2" fmla="*/ 2374900 w 2374900"/>
                <a:gd name="connsiteY2" fmla="*/ 0 h 1250950"/>
                <a:gd name="connsiteX3" fmla="*/ 0 w 2374900"/>
                <a:gd name="connsiteY3" fmla="*/ 1212850 h 1250950"/>
                <a:gd name="connsiteX0" fmla="*/ 0 w 2406650"/>
                <a:gd name="connsiteY0" fmla="*/ 1212850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12850 h 1250950"/>
                <a:gd name="connsiteX0" fmla="*/ 0 w 2432050"/>
                <a:gd name="connsiteY0" fmla="*/ 1250950 h 1250950"/>
                <a:gd name="connsiteX1" fmla="*/ 1593850 w 2432050"/>
                <a:gd name="connsiteY1" fmla="*/ 1250950 h 1250950"/>
                <a:gd name="connsiteX2" fmla="*/ 2432050 w 2432050"/>
                <a:gd name="connsiteY2" fmla="*/ 0 h 1250950"/>
                <a:gd name="connsiteX3" fmla="*/ 0 w 2432050"/>
                <a:gd name="connsiteY3" fmla="*/ 1250950 h 1250950"/>
                <a:gd name="connsiteX0" fmla="*/ 0 w 2482850"/>
                <a:gd name="connsiteY0" fmla="*/ 1250950 h 1250950"/>
                <a:gd name="connsiteX1" fmla="*/ 1644650 w 2482850"/>
                <a:gd name="connsiteY1" fmla="*/ 1250950 h 1250950"/>
                <a:gd name="connsiteX2" fmla="*/ 2482850 w 2482850"/>
                <a:gd name="connsiteY2" fmla="*/ 0 h 1250950"/>
                <a:gd name="connsiteX3" fmla="*/ 0 w 2482850"/>
                <a:gd name="connsiteY3" fmla="*/ 1250950 h 1250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2850" h="1250950">
                  <a:moveTo>
                    <a:pt x="0" y="1250950"/>
                  </a:moveTo>
                  <a:lnTo>
                    <a:pt x="1644650" y="1250950"/>
                  </a:lnTo>
                  <a:lnTo>
                    <a:pt x="2482850" y="0"/>
                  </a:lnTo>
                  <a:lnTo>
                    <a:pt x="0" y="1250950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3" name="フリーフォーム: 図形 212">
              <a:extLst>
                <a:ext uri="{FF2B5EF4-FFF2-40B4-BE49-F238E27FC236}">
                  <a16:creationId xmlns:a16="http://schemas.microsoft.com/office/drawing/2014/main" id="{CCDCC043-0E19-43DE-8814-080705C56E61}"/>
                </a:ext>
              </a:extLst>
            </p:cNvPr>
            <p:cNvSpPr/>
            <p:nvPr/>
          </p:nvSpPr>
          <p:spPr>
            <a:xfrm flipV="1">
              <a:off x="1895648" y="4615237"/>
              <a:ext cx="2425700" cy="1223965"/>
            </a:xfrm>
            <a:custGeom>
              <a:avLst/>
              <a:gdLst>
                <a:gd name="connsiteX0" fmla="*/ 0 w 2311400"/>
                <a:gd name="connsiteY0" fmla="*/ 1200150 h 1206500"/>
                <a:gd name="connsiteX1" fmla="*/ 1517650 w 2311400"/>
                <a:gd name="connsiteY1" fmla="*/ 1206500 h 1206500"/>
                <a:gd name="connsiteX2" fmla="*/ 2311400 w 2311400"/>
                <a:gd name="connsiteY2" fmla="*/ 0 h 1206500"/>
                <a:gd name="connsiteX3" fmla="*/ 0 w 2311400"/>
                <a:gd name="connsiteY3" fmla="*/ 1200150 h 1206500"/>
                <a:gd name="connsiteX0" fmla="*/ 0 w 2362200"/>
                <a:gd name="connsiteY0" fmla="*/ 1168400 h 1206500"/>
                <a:gd name="connsiteX1" fmla="*/ 1568450 w 2362200"/>
                <a:gd name="connsiteY1" fmla="*/ 1206500 h 1206500"/>
                <a:gd name="connsiteX2" fmla="*/ 2362200 w 2362200"/>
                <a:gd name="connsiteY2" fmla="*/ 0 h 1206500"/>
                <a:gd name="connsiteX3" fmla="*/ 0 w 2362200"/>
                <a:gd name="connsiteY3" fmla="*/ 1168400 h 1206500"/>
                <a:gd name="connsiteX0" fmla="*/ 0 w 2374900"/>
                <a:gd name="connsiteY0" fmla="*/ 1212850 h 1250950"/>
                <a:gd name="connsiteX1" fmla="*/ 1568450 w 2374900"/>
                <a:gd name="connsiteY1" fmla="*/ 1250950 h 1250950"/>
                <a:gd name="connsiteX2" fmla="*/ 2374900 w 2374900"/>
                <a:gd name="connsiteY2" fmla="*/ 0 h 1250950"/>
                <a:gd name="connsiteX3" fmla="*/ 0 w 2374900"/>
                <a:gd name="connsiteY3" fmla="*/ 1212850 h 1250950"/>
                <a:gd name="connsiteX0" fmla="*/ 0 w 2406650"/>
                <a:gd name="connsiteY0" fmla="*/ 1212850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12850 h 1250950"/>
                <a:gd name="connsiteX0" fmla="*/ 0 w 2432050"/>
                <a:gd name="connsiteY0" fmla="*/ 1250950 h 1250950"/>
                <a:gd name="connsiteX1" fmla="*/ 1593850 w 2432050"/>
                <a:gd name="connsiteY1" fmla="*/ 1250950 h 1250950"/>
                <a:gd name="connsiteX2" fmla="*/ 2432050 w 2432050"/>
                <a:gd name="connsiteY2" fmla="*/ 0 h 1250950"/>
                <a:gd name="connsiteX3" fmla="*/ 0 w 2432050"/>
                <a:gd name="connsiteY3" fmla="*/ 1250950 h 1250950"/>
                <a:gd name="connsiteX0" fmla="*/ 0 w 2482850"/>
                <a:gd name="connsiteY0" fmla="*/ 1250950 h 1250950"/>
                <a:gd name="connsiteX1" fmla="*/ 1644650 w 2482850"/>
                <a:gd name="connsiteY1" fmla="*/ 1250950 h 1250950"/>
                <a:gd name="connsiteX2" fmla="*/ 2482850 w 2482850"/>
                <a:gd name="connsiteY2" fmla="*/ 0 h 1250950"/>
                <a:gd name="connsiteX3" fmla="*/ 0 w 2482850"/>
                <a:gd name="connsiteY3" fmla="*/ 1250950 h 1250950"/>
                <a:gd name="connsiteX0" fmla="*/ 0 w 2406650"/>
                <a:gd name="connsiteY0" fmla="*/ 1246026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46026 h 1250950"/>
                <a:gd name="connsiteX0" fmla="*/ 0 w 2425700"/>
                <a:gd name="connsiteY0" fmla="*/ 1265727 h 1265727"/>
                <a:gd name="connsiteX1" fmla="*/ 1587500 w 2425700"/>
                <a:gd name="connsiteY1" fmla="*/ 1250950 h 1265727"/>
                <a:gd name="connsiteX2" fmla="*/ 2425700 w 2425700"/>
                <a:gd name="connsiteY2" fmla="*/ 0 h 1265727"/>
                <a:gd name="connsiteX3" fmla="*/ 0 w 2425700"/>
                <a:gd name="connsiteY3" fmla="*/ 1265727 h 1265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25700" h="1265727">
                  <a:moveTo>
                    <a:pt x="0" y="1265727"/>
                  </a:moveTo>
                  <a:lnTo>
                    <a:pt x="1587500" y="1250950"/>
                  </a:lnTo>
                  <a:lnTo>
                    <a:pt x="2425700" y="0"/>
                  </a:lnTo>
                  <a:lnTo>
                    <a:pt x="0" y="1265727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4" name="フリーフォーム: 図形 213">
              <a:extLst>
                <a:ext uri="{FF2B5EF4-FFF2-40B4-BE49-F238E27FC236}">
                  <a16:creationId xmlns:a16="http://schemas.microsoft.com/office/drawing/2014/main" id="{0DFD06A5-54ED-4708-A46A-3C79AC55EF7C}"/>
                </a:ext>
              </a:extLst>
            </p:cNvPr>
            <p:cNvSpPr/>
            <p:nvPr/>
          </p:nvSpPr>
          <p:spPr>
            <a:xfrm flipH="1" flipV="1">
              <a:off x="4480211" y="4582645"/>
              <a:ext cx="2482850" cy="1250950"/>
            </a:xfrm>
            <a:custGeom>
              <a:avLst/>
              <a:gdLst>
                <a:gd name="connsiteX0" fmla="*/ 0 w 2311400"/>
                <a:gd name="connsiteY0" fmla="*/ 1200150 h 1206500"/>
                <a:gd name="connsiteX1" fmla="*/ 1517650 w 2311400"/>
                <a:gd name="connsiteY1" fmla="*/ 1206500 h 1206500"/>
                <a:gd name="connsiteX2" fmla="*/ 2311400 w 2311400"/>
                <a:gd name="connsiteY2" fmla="*/ 0 h 1206500"/>
                <a:gd name="connsiteX3" fmla="*/ 0 w 2311400"/>
                <a:gd name="connsiteY3" fmla="*/ 1200150 h 1206500"/>
                <a:gd name="connsiteX0" fmla="*/ 0 w 2362200"/>
                <a:gd name="connsiteY0" fmla="*/ 1168400 h 1206500"/>
                <a:gd name="connsiteX1" fmla="*/ 1568450 w 2362200"/>
                <a:gd name="connsiteY1" fmla="*/ 1206500 h 1206500"/>
                <a:gd name="connsiteX2" fmla="*/ 2362200 w 2362200"/>
                <a:gd name="connsiteY2" fmla="*/ 0 h 1206500"/>
                <a:gd name="connsiteX3" fmla="*/ 0 w 2362200"/>
                <a:gd name="connsiteY3" fmla="*/ 1168400 h 1206500"/>
                <a:gd name="connsiteX0" fmla="*/ 0 w 2374900"/>
                <a:gd name="connsiteY0" fmla="*/ 1212850 h 1250950"/>
                <a:gd name="connsiteX1" fmla="*/ 1568450 w 2374900"/>
                <a:gd name="connsiteY1" fmla="*/ 1250950 h 1250950"/>
                <a:gd name="connsiteX2" fmla="*/ 2374900 w 2374900"/>
                <a:gd name="connsiteY2" fmla="*/ 0 h 1250950"/>
                <a:gd name="connsiteX3" fmla="*/ 0 w 2374900"/>
                <a:gd name="connsiteY3" fmla="*/ 1212850 h 1250950"/>
                <a:gd name="connsiteX0" fmla="*/ 0 w 2406650"/>
                <a:gd name="connsiteY0" fmla="*/ 1212850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12850 h 1250950"/>
                <a:gd name="connsiteX0" fmla="*/ 0 w 2432050"/>
                <a:gd name="connsiteY0" fmla="*/ 1250950 h 1250950"/>
                <a:gd name="connsiteX1" fmla="*/ 1593850 w 2432050"/>
                <a:gd name="connsiteY1" fmla="*/ 1250950 h 1250950"/>
                <a:gd name="connsiteX2" fmla="*/ 2432050 w 2432050"/>
                <a:gd name="connsiteY2" fmla="*/ 0 h 1250950"/>
                <a:gd name="connsiteX3" fmla="*/ 0 w 2432050"/>
                <a:gd name="connsiteY3" fmla="*/ 1250950 h 1250950"/>
                <a:gd name="connsiteX0" fmla="*/ 0 w 2482850"/>
                <a:gd name="connsiteY0" fmla="*/ 1250950 h 1250950"/>
                <a:gd name="connsiteX1" fmla="*/ 1644650 w 2482850"/>
                <a:gd name="connsiteY1" fmla="*/ 1250950 h 1250950"/>
                <a:gd name="connsiteX2" fmla="*/ 2482850 w 2482850"/>
                <a:gd name="connsiteY2" fmla="*/ 0 h 1250950"/>
                <a:gd name="connsiteX3" fmla="*/ 0 w 2482850"/>
                <a:gd name="connsiteY3" fmla="*/ 1250950 h 1250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2850" h="1250950">
                  <a:moveTo>
                    <a:pt x="0" y="1250950"/>
                  </a:moveTo>
                  <a:lnTo>
                    <a:pt x="1644650" y="1250950"/>
                  </a:lnTo>
                  <a:lnTo>
                    <a:pt x="2482850" y="0"/>
                  </a:lnTo>
                  <a:lnTo>
                    <a:pt x="0" y="125095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5" name="フリーフォーム: 図形 214">
              <a:extLst>
                <a:ext uri="{FF2B5EF4-FFF2-40B4-BE49-F238E27FC236}">
                  <a16:creationId xmlns:a16="http://schemas.microsoft.com/office/drawing/2014/main" id="{7FAA1B85-D412-40E7-A15C-FF432ECC3D46}"/>
                </a:ext>
              </a:extLst>
            </p:cNvPr>
            <p:cNvSpPr/>
            <p:nvPr/>
          </p:nvSpPr>
          <p:spPr>
            <a:xfrm flipV="1">
              <a:off x="1762298" y="823168"/>
              <a:ext cx="5272699" cy="5067300"/>
            </a:xfrm>
            <a:custGeom>
              <a:avLst/>
              <a:gdLst>
                <a:gd name="connsiteX0" fmla="*/ 5012063 w 5272699"/>
                <a:gd name="connsiteY0" fmla="*/ 1116852 h 5067300"/>
                <a:gd name="connsiteX1" fmla="*/ 2952070 w 5272699"/>
                <a:gd name="connsiteY1" fmla="*/ 66358 h 5067300"/>
                <a:gd name="connsiteX2" fmla="*/ 4305007 w 5272699"/>
                <a:gd name="connsiteY2" fmla="*/ 66358 h 5067300"/>
                <a:gd name="connsiteX3" fmla="*/ 260636 w 5272699"/>
                <a:gd name="connsiteY3" fmla="*/ 1116852 h 5067300"/>
                <a:gd name="connsiteX4" fmla="*/ 967692 w 5272699"/>
                <a:gd name="connsiteY4" fmla="*/ 66358 h 5067300"/>
                <a:gd name="connsiteX5" fmla="*/ 2320629 w 5272699"/>
                <a:gd name="connsiteY5" fmla="*/ 66358 h 5067300"/>
                <a:gd name="connsiteX6" fmla="*/ 3573709 w 5272699"/>
                <a:gd name="connsiteY6" fmla="*/ 1202690 h 5067300"/>
                <a:gd name="connsiteX7" fmla="*/ 2870984 w 5272699"/>
                <a:gd name="connsiteY7" fmla="*/ 158631 h 5067300"/>
                <a:gd name="connsiteX8" fmla="*/ 4918359 w 5272699"/>
                <a:gd name="connsiteY8" fmla="*/ 1202690 h 5067300"/>
                <a:gd name="connsiteX9" fmla="*/ 354340 w 5272699"/>
                <a:gd name="connsiteY9" fmla="*/ 1202690 h 5067300"/>
                <a:gd name="connsiteX10" fmla="*/ 2401715 w 5272699"/>
                <a:gd name="connsiteY10" fmla="*/ 158631 h 5067300"/>
                <a:gd name="connsiteX11" fmla="*/ 1698990 w 5272699"/>
                <a:gd name="connsiteY11" fmla="*/ 1202690 h 5067300"/>
                <a:gd name="connsiteX12" fmla="*/ 2870984 w 5272699"/>
                <a:gd name="connsiteY12" fmla="*/ 2375337 h 5067300"/>
                <a:gd name="connsiteX13" fmla="*/ 3573709 w 5272699"/>
                <a:gd name="connsiteY13" fmla="*/ 1331278 h 5067300"/>
                <a:gd name="connsiteX14" fmla="*/ 4918359 w 5272699"/>
                <a:gd name="connsiteY14" fmla="*/ 1331278 h 5067300"/>
                <a:gd name="connsiteX15" fmla="*/ 2401715 w 5272699"/>
                <a:gd name="connsiteY15" fmla="*/ 2375337 h 5067300"/>
                <a:gd name="connsiteX16" fmla="*/ 354340 w 5272699"/>
                <a:gd name="connsiteY16" fmla="*/ 1331278 h 5067300"/>
                <a:gd name="connsiteX17" fmla="*/ 1698990 w 5272699"/>
                <a:gd name="connsiteY17" fmla="*/ 1331278 h 5067300"/>
                <a:gd name="connsiteX18" fmla="*/ 2705468 w 5272699"/>
                <a:gd name="connsiteY18" fmla="*/ 2384147 h 5067300"/>
                <a:gd name="connsiteX19" fmla="*/ 2705468 w 5272699"/>
                <a:gd name="connsiteY19" fmla="*/ 149821 h 5067300"/>
                <a:gd name="connsiteX20" fmla="*/ 3457397 w 5272699"/>
                <a:gd name="connsiteY20" fmla="*/ 1266984 h 5067300"/>
                <a:gd name="connsiteX21" fmla="*/ 2567231 w 5272699"/>
                <a:gd name="connsiteY21" fmla="*/ 2384147 h 5067300"/>
                <a:gd name="connsiteX22" fmla="*/ 1815302 w 5272699"/>
                <a:gd name="connsiteY22" fmla="*/ 1266984 h 5067300"/>
                <a:gd name="connsiteX23" fmla="*/ 2567231 w 5272699"/>
                <a:gd name="connsiteY23" fmla="*/ 149821 h 5067300"/>
                <a:gd name="connsiteX24" fmla="*/ 2952070 w 5272699"/>
                <a:gd name="connsiteY24" fmla="*/ 2467610 h 5067300"/>
                <a:gd name="connsiteX25" fmla="*/ 5012063 w 5272699"/>
                <a:gd name="connsiteY25" fmla="*/ 1417116 h 5067300"/>
                <a:gd name="connsiteX26" fmla="*/ 4305007 w 5272699"/>
                <a:gd name="connsiteY26" fmla="*/ 2467610 h 5067300"/>
                <a:gd name="connsiteX27" fmla="*/ 967692 w 5272699"/>
                <a:gd name="connsiteY27" fmla="*/ 2467610 h 5067300"/>
                <a:gd name="connsiteX28" fmla="*/ 260636 w 5272699"/>
                <a:gd name="connsiteY28" fmla="*/ 1417116 h 5067300"/>
                <a:gd name="connsiteX29" fmla="*/ 2320629 w 5272699"/>
                <a:gd name="connsiteY29" fmla="*/ 2467610 h 5067300"/>
                <a:gd name="connsiteX30" fmla="*/ 5012063 w 5272699"/>
                <a:gd name="connsiteY30" fmla="*/ 3650502 h 5067300"/>
                <a:gd name="connsiteX31" fmla="*/ 2952070 w 5272699"/>
                <a:gd name="connsiteY31" fmla="*/ 2600008 h 5067300"/>
                <a:gd name="connsiteX32" fmla="*/ 4305007 w 5272699"/>
                <a:gd name="connsiteY32" fmla="*/ 2600008 h 5067300"/>
                <a:gd name="connsiteX33" fmla="*/ 260636 w 5272699"/>
                <a:gd name="connsiteY33" fmla="*/ 3650502 h 5067300"/>
                <a:gd name="connsiteX34" fmla="*/ 967692 w 5272699"/>
                <a:gd name="connsiteY34" fmla="*/ 2600008 h 5067300"/>
                <a:gd name="connsiteX35" fmla="*/ 2320629 w 5272699"/>
                <a:gd name="connsiteY35" fmla="*/ 2600008 h 5067300"/>
                <a:gd name="connsiteX36" fmla="*/ 5204299 w 5272699"/>
                <a:gd name="connsiteY36" fmla="*/ 3699010 h 5067300"/>
                <a:gd name="connsiteX37" fmla="*/ 4419930 w 5272699"/>
                <a:gd name="connsiteY37" fmla="*/ 2533650 h 5067300"/>
                <a:gd name="connsiteX38" fmla="*/ 4420144 w 5272699"/>
                <a:gd name="connsiteY38" fmla="*/ 2533650 h 5067300"/>
                <a:gd name="connsiteX39" fmla="*/ 5204299 w 5272699"/>
                <a:gd name="connsiteY39" fmla="*/ 1368608 h 5067300"/>
                <a:gd name="connsiteX40" fmla="*/ 5204299 w 5272699"/>
                <a:gd name="connsiteY40" fmla="*/ 2533650 h 5067300"/>
                <a:gd name="connsiteX41" fmla="*/ 68400 w 5272699"/>
                <a:gd name="connsiteY41" fmla="*/ 3699010 h 5067300"/>
                <a:gd name="connsiteX42" fmla="*/ 68400 w 5272699"/>
                <a:gd name="connsiteY42" fmla="*/ 2533650 h 5067300"/>
                <a:gd name="connsiteX43" fmla="*/ 68400 w 5272699"/>
                <a:gd name="connsiteY43" fmla="*/ 1368608 h 5067300"/>
                <a:gd name="connsiteX44" fmla="*/ 852555 w 5272699"/>
                <a:gd name="connsiteY44" fmla="*/ 2533650 h 5067300"/>
                <a:gd name="connsiteX45" fmla="*/ 852769 w 5272699"/>
                <a:gd name="connsiteY45" fmla="*/ 2533650 h 5067300"/>
                <a:gd name="connsiteX46" fmla="*/ 3573709 w 5272699"/>
                <a:gd name="connsiteY46" fmla="*/ 3736340 h 5067300"/>
                <a:gd name="connsiteX47" fmla="*/ 2870984 w 5272699"/>
                <a:gd name="connsiteY47" fmla="*/ 2692281 h 5067300"/>
                <a:gd name="connsiteX48" fmla="*/ 4918359 w 5272699"/>
                <a:gd name="connsiteY48" fmla="*/ 3736340 h 5067300"/>
                <a:gd name="connsiteX49" fmla="*/ 354340 w 5272699"/>
                <a:gd name="connsiteY49" fmla="*/ 3736340 h 5067300"/>
                <a:gd name="connsiteX50" fmla="*/ 2401715 w 5272699"/>
                <a:gd name="connsiteY50" fmla="*/ 2692281 h 5067300"/>
                <a:gd name="connsiteX51" fmla="*/ 1698990 w 5272699"/>
                <a:gd name="connsiteY51" fmla="*/ 3736340 h 5067300"/>
                <a:gd name="connsiteX52" fmla="*/ 2870984 w 5272699"/>
                <a:gd name="connsiteY52" fmla="*/ 4908987 h 5067300"/>
                <a:gd name="connsiteX53" fmla="*/ 3573709 w 5272699"/>
                <a:gd name="connsiteY53" fmla="*/ 3864928 h 5067300"/>
                <a:gd name="connsiteX54" fmla="*/ 4918359 w 5272699"/>
                <a:gd name="connsiteY54" fmla="*/ 3864928 h 5067300"/>
                <a:gd name="connsiteX55" fmla="*/ 2401715 w 5272699"/>
                <a:gd name="connsiteY55" fmla="*/ 4908987 h 5067300"/>
                <a:gd name="connsiteX56" fmla="*/ 354340 w 5272699"/>
                <a:gd name="connsiteY56" fmla="*/ 3864928 h 5067300"/>
                <a:gd name="connsiteX57" fmla="*/ 1698990 w 5272699"/>
                <a:gd name="connsiteY57" fmla="*/ 3864928 h 5067300"/>
                <a:gd name="connsiteX58" fmla="*/ 2705468 w 5272699"/>
                <a:gd name="connsiteY58" fmla="*/ 4917797 h 5067300"/>
                <a:gd name="connsiteX59" fmla="*/ 2705468 w 5272699"/>
                <a:gd name="connsiteY59" fmla="*/ 2683471 h 5067300"/>
                <a:gd name="connsiteX60" fmla="*/ 3457397 w 5272699"/>
                <a:gd name="connsiteY60" fmla="*/ 3800634 h 5067300"/>
                <a:gd name="connsiteX61" fmla="*/ 2567231 w 5272699"/>
                <a:gd name="connsiteY61" fmla="*/ 4917797 h 5067300"/>
                <a:gd name="connsiteX62" fmla="*/ 1815302 w 5272699"/>
                <a:gd name="connsiteY62" fmla="*/ 3800634 h 5067300"/>
                <a:gd name="connsiteX63" fmla="*/ 2567231 w 5272699"/>
                <a:gd name="connsiteY63" fmla="*/ 2683471 h 5067300"/>
                <a:gd name="connsiteX64" fmla="*/ 2952070 w 5272699"/>
                <a:gd name="connsiteY64" fmla="*/ 5001260 h 5067300"/>
                <a:gd name="connsiteX65" fmla="*/ 5012063 w 5272699"/>
                <a:gd name="connsiteY65" fmla="*/ 3950766 h 5067300"/>
                <a:gd name="connsiteX66" fmla="*/ 4305007 w 5272699"/>
                <a:gd name="connsiteY66" fmla="*/ 5001260 h 5067300"/>
                <a:gd name="connsiteX67" fmla="*/ 967692 w 5272699"/>
                <a:gd name="connsiteY67" fmla="*/ 5001260 h 5067300"/>
                <a:gd name="connsiteX68" fmla="*/ 260636 w 5272699"/>
                <a:gd name="connsiteY68" fmla="*/ 3950766 h 5067300"/>
                <a:gd name="connsiteX69" fmla="*/ 2320629 w 5272699"/>
                <a:gd name="connsiteY69" fmla="*/ 5001260 h 5067300"/>
                <a:gd name="connsiteX70" fmla="*/ 0 w 5272699"/>
                <a:gd name="connsiteY70" fmla="*/ 5067300 h 5067300"/>
                <a:gd name="connsiteX71" fmla="*/ 68400 w 5272699"/>
                <a:gd name="connsiteY71" fmla="*/ 5067300 h 5067300"/>
                <a:gd name="connsiteX72" fmla="*/ 68400 w 5272699"/>
                <a:gd name="connsiteY72" fmla="*/ 3902258 h 5067300"/>
                <a:gd name="connsiteX73" fmla="*/ 852555 w 5272699"/>
                <a:gd name="connsiteY73" fmla="*/ 5067300 h 5067300"/>
                <a:gd name="connsiteX74" fmla="*/ 4420144 w 5272699"/>
                <a:gd name="connsiteY74" fmla="*/ 5067300 h 5067300"/>
                <a:gd name="connsiteX75" fmla="*/ 5204299 w 5272699"/>
                <a:gd name="connsiteY75" fmla="*/ 3902258 h 5067300"/>
                <a:gd name="connsiteX76" fmla="*/ 5204299 w 5272699"/>
                <a:gd name="connsiteY76" fmla="*/ 5067300 h 5067300"/>
                <a:gd name="connsiteX77" fmla="*/ 5272699 w 5272699"/>
                <a:gd name="connsiteY77" fmla="*/ 5067300 h 5067300"/>
                <a:gd name="connsiteX78" fmla="*/ 5272699 w 5272699"/>
                <a:gd name="connsiteY78" fmla="*/ 3800634 h 5067300"/>
                <a:gd name="connsiteX79" fmla="*/ 5272699 w 5272699"/>
                <a:gd name="connsiteY79" fmla="*/ 2533650 h 5067300"/>
                <a:gd name="connsiteX80" fmla="*/ 5272699 w 5272699"/>
                <a:gd name="connsiteY80" fmla="*/ 1266984 h 5067300"/>
                <a:gd name="connsiteX81" fmla="*/ 5272699 w 5272699"/>
                <a:gd name="connsiteY81" fmla="*/ 0 h 5067300"/>
                <a:gd name="connsiteX82" fmla="*/ 5204299 w 5272699"/>
                <a:gd name="connsiteY82" fmla="*/ 0 h 5067300"/>
                <a:gd name="connsiteX83" fmla="*/ 5204299 w 5272699"/>
                <a:gd name="connsiteY83" fmla="*/ 1165360 h 5067300"/>
                <a:gd name="connsiteX84" fmla="*/ 4419930 w 5272699"/>
                <a:gd name="connsiteY84" fmla="*/ 0 h 5067300"/>
                <a:gd name="connsiteX85" fmla="*/ 852769 w 5272699"/>
                <a:gd name="connsiteY85" fmla="*/ 0 h 5067300"/>
                <a:gd name="connsiteX86" fmla="*/ 68400 w 5272699"/>
                <a:gd name="connsiteY86" fmla="*/ 1165360 h 5067300"/>
                <a:gd name="connsiteX87" fmla="*/ 68400 w 5272699"/>
                <a:gd name="connsiteY87" fmla="*/ 0 h 5067300"/>
                <a:gd name="connsiteX88" fmla="*/ 0 w 5272699"/>
                <a:gd name="connsiteY88" fmla="*/ 0 h 5067300"/>
                <a:gd name="connsiteX89" fmla="*/ 0 w 5272699"/>
                <a:gd name="connsiteY89" fmla="*/ 1266984 h 5067300"/>
                <a:gd name="connsiteX90" fmla="*/ 0 w 5272699"/>
                <a:gd name="connsiteY90" fmla="*/ 2533650 h 5067300"/>
                <a:gd name="connsiteX91" fmla="*/ 0 w 5272699"/>
                <a:gd name="connsiteY91" fmla="*/ 3800634 h 5067300"/>
                <a:gd name="connsiteX0" fmla="*/ 5012063 w 5272699"/>
                <a:gd name="connsiteY0" fmla="*/ 1116852 h 5067300"/>
                <a:gd name="connsiteX1" fmla="*/ 2952070 w 5272699"/>
                <a:gd name="connsiteY1" fmla="*/ 66358 h 5067300"/>
                <a:gd name="connsiteX2" fmla="*/ 4305007 w 5272699"/>
                <a:gd name="connsiteY2" fmla="*/ 66358 h 5067300"/>
                <a:gd name="connsiteX3" fmla="*/ 5012063 w 5272699"/>
                <a:gd name="connsiteY3" fmla="*/ 1116852 h 5067300"/>
                <a:gd name="connsiteX4" fmla="*/ 260636 w 5272699"/>
                <a:gd name="connsiteY4" fmla="*/ 1116852 h 5067300"/>
                <a:gd name="connsiteX5" fmla="*/ 967692 w 5272699"/>
                <a:gd name="connsiteY5" fmla="*/ 66358 h 5067300"/>
                <a:gd name="connsiteX6" fmla="*/ 2320629 w 5272699"/>
                <a:gd name="connsiteY6" fmla="*/ 66358 h 5067300"/>
                <a:gd name="connsiteX7" fmla="*/ 260636 w 5272699"/>
                <a:gd name="connsiteY7" fmla="*/ 1116852 h 5067300"/>
                <a:gd name="connsiteX8" fmla="*/ 3573709 w 5272699"/>
                <a:gd name="connsiteY8" fmla="*/ 1202690 h 5067300"/>
                <a:gd name="connsiteX9" fmla="*/ 2870984 w 5272699"/>
                <a:gd name="connsiteY9" fmla="*/ 158631 h 5067300"/>
                <a:gd name="connsiteX10" fmla="*/ 4918359 w 5272699"/>
                <a:gd name="connsiteY10" fmla="*/ 1202690 h 5067300"/>
                <a:gd name="connsiteX11" fmla="*/ 3573709 w 5272699"/>
                <a:gd name="connsiteY11" fmla="*/ 1202690 h 5067300"/>
                <a:gd name="connsiteX12" fmla="*/ 354340 w 5272699"/>
                <a:gd name="connsiteY12" fmla="*/ 1202690 h 5067300"/>
                <a:gd name="connsiteX13" fmla="*/ 2401715 w 5272699"/>
                <a:gd name="connsiteY13" fmla="*/ 158631 h 5067300"/>
                <a:gd name="connsiteX14" fmla="*/ 1698990 w 5272699"/>
                <a:gd name="connsiteY14" fmla="*/ 1202690 h 5067300"/>
                <a:gd name="connsiteX15" fmla="*/ 354340 w 5272699"/>
                <a:gd name="connsiteY15" fmla="*/ 1202690 h 5067300"/>
                <a:gd name="connsiteX16" fmla="*/ 2870984 w 5272699"/>
                <a:gd name="connsiteY16" fmla="*/ 2375337 h 5067300"/>
                <a:gd name="connsiteX17" fmla="*/ 3573709 w 5272699"/>
                <a:gd name="connsiteY17" fmla="*/ 1331278 h 5067300"/>
                <a:gd name="connsiteX18" fmla="*/ 4918359 w 5272699"/>
                <a:gd name="connsiteY18" fmla="*/ 1331278 h 5067300"/>
                <a:gd name="connsiteX19" fmla="*/ 2870984 w 5272699"/>
                <a:gd name="connsiteY19" fmla="*/ 2375337 h 5067300"/>
                <a:gd name="connsiteX20" fmla="*/ 2401715 w 5272699"/>
                <a:gd name="connsiteY20" fmla="*/ 2375337 h 5067300"/>
                <a:gd name="connsiteX21" fmla="*/ 354340 w 5272699"/>
                <a:gd name="connsiteY21" fmla="*/ 1331278 h 5067300"/>
                <a:gd name="connsiteX22" fmla="*/ 1698990 w 5272699"/>
                <a:gd name="connsiteY22" fmla="*/ 1331278 h 5067300"/>
                <a:gd name="connsiteX23" fmla="*/ 2401715 w 5272699"/>
                <a:gd name="connsiteY23" fmla="*/ 2375337 h 5067300"/>
                <a:gd name="connsiteX24" fmla="*/ 2705468 w 5272699"/>
                <a:gd name="connsiteY24" fmla="*/ 2384147 h 5067300"/>
                <a:gd name="connsiteX25" fmla="*/ 2705468 w 5272699"/>
                <a:gd name="connsiteY25" fmla="*/ 149821 h 5067300"/>
                <a:gd name="connsiteX26" fmla="*/ 3457397 w 5272699"/>
                <a:gd name="connsiteY26" fmla="*/ 1266984 h 5067300"/>
                <a:gd name="connsiteX27" fmla="*/ 2705468 w 5272699"/>
                <a:gd name="connsiteY27" fmla="*/ 2384147 h 5067300"/>
                <a:gd name="connsiteX28" fmla="*/ 2567231 w 5272699"/>
                <a:gd name="connsiteY28" fmla="*/ 2384147 h 5067300"/>
                <a:gd name="connsiteX29" fmla="*/ 1815302 w 5272699"/>
                <a:gd name="connsiteY29" fmla="*/ 1266984 h 5067300"/>
                <a:gd name="connsiteX30" fmla="*/ 2567231 w 5272699"/>
                <a:gd name="connsiteY30" fmla="*/ 149821 h 5067300"/>
                <a:gd name="connsiteX31" fmla="*/ 2567231 w 5272699"/>
                <a:gd name="connsiteY31" fmla="*/ 2384147 h 5067300"/>
                <a:gd name="connsiteX32" fmla="*/ 2952070 w 5272699"/>
                <a:gd name="connsiteY32" fmla="*/ 2467610 h 5067300"/>
                <a:gd name="connsiteX33" fmla="*/ 5012063 w 5272699"/>
                <a:gd name="connsiteY33" fmla="*/ 1417116 h 5067300"/>
                <a:gd name="connsiteX34" fmla="*/ 4305007 w 5272699"/>
                <a:gd name="connsiteY34" fmla="*/ 2467610 h 5067300"/>
                <a:gd name="connsiteX35" fmla="*/ 2952070 w 5272699"/>
                <a:gd name="connsiteY35" fmla="*/ 2467610 h 5067300"/>
                <a:gd name="connsiteX36" fmla="*/ 967692 w 5272699"/>
                <a:gd name="connsiteY36" fmla="*/ 2467610 h 5067300"/>
                <a:gd name="connsiteX37" fmla="*/ 260636 w 5272699"/>
                <a:gd name="connsiteY37" fmla="*/ 1417116 h 5067300"/>
                <a:gd name="connsiteX38" fmla="*/ 2320629 w 5272699"/>
                <a:gd name="connsiteY38" fmla="*/ 2467610 h 5067300"/>
                <a:gd name="connsiteX39" fmla="*/ 967692 w 5272699"/>
                <a:gd name="connsiteY39" fmla="*/ 2467610 h 5067300"/>
                <a:gd name="connsiteX40" fmla="*/ 5012063 w 5272699"/>
                <a:gd name="connsiteY40" fmla="*/ 3650502 h 5067300"/>
                <a:gd name="connsiteX41" fmla="*/ 2952070 w 5272699"/>
                <a:gd name="connsiteY41" fmla="*/ 2600008 h 5067300"/>
                <a:gd name="connsiteX42" fmla="*/ 4305007 w 5272699"/>
                <a:gd name="connsiteY42" fmla="*/ 2600008 h 5067300"/>
                <a:gd name="connsiteX43" fmla="*/ 5012063 w 5272699"/>
                <a:gd name="connsiteY43" fmla="*/ 3650502 h 5067300"/>
                <a:gd name="connsiteX44" fmla="*/ 260636 w 5272699"/>
                <a:gd name="connsiteY44" fmla="*/ 3650502 h 5067300"/>
                <a:gd name="connsiteX45" fmla="*/ 967692 w 5272699"/>
                <a:gd name="connsiteY45" fmla="*/ 2600008 h 5067300"/>
                <a:gd name="connsiteX46" fmla="*/ 2320629 w 5272699"/>
                <a:gd name="connsiteY46" fmla="*/ 2600008 h 5067300"/>
                <a:gd name="connsiteX47" fmla="*/ 260636 w 5272699"/>
                <a:gd name="connsiteY47" fmla="*/ 3650502 h 5067300"/>
                <a:gd name="connsiteX48" fmla="*/ 5204299 w 5272699"/>
                <a:gd name="connsiteY48" fmla="*/ 3699010 h 5067300"/>
                <a:gd name="connsiteX49" fmla="*/ 4419930 w 5272699"/>
                <a:gd name="connsiteY49" fmla="*/ 2533650 h 5067300"/>
                <a:gd name="connsiteX50" fmla="*/ 4420144 w 5272699"/>
                <a:gd name="connsiteY50" fmla="*/ 2533650 h 5067300"/>
                <a:gd name="connsiteX51" fmla="*/ 5204299 w 5272699"/>
                <a:gd name="connsiteY51" fmla="*/ 1368608 h 5067300"/>
                <a:gd name="connsiteX52" fmla="*/ 5204299 w 5272699"/>
                <a:gd name="connsiteY52" fmla="*/ 2533650 h 5067300"/>
                <a:gd name="connsiteX53" fmla="*/ 5204299 w 5272699"/>
                <a:gd name="connsiteY53" fmla="*/ 3699010 h 5067300"/>
                <a:gd name="connsiteX54" fmla="*/ 68400 w 5272699"/>
                <a:gd name="connsiteY54" fmla="*/ 3699010 h 5067300"/>
                <a:gd name="connsiteX55" fmla="*/ 68400 w 5272699"/>
                <a:gd name="connsiteY55" fmla="*/ 1368608 h 5067300"/>
                <a:gd name="connsiteX56" fmla="*/ 852555 w 5272699"/>
                <a:gd name="connsiteY56" fmla="*/ 2533650 h 5067300"/>
                <a:gd name="connsiteX57" fmla="*/ 852769 w 5272699"/>
                <a:gd name="connsiteY57" fmla="*/ 2533650 h 5067300"/>
                <a:gd name="connsiteX58" fmla="*/ 68400 w 5272699"/>
                <a:gd name="connsiteY58" fmla="*/ 3699010 h 5067300"/>
                <a:gd name="connsiteX59" fmla="*/ 3573709 w 5272699"/>
                <a:gd name="connsiteY59" fmla="*/ 3736340 h 5067300"/>
                <a:gd name="connsiteX60" fmla="*/ 2870984 w 5272699"/>
                <a:gd name="connsiteY60" fmla="*/ 2692281 h 5067300"/>
                <a:gd name="connsiteX61" fmla="*/ 4918359 w 5272699"/>
                <a:gd name="connsiteY61" fmla="*/ 3736340 h 5067300"/>
                <a:gd name="connsiteX62" fmla="*/ 3573709 w 5272699"/>
                <a:gd name="connsiteY62" fmla="*/ 3736340 h 5067300"/>
                <a:gd name="connsiteX63" fmla="*/ 354340 w 5272699"/>
                <a:gd name="connsiteY63" fmla="*/ 3736340 h 5067300"/>
                <a:gd name="connsiteX64" fmla="*/ 2401715 w 5272699"/>
                <a:gd name="connsiteY64" fmla="*/ 2692281 h 5067300"/>
                <a:gd name="connsiteX65" fmla="*/ 1698990 w 5272699"/>
                <a:gd name="connsiteY65" fmla="*/ 3736340 h 5067300"/>
                <a:gd name="connsiteX66" fmla="*/ 354340 w 5272699"/>
                <a:gd name="connsiteY66" fmla="*/ 3736340 h 5067300"/>
                <a:gd name="connsiteX67" fmla="*/ 2870984 w 5272699"/>
                <a:gd name="connsiteY67" fmla="*/ 4908987 h 5067300"/>
                <a:gd name="connsiteX68" fmla="*/ 3573709 w 5272699"/>
                <a:gd name="connsiteY68" fmla="*/ 3864928 h 5067300"/>
                <a:gd name="connsiteX69" fmla="*/ 4918359 w 5272699"/>
                <a:gd name="connsiteY69" fmla="*/ 3864928 h 5067300"/>
                <a:gd name="connsiteX70" fmla="*/ 2870984 w 5272699"/>
                <a:gd name="connsiteY70" fmla="*/ 4908987 h 5067300"/>
                <a:gd name="connsiteX71" fmla="*/ 2401715 w 5272699"/>
                <a:gd name="connsiteY71" fmla="*/ 4908987 h 5067300"/>
                <a:gd name="connsiteX72" fmla="*/ 354340 w 5272699"/>
                <a:gd name="connsiteY72" fmla="*/ 3864928 h 5067300"/>
                <a:gd name="connsiteX73" fmla="*/ 1698990 w 5272699"/>
                <a:gd name="connsiteY73" fmla="*/ 3864928 h 5067300"/>
                <a:gd name="connsiteX74" fmla="*/ 2401715 w 5272699"/>
                <a:gd name="connsiteY74" fmla="*/ 4908987 h 5067300"/>
                <a:gd name="connsiteX75" fmla="*/ 2705468 w 5272699"/>
                <a:gd name="connsiteY75" fmla="*/ 4917797 h 5067300"/>
                <a:gd name="connsiteX76" fmla="*/ 2705468 w 5272699"/>
                <a:gd name="connsiteY76" fmla="*/ 2683471 h 5067300"/>
                <a:gd name="connsiteX77" fmla="*/ 3457397 w 5272699"/>
                <a:gd name="connsiteY77" fmla="*/ 3800634 h 5067300"/>
                <a:gd name="connsiteX78" fmla="*/ 2705468 w 5272699"/>
                <a:gd name="connsiteY78" fmla="*/ 4917797 h 5067300"/>
                <a:gd name="connsiteX79" fmla="*/ 2567231 w 5272699"/>
                <a:gd name="connsiteY79" fmla="*/ 4917797 h 5067300"/>
                <a:gd name="connsiteX80" fmla="*/ 1815302 w 5272699"/>
                <a:gd name="connsiteY80" fmla="*/ 3800634 h 5067300"/>
                <a:gd name="connsiteX81" fmla="*/ 2567231 w 5272699"/>
                <a:gd name="connsiteY81" fmla="*/ 2683471 h 5067300"/>
                <a:gd name="connsiteX82" fmla="*/ 2567231 w 5272699"/>
                <a:gd name="connsiteY82" fmla="*/ 4917797 h 5067300"/>
                <a:gd name="connsiteX83" fmla="*/ 2952070 w 5272699"/>
                <a:gd name="connsiteY83" fmla="*/ 5001260 h 5067300"/>
                <a:gd name="connsiteX84" fmla="*/ 5012063 w 5272699"/>
                <a:gd name="connsiteY84" fmla="*/ 3950766 h 5067300"/>
                <a:gd name="connsiteX85" fmla="*/ 4305007 w 5272699"/>
                <a:gd name="connsiteY85" fmla="*/ 5001260 h 5067300"/>
                <a:gd name="connsiteX86" fmla="*/ 2952070 w 5272699"/>
                <a:gd name="connsiteY86" fmla="*/ 5001260 h 5067300"/>
                <a:gd name="connsiteX87" fmla="*/ 967692 w 5272699"/>
                <a:gd name="connsiteY87" fmla="*/ 5001260 h 5067300"/>
                <a:gd name="connsiteX88" fmla="*/ 260636 w 5272699"/>
                <a:gd name="connsiteY88" fmla="*/ 3950766 h 5067300"/>
                <a:gd name="connsiteX89" fmla="*/ 2320629 w 5272699"/>
                <a:gd name="connsiteY89" fmla="*/ 5001260 h 5067300"/>
                <a:gd name="connsiteX90" fmla="*/ 967692 w 5272699"/>
                <a:gd name="connsiteY90" fmla="*/ 5001260 h 5067300"/>
                <a:gd name="connsiteX91" fmla="*/ 0 w 5272699"/>
                <a:gd name="connsiteY91" fmla="*/ 5067300 h 5067300"/>
                <a:gd name="connsiteX92" fmla="*/ 68400 w 5272699"/>
                <a:gd name="connsiteY92" fmla="*/ 5067300 h 5067300"/>
                <a:gd name="connsiteX93" fmla="*/ 68400 w 5272699"/>
                <a:gd name="connsiteY93" fmla="*/ 3902258 h 5067300"/>
                <a:gd name="connsiteX94" fmla="*/ 852555 w 5272699"/>
                <a:gd name="connsiteY94" fmla="*/ 5067300 h 5067300"/>
                <a:gd name="connsiteX95" fmla="*/ 4420144 w 5272699"/>
                <a:gd name="connsiteY95" fmla="*/ 5067300 h 5067300"/>
                <a:gd name="connsiteX96" fmla="*/ 5204299 w 5272699"/>
                <a:gd name="connsiteY96" fmla="*/ 3902258 h 5067300"/>
                <a:gd name="connsiteX97" fmla="*/ 5204299 w 5272699"/>
                <a:gd name="connsiteY97" fmla="*/ 5067300 h 5067300"/>
                <a:gd name="connsiteX98" fmla="*/ 5272699 w 5272699"/>
                <a:gd name="connsiteY98" fmla="*/ 5067300 h 5067300"/>
                <a:gd name="connsiteX99" fmla="*/ 5272699 w 5272699"/>
                <a:gd name="connsiteY99" fmla="*/ 3800634 h 5067300"/>
                <a:gd name="connsiteX100" fmla="*/ 5272699 w 5272699"/>
                <a:gd name="connsiteY100" fmla="*/ 2533650 h 5067300"/>
                <a:gd name="connsiteX101" fmla="*/ 5272699 w 5272699"/>
                <a:gd name="connsiteY101" fmla="*/ 1266984 h 5067300"/>
                <a:gd name="connsiteX102" fmla="*/ 5272699 w 5272699"/>
                <a:gd name="connsiteY102" fmla="*/ 0 h 5067300"/>
                <a:gd name="connsiteX103" fmla="*/ 5204299 w 5272699"/>
                <a:gd name="connsiteY103" fmla="*/ 0 h 5067300"/>
                <a:gd name="connsiteX104" fmla="*/ 5204299 w 5272699"/>
                <a:gd name="connsiteY104" fmla="*/ 1165360 h 5067300"/>
                <a:gd name="connsiteX105" fmla="*/ 4419930 w 5272699"/>
                <a:gd name="connsiteY105" fmla="*/ 0 h 5067300"/>
                <a:gd name="connsiteX106" fmla="*/ 852769 w 5272699"/>
                <a:gd name="connsiteY106" fmla="*/ 0 h 5067300"/>
                <a:gd name="connsiteX107" fmla="*/ 68400 w 5272699"/>
                <a:gd name="connsiteY107" fmla="*/ 1165360 h 5067300"/>
                <a:gd name="connsiteX108" fmla="*/ 68400 w 5272699"/>
                <a:gd name="connsiteY108" fmla="*/ 0 h 5067300"/>
                <a:gd name="connsiteX109" fmla="*/ 0 w 5272699"/>
                <a:gd name="connsiteY109" fmla="*/ 0 h 5067300"/>
                <a:gd name="connsiteX110" fmla="*/ 0 w 5272699"/>
                <a:gd name="connsiteY110" fmla="*/ 1266984 h 5067300"/>
                <a:gd name="connsiteX111" fmla="*/ 0 w 5272699"/>
                <a:gd name="connsiteY111" fmla="*/ 2533650 h 5067300"/>
                <a:gd name="connsiteX112" fmla="*/ 0 w 5272699"/>
                <a:gd name="connsiteY112" fmla="*/ 3800634 h 5067300"/>
                <a:gd name="connsiteX113" fmla="*/ 0 w 5272699"/>
                <a:gd name="connsiteY113" fmla="*/ 5067300 h 5067300"/>
                <a:gd name="connsiteX0" fmla="*/ 5012063 w 5272699"/>
                <a:gd name="connsiteY0" fmla="*/ 1116852 h 5067300"/>
                <a:gd name="connsiteX1" fmla="*/ 2952070 w 5272699"/>
                <a:gd name="connsiteY1" fmla="*/ 66358 h 5067300"/>
                <a:gd name="connsiteX2" fmla="*/ 4305007 w 5272699"/>
                <a:gd name="connsiteY2" fmla="*/ 66358 h 5067300"/>
                <a:gd name="connsiteX3" fmla="*/ 5012063 w 5272699"/>
                <a:gd name="connsiteY3" fmla="*/ 1116852 h 5067300"/>
                <a:gd name="connsiteX4" fmla="*/ 260636 w 5272699"/>
                <a:gd name="connsiteY4" fmla="*/ 1116852 h 5067300"/>
                <a:gd name="connsiteX5" fmla="*/ 967692 w 5272699"/>
                <a:gd name="connsiteY5" fmla="*/ 66358 h 5067300"/>
                <a:gd name="connsiteX6" fmla="*/ 2320629 w 5272699"/>
                <a:gd name="connsiteY6" fmla="*/ 66358 h 5067300"/>
                <a:gd name="connsiteX7" fmla="*/ 260636 w 5272699"/>
                <a:gd name="connsiteY7" fmla="*/ 1116852 h 5067300"/>
                <a:gd name="connsiteX8" fmla="*/ 3573709 w 5272699"/>
                <a:gd name="connsiteY8" fmla="*/ 1202690 h 5067300"/>
                <a:gd name="connsiteX9" fmla="*/ 2870984 w 5272699"/>
                <a:gd name="connsiteY9" fmla="*/ 158631 h 5067300"/>
                <a:gd name="connsiteX10" fmla="*/ 4918359 w 5272699"/>
                <a:gd name="connsiteY10" fmla="*/ 1202690 h 5067300"/>
                <a:gd name="connsiteX11" fmla="*/ 3573709 w 5272699"/>
                <a:gd name="connsiteY11" fmla="*/ 1202690 h 5067300"/>
                <a:gd name="connsiteX12" fmla="*/ 354340 w 5272699"/>
                <a:gd name="connsiteY12" fmla="*/ 1202690 h 5067300"/>
                <a:gd name="connsiteX13" fmla="*/ 2401715 w 5272699"/>
                <a:gd name="connsiteY13" fmla="*/ 158631 h 5067300"/>
                <a:gd name="connsiteX14" fmla="*/ 1698990 w 5272699"/>
                <a:gd name="connsiteY14" fmla="*/ 1202690 h 5067300"/>
                <a:gd name="connsiteX15" fmla="*/ 354340 w 5272699"/>
                <a:gd name="connsiteY15" fmla="*/ 1202690 h 5067300"/>
                <a:gd name="connsiteX16" fmla="*/ 2870984 w 5272699"/>
                <a:gd name="connsiteY16" fmla="*/ 2375337 h 5067300"/>
                <a:gd name="connsiteX17" fmla="*/ 3573709 w 5272699"/>
                <a:gd name="connsiteY17" fmla="*/ 1331278 h 5067300"/>
                <a:gd name="connsiteX18" fmla="*/ 4918359 w 5272699"/>
                <a:gd name="connsiteY18" fmla="*/ 1331278 h 5067300"/>
                <a:gd name="connsiteX19" fmla="*/ 2870984 w 5272699"/>
                <a:gd name="connsiteY19" fmla="*/ 2375337 h 5067300"/>
                <a:gd name="connsiteX20" fmla="*/ 2401715 w 5272699"/>
                <a:gd name="connsiteY20" fmla="*/ 2375337 h 5067300"/>
                <a:gd name="connsiteX21" fmla="*/ 354340 w 5272699"/>
                <a:gd name="connsiteY21" fmla="*/ 1331278 h 5067300"/>
                <a:gd name="connsiteX22" fmla="*/ 1698990 w 5272699"/>
                <a:gd name="connsiteY22" fmla="*/ 1331278 h 5067300"/>
                <a:gd name="connsiteX23" fmla="*/ 2401715 w 5272699"/>
                <a:gd name="connsiteY23" fmla="*/ 2375337 h 5067300"/>
                <a:gd name="connsiteX24" fmla="*/ 2705468 w 5272699"/>
                <a:gd name="connsiteY24" fmla="*/ 2384147 h 5067300"/>
                <a:gd name="connsiteX25" fmla="*/ 2705468 w 5272699"/>
                <a:gd name="connsiteY25" fmla="*/ 149821 h 5067300"/>
                <a:gd name="connsiteX26" fmla="*/ 3457397 w 5272699"/>
                <a:gd name="connsiteY26" fmla="*/ 1266984 h 5067300"/>
                <a:gd name="connsiteX27" fmla="*/ 2705468 w 5272699"/>
                <a:gd name="connsiteY27" fmla="*/ 2384147 h 5067300"/>
                <a:gd name="connsiteX28" fmla="*/ 2567231 w 5272699"/>
                <a:gd name="connsiteY28" fmla="*/ 2384147 h 5067300"/>
                <a:gd name="connsiteX29" fmla="*/ 1815302 w 5272699"/>
                <a:gd name="connsiteY29" fmla="*/ 1266984 h 5067300"/>
                <a:gd name="connsiteX30" fmla="*/ 2567231 w 5272699"/>
                <a:gd name="connsiteY30" fmla="*/ 149821 h 5067300"/>
                <a:gd name="connsiteX31" fmla="*/ 2567231 w 5272699"/>
                <a:gd name="connsiteY31" fmla="*/ 2384147 h 5067300"/>
                <a:gd name="connsiteX32" fmla="*/ 2952070 w 5272699"/>
                <a:gd name="connsiteY32" fmla="*/ 2467610 h 5067300"/>
                <a:gd name="connsiteX33" fmla="*/ 5012063 w 5272699"/>
                <a:gd name="connsiteY33" fmla="*/ 1417116 h 5067300"/>
                <a:gd name="connsiteX34" fmla="*/ 4305007 w 5272699"/>
                <a:gd name="connsiteY34" fmla="*/ 2467610 h 5067300"/>
                <a:gd name="connsiteX35" fmla="*/ 2952070 w 5272699"/>
                <a:gd name="connsiteY35" fmla="*/ 2467610 h 5067300"/>
                <a:gd name="connsiteX36" fmla="*/ 967692 w 5272699"/>
                <a:gd name="connsiteY36" fmla="*/ 2467610 h 5067300"/>
                <a:gd name="connsiteX37" fmla="*/ 260636 w 5272699"/>
                <a:gd name="connsiteY37" fmla="*/ 1417116 h 5067300"/>
                <a:gd name="connsiteX38" fmla="*/ 2320629 w 5272699"/>
                <a:gd name="connsiteY38" fmla="*/ 2467610 h 5067300"/>
                <a:gd name="connsiteX39" fmla="*/ 967692 w 5272699"/>
                <a:gd name="connsiteY39" fmla="*/ 2467610 h 5067300"/>
                <a:gd name="connsiteX40" fmla="*/ 5012063 w 5272699"/>
                <a:gd name="connsiteY40" fmla="*/ 3650502 h 5067300"/>
                <a:gd name="connsiteX41" fmla="*/ 2952070 w 5272699"/>
                <a:gd name="connsiteY41" fmla="*/ 2600008 h 5067300"/>
                <a:gd name="connsiteX42" fmla="*/ 4305007 w 5272699"/>
                <a:gd name="connsiteY42" fmla="*/ 2600008 h 5067300"/>
                <a:gd name="connsiteX43" fmla="*/ 5012063 w 5272699"/>
                <a:gd name="connsiteY43" fmla="*/ 3650502 h 5067300"/>
                <a:gd name="connsiteX44" fmla="*/ 260636 w 5272699"/>
                <a:gd name="connsiteY44" fmla="*/ 3650502 h 5067300"/>
                <a:gd name="connsiteX45" fmla="*/ 967692 w 5272699"/>
                <a:gd name="connsiteY45" fmla="*/ 2600008 h 5067300"/>
                <a:gd name="connsiteX46" fmla="*/ 2320629 w 5272699"/>
                <a:gd name="connsiteY46" fmla="*/ 2600008 h 5067300"/>
                <a:gd name="connsiteX47" fmla="*/ 260636 w 5272699"/>
                <a:gd name="connsiteY47" fmla="*/ 3650502 h 5067300"/>
                <a:gd name="connsiteX48" fmla="*/ 5204299 w 5272699"/>
                <a:gd name="connsiteY48" fmla="*/ 3699010 h 5067300"/>
                <a:gd name="connsiteX49" fmla="*/ 4419930 w 5272699"/>
                <a:gd name="connsiteY49" fmla="*/ 2533650 h 5067300"/>
                <a:gd name="connsiteX50" fmla="*/ 4420144 w 5272699"/>
                <a:gd name="connsiteY50" fmla="*/ 2533650 h 5067300"/>
                <a:gd name="connsiteX51" fmla="*/ 5204299 w 5272699"/>
                <a:gd name="connsiteY51" fmla="*/ 1368608 h 5067300"/>
                <a:gd name="connsiteX52" fmla="*/ 5204299 w 5272699"/>
                <a:gd name="connsiteY52" fmla="*/ 2533650 h 5067300"/>
                <a:gd name="connsiteX53" fmla="*/ 5204299 w 5272699"/>
                <a:gd name="connsiteY53" fmla="*/ 3699010 h 5067300"/>
                <a:gd name="connsiteX54" fmla="*/ 68400 w 5272699"/>
                <a:gd name="connsiteY54" fmla="*/ 3699010 h 5067300"/>
                <a:gd name="connsiteX55" fmla="*/ 68400 w 5272699"/>
                <a:gd name="connsiteY55" fmla="*/ 1368608 h 5067300"/>
                <a:gd name="connsiteX56" fmla="*/ 852555 w 5272699"/>
                <a:gd name="connsiteY56" fmla="*/ 2533650 h 5067300"/>
                <a:gd name="connsiteX57" fmla="*/ 852769 w 5272699"/>
                <a:gd name="connsiteY57" fmla="*/ 2533650 h 5067300"/>
                <a:gd name="connsiteX58" fmla="*/ 68400 w 5272699"/>
                <a:gd name="connsiteY58" fmla="*/ 3699010 h 5067300"/>
                <a:gd name="connsiteX59" fmla="*/ 3573709 w 5272699"/>
                <a:gd name="connsiteY59" fmla="*/ 3736340 h 5067300"/>
                <a:gd name="connsiteX60" fmla="*/ 2870984 w 5272699"/>
                <a:gd name="connsiteY60" fmla="*/ 2692281 h 5067300"/>
                <a:gd name="connsiteX61" fmla="*/ 4918359 w 5272699"/>
                <a:gd name="connsiteY61" fmla="*/ 3736340 h 5067300"/>
                <a:gd name="connsiteX62" fmla="*/ 3573709 w 5272699"/>
                <a:gd name="connsiteY62" fmla="*/ 3736340 h 5067300"/>
                <a:gd name="connsiteX63" fmla="*/ 354340 w 5272699"/>
                <a:gd name="connsiteY63" fmla="*/ 3736340 h 5067300"/>
                <a:gd name="connsiteX64" fmla="*/ 2401715 w 5272699"/>
                <a:gd name="connsiteY64" fmla="*/ 2692281 h 5067300"/>
                <a:gd name="connsiteX65" fmla="*/ 1698990 w 5272699"/>
                <a:gd name="connsiteY65" fmla="*/ 3736340 h 5067300"/>
                <a:gd name="connsiteX66" fmla="*/ 354340 w 5272699"/>
                <a:gd name="connsiteY66" fmla="*/ 3736340 h 5067300"/>
                <a:gd name="connsiteX67" fmla="*/ 2870984 w 5272699"/>
                <a:gd name="connsiteY67" fmla="*/ 4908987 h 5067300"/>
                <a:gd name="connsiteX68" fmla="*/ 3573709 w 5272699"/>
                <a:gd name="connsiteY68" fmla="*/ 3864928 h 5067300"/>
                <a:gd name="connsiteX69" fmla="*/ 4918359 w 5272699"/>
                <a:gd name="connsiteY69" fmla="*/ 3864928 h 5067300"/>
                <a:gd name="connsiteX70" fmla="*/ 2870984 w 5272699"/>
                <a:gd name="connsiteY70" fmla="*/ 4908987 h 5067300"/>
                <a:gd name="connsiteX71" fmla="*/ 2401715 w 5272699"/>
                <a:gd name="connsiteY71" fmla="*/ 4908987 h 5067300"/>
                <a:gd name="connsiteX72" fmla="*/ 354340 w 5272699"/>
                <a:gd name="connsiteY72" fmla="*/ 3864928 h 5067300"/>
                <a:gd name="connsiteX73" fmla="*/ 1698990 w 5272699"/>
                <a:gd name="connsiteY73" fmla="*/ 3864928 h 5067300"/>
                <a:gd name="connsiteX74" fmla="*/ 2401715 w 5272699"/>
                <a:gd name="connsiteY74" fmla="*/ 4908987 h 5067300"/>
                <a:gd name="connsiteX75" fmla="*/ 2705468 w 5272699"/>
                <a:gd name="connsiteY75" fmla="*/ 4917797 h 5067300"/>
                <a:gd name="connsiteX76" fmla="*/ 2705468 w 5272699"/>
                <a:gd name="connsiteY76" fmla="*/ 2683471 h 5067300"/>
                <a:gd name="connsiteX77" fmla="*/ 3457397 w 5272699"/>
                <a:gd name="connsiteY77" fmla="*/ 3800634 h 5067300"/>
                <a:gd name="connsiteX78" fmla="*/ 2705468 w 5272699"/>
                <a:gd name="connsiteY78" fmla="*/ 4917797 h 5067300"/>
                <a:gd name="connsiteX79" fmla="*/ 2567231 w 5272699"/>
                <a:gd name="connsiteY79" fmla="*/ 4917797 h 5067300"/>
                <a:gd name="connsiteX80" fmla="*/ 1815302 w 5272699"/>
                <a:gd name="connsiteY80" fmla="*/ 3800634 h 5067300"/>
                <a:gd name="connsiteX81" fmla="*/ 2567231 w 5272699"/>
                <a:gd name="connsiteY81" fmla="*/ 2683471 h 5067300"/>
                <a:gd name="connsiteX82" fmla="*/ 2567231 w 5272699"/>
                <a:gd name="connsiteY82" fmla="*/ 4917797 h 5067300"/>
                <a:gd name="connsiteX83" fmla="*/ 2952070 w 5272699"/>
                <a:gd name="connsiteY83" fmla="*/ 5001260 h 5067300"/>
                <a:gd name="connsiteX84" fmla="*/ 5012063 w 5272699"/>
                <a:gd name="connsiteY84" fmla="*/ 3950766 h 5067300"/>
                <a:gd name="connsiteX85" fmla="*/ 4305007 w 5272699"/>
                <a:gd name="connsiteY85" fmla="*/ 5001260 h 5067300"/>
                <a:gd name="connsiteX86" fmla="*/ 2952070 w 5272699"/>
                <a:gd name="connsiteY86" fmla="*/ 5001260 h 5067300"/>
                <a:gd name="connsiteX87" fmla="*/ 967692 w 5272699"/>
                <a:gd name="connsiteY87" fmla="*/ 5001260 h 5067300"/>
                <a:gd name="connsiteX88" fmla="*/ 260636 w 5272699"/>
                <a:gd name="connsiteY88" fmla="*/ 3950766 h 5067300"/>
                <a:gd name="connsiteX89" fmla="*/ 2320629 w 5272699"/>
                <a:gd name="connsiteY89" fmla="*/ 5001260 h 5067300"/>
                <a:gd name="connsiteX90" fmla="*/ 967692 w 5272699"/>
                <a:gd name="connsiteY90" fmla="*/ 5001260 h 5067300"/>
                <a:gd name="connsiteX91" fmla="*/ 0 w 5272699"/>
                <a:gd name="connsiteY91" fmla="*/ 5067300 h 5067300"/>
                <a:gd name="connsiteX92" fmla="*/ 68400 w 5272699"/>
                <a:gd name="connsiteY92" fmla="*/ 5067300 h 5067300"/>
                <a:gd name="connsiteX93" fmla="*/ 68400 w 5272699"/>
                <a:gd name="connsiteY93" fmla="*/ 3902258 h 5067300"/>
                <a:gd name="connsiteX94" fmla="*/ 852555 w 5272699"/>
                <a:gd name="connsiteY94" fmla="*/ 5067300 h 5067300"/>
                <a:gd name="connsiteX95" fmla="*/ 4420144 w 5272699"/>
                <a:gd name="connsiteY95" fmla="*/ 5067300 h 5067300"/>
                <a:gd name="connsiteX96" fmla="*/ 5204299 w 5272699"/>
                <a:gd name="connsiteY96" fmla="*/ 3902258 h 5067300"/>
                <a:gd name="connsiteX97" fmla="*/ 5204299 w 5272699"/>
                <a:gd name="connsiteY97" fmla="*/ 5067300 h 5067300"/>
                <a:gd name="connsiteX98" fmla="*/ 5272699 w 5272699"/>
                <a:gd name="connsiteY98" fmla="*/ 5067300 h 5067300"/>
                <a:gd name="connsiteX99" fmla="*/ 5272699 w 5272699"/>
                <a:gd name="connsiteY99" fmla="*/ 3800634 h 5067300"/>
                <a:gd name="connsiteX100" fmla="*/ 5272699 w 5272699"/>
                <a:gd name="connsiteY100" fmla="*/ 2533650 h 5067300"/>
                <a:gd name="connsiteX101" fmla="*/ 5272699 w 5272699"/>
                <a:gd name="connsiteY101" fmla="*/ 1266984 h 5067300"/>
                <a:gd name="connsiteX102" fmla="*/ 5272699 w 5272699"/>
                <a:gd name="connsiteY102" fmla="*/ 0 h 5067300"/>
                <a:gd name="connsiteX103" fmla="*/ 5204299 w 5272699"/>
                <a:gd name="connsiteY103" fmla="*/ 0 h 5067300"/>
                <a:gd name="connsiteX104" fmla="*/ 5204299 w 5272699"/>
                <a:gd name="connsiteY104" fmla="*/ 1165360 h 5067300"/>
                <a:gd name="connsiteX105" fmla="*/ 4419930 w 5272699"/>
                <a:gd name="connsiteY105" fmla="*/ 0 h 5067300"/>
                <a:gd name="connsiteX106" fmla="*/ 852769 w 5272699"/>
                <a:gd name="connsiteY106" fmla="*/ 0 h 5067300"/>
                <a:gd name="connsiteX107" fmla="*/ 68400 w 5272699"/>
                <a:gd name="connsiteY107" fmla="*/ 1165360 h 5067300"/>
                <a:gd name="connsiteX108" fmla="*/ 68400 w 5272699"/>
                <a:gd name="connsiteY108" fmla="*/ 0 h 5067300"/>
                <a:gd name="connsiteX109" fmla="*/ 0 w 5272699"/>
                <a:gd name="connsiteY109" fmla="*/ 0 h 5067300"/>
                <a:gd name="connsiteX110" fmla="*/ 0 w 5272699"/>
                <a:gd name="connsiteY110" fmla="*/ 1266984 h 5067300"/>
                <a:gd name="connsiteX111" fmla="*/ 0 w 5272699"/>
                <a:gd name="connsiteY111" fmla="*/ 3800634 h 5067300"/>
                <a:gd name="connsiteX112" fmla="*/ 0 w 5272699"/>
                <a:gd name="connsiteY112" fmla="*/ 5067300 h 5067300"/>
                <a:gd name="connsiteX0" fmla="*/ 5012063 w 5272699"/>
                <a:gd name="connsiteY0" fmla="*/ 1116852 h 5067300"/>
                <a:gd name="connsiteX1" fmla="*/ 2952070 w 5272699"/>
                <a:gd name="connsiteY1" fmla="*/ 66358 h 5067300"/>
                <a:gd name="connsiteX2" fmla="*/ 4305007 w 5272699"/>
                <a:gd name="connsiteY2" fmla="*/ 66358 h 5067300"/>
                <a:gd name="connsiteX3" fmla="*/ 5012063 w 5272699"/>
                <a:gd name="connsiteY3" fmla="*/ 1116852 h 5067300"/>
                <a:gd name="connsiteX4" fmla="*/ 260636 w 5272699"/>
                <a:gd name="connsiteY4" fmla="*/ 1116852 h 5067300"/>
                <a:gd name="connsiteX5" fmla="*/ 967692 w 5272699"/>
                <a:gd name="connsiteY5" fmla="*/ 66358 h 5067300"/>
                <a:gd name="connsiteX6" fmla="*/ 2320629 w 5272699"/>
                <a:gd name="connsiteY6" fmla="*/ 66358 h 5067300"/>
                <a:gd name="connsiteX7" fmla="*/ 260636 w 5272699"/>
                <a:gd name="connsiteY7" fmla="*/ 1116852 h 5067300"/>
                <a:gd name="connsiteX8" fmla="*/ 3573709 w 5272699"/>
                <a:gd name="connsiteY8" fmla="*/ 1202690 h 5067300"/>
                <a:gd name="connsiteX9" fmla="*/ 2870984 w 5272699"/>
                <a:gd name="connsiteY9" fmla="*/ 158631 h 5067300"/>
                <a:gd name="connsiteX10" fmla="*/ 4918359 w 5272699"/>
                <a:gd name="connsiteY10" fmla="*/ 1202690 h 5067300"/>
                <a:gd name="connsiteX11" fmla="*/ 3573709 w 5272699"/>
                <a:gd name="connsiteY11" fmla="*/ 1202690 h 5067300"/>
                <a:gd name="connsiteX12" fmla="*/ 354340 w 5272699"/>
                <a:gd name="connsiteY12" fmla="*/ 1202690 h 5067300"/>
                <a:gd name="connsiteX13" fmla="*/ 2401715 w 5272699"/>
                <a:gd name="connsiteY13" fmla="*/ 158631 h 5067300"/>
                <a:gd name="connsiteX14" fmla="*/ 1698990 w 5272699"/>
                <a:gd name="connsiteY14" fmla="*/ 1202690 h 5067300"/>
                <a:gd name="connsiteX15" fmla="*/ 354340 w 5272699"/>
                <a:gd name="connsiteY15" fmla="*/ 1202690 h 5067300"/>
                <a:gd name="connsiteX16" fmla="*/ 2870984 w 5272699"/>
                <a:gd name="connsiteY16" fmla="*/ 2375337 h 5067300"/>
                <a:gd name="connsiteX17" fmla="*/ 3573709 w 5272699"/>
                <a:gd name="connsiteY17" fmla="*/ 1331278 h 5067300"/>
                <a:gd name="connsiteX18" fmla="*/ 4918359 w 5272699"/>
                <a:gd name="connsiteY18" fmla="*/ 1331278 h 5067300"/>
                <a:gd name="connsiteX19" fmla="*/ 2870984 w 5272699"/>
                <a:gd name="connsiteY19" fmla="*/ 2375337 h 5067300"/>
                <a:gd name="connsiteX20" fmla="*/ 2401715 w 5272699"/>
                <a:gd name="connsiteY20" fmla="*/ 2375337 h 5067300"/>
                <a:gd name="connsiteX21" fmla="*/ 354340 w 5272699"/>
                <a:gd name="connsiteY21" fmla="*/ 1331278 h 5067300"/>
                <a:gd name="connsiteX22" fmla="*/ 1698990 w 5272699"/>
                <a:gd name="connsiteY22" fmla="*/ 1331278 h 5067300"/>
                <a:gd name="connsiteX23" fmla="*/ 2401715 w 5272699"/>
                <a:gd name="connsiteY23" fmla="*/ 2375337 h 5067300"/>
                <a:gd name="connsiteX24" fmla="*/ 2705468 w 5272699"/>
                <a:gd name="connsiteY24" fmla="*/ 2384147 h 5067300"/>
                <a:gd name="connsiteX25" fmla="*/ 2705468 w 5272699"/>
                <a:gd name="connsiteY25" fmla="*/ 149821 h 5067300"/>
                <a:gd name="connsiteX26" fmla="*/ 3457397 w 5272699"/>
                <a:gd name="connsiteY26" fmla="*/ 1266984 h 5067300"/>
                <a:gd name="connsiteX27" fmla="*/ 2705468 w 5272699"/>
                <a:gd name="connsiteY27" fmla="*/ 2384147 h 5067300"/>
                <a:gd name="connsiteX28" fmla="*/ 2567231 w 5272699"/>
                <a:gd name="connsiteY28" fmla="*/ 2384147 h 5067300"/>
                <a:gd name="connsiteX29" fmla="*/ 1815302 w 5272699"/>
                <a:gd name="connsiteY29" fmla="*/ 1266984 h 5067300"/>
                <a:gd name="connsiteX30" fmla="*/ 2567231 w 5272699"/>
                <a:gd name="connsiteY30" fmla="*/ 149821 h 5067300"/>
                <a:gd name="connsiteX31" fmla="*/ 2567231 w 5272699"/>
                <a:gd name="connsiteY31" fmla="*/ 2384147 h 5067300"/>
                <a:gd name="connsiteX32" fmla="*/ 2952070 w 5272699"/>
                <a:gd name="connsiteY32" fmla="*/ 2467610 h 5067300"/>
                <a:gd name="connsiteX33" fmla="*/ 5012063 w 5272699"/>
                <a:gd name="connsiteY33" fmla="*/ 1417116 h 5067300"/>
                <a:gd name="connsiteX34" fmla="*/ 4305007 w 5272699"/>
                <a:gd name="connsiteY34" fmla="*/ 2467610 h 5067300"/>
                <a:gd name="connsiteX35" fmla="*/ 2952070 w 5272699"/>
                <a:gd name="connsiteY35" fmla="*/ 2467610 h 5067300"/>
                <a:gd name="connsiteX36" fmla="*/ 967692 w 5272699"/>
                <a:gd name="connsiteY36" fmla="*/ 2467610 h 5067300"/>
                <a:gd name="connsiteX37" fmla="*/ 260636 w 5272699"/>
                <a:gd name="connsiteY37" fmla="*/ 1417116 h 5067300"/>
                <a:gd name="connsiteX38" fmla="*/ 2320629 w 5272699"/>
                <a:gd name="connsiteY38" fmla="*/ 2467610 h 5067300"/>
                <a:gd name="connsiteX39" fmla="*/ 967692 w 5272699"/>
                <a:gd name="connsiteY39" fmla="*/ 2467610 h 5067300"/>
                <a:gd name="connsiteX40" fmla="*/ 5012063 w 5272699"/>
                <a:gd name="connsiteY40" fmla="*/ 3650502 h 5067300"/>
                <a:gd name="connsiteX41" fmla="*/ 2952070 w 5272699"/>
                <a:gd name="connsiteY41" fmla="*/ 2600008 h 5067300"/>
                <a:gd name="connsiteX42" fmla="*/ 4305007 w 5272699"/>
                <a:gd name="connsiteY42" fmla="*/ 2600008 h 5067300"/>
                <a:gd name="connsiteX43" fmla="*/ 5012063 w 5272699"/>
                <a:gd name="connsiteY43" fmla="*/ 3650502 h 5067300"/>
                <a:gd name="connsiteX44" fmla="*/ 260636 w 5272699"/>
                <a:gd name="connsiteY44" fmla="*/ 3650502 h 5067300"/>
                <a:gd name="connsiteX45" fmla="*/ 967692 w 5272699"/>
                <a:gd name="connsiteY45" fmla="*/ 2600008 h 5067300"/>
                <a:gd name="connsiteX46" fmla="*/ 2320629 w 5272699"/>
                <a:gd name="connsiteY46" fmla="*/ 2600008 h 5067300"/>
                <a:gd name="connsiteX47" fmla="*/ 260636 w 5272699"/>
                <a:gd name="connsiteY47" fmla="*/ 3650502 h 5067300"/>
                <a:gd name="connsiteX48" fmla="*/ 5204299 w 5272699"/>
                <a:gd name="connsiteY48" fmla="*/ 3699010 h 5067300"/>
                <a:gd name="connsiteX49" fmla="*/ 4419930 w 5272699"/>
                <a:gd name="connsiteY49" fmla="*/ 2533650 h 5067300"/>
                <a:gd name="connsiteX50" fmla="*/ 4420144 w 5272699"/>
                <a:gd name="connsiteY50" fmla="*/ 2533650 h 5067300"/>
                <a:gd name="connsiteX51" fmla="*/ 5204299 w 5272699"/>
                <a:gd name="connsiteY51" fmla="*/ 1368608 h 5067300"/>
                <a:gd name="connsiteX52" fmla="*/ 5204299 w 5272699"/>
                <a:gd name="connsiteY52" fmla="*/ 2533650 h 5067300"/>
                <a:gd name="connsiteX53" fmla="*/ 5204299 w 5272699"/>
                <a:gd name="connsiteY53" fmla="*/ 3699010 h 5067300"/>
                <a:gd name="connsiteX54" fmla="*/ 68400 w 5272699"/>
                <a:gd name="connsiteY54" fmla="*/ 3699010 h 5067300"/>
                <a:gd name="connsiteX55" fmla="*/ 68400 w 5272699"/>
                <a:gd name="connsiteY55" fmla="*/ 1368608 h 5067300"/>
                <a:gd name="connsiteX56" fmla="*/ 852555 w 5272699"/>
                <a:gd name="connsiteY56" fmla="*/ 2533650 h 5067300"/>
                <a:gd name="connsiteX57" fmla="*/ 852769 w 5272699"/>
                <a:gd name="connsiteY57" fmla="*/ 2533650 h 5067300"/>
                <a:gd name="connsiteX58" fmla="*/ 68400 w 5272699"/>
                <a:gd name="connsiteY58" fmla="*/ 3699010 h 5067300"/>
                <a:gd name="connsiteX59" fmla="*/ 3573709 w 5272699"/>
                <a:gd name="connsiteY59" fmla="*/ 3736340 h 5067300"/>
                <a:gd name="connsiteX60" fmla="*/ 2870984 w 5272699"/>
                <a:gd name="connsiteY60" fmla="*/ 2692281 h 5067300"/>
                <a:gd name="connsiteX61" fmla="*/ 4918359 w 5272699"/>
                <a:gd name="connsiteY61" fmla="*/ 3736340 h 5067300"/>
                <a:gd name="connsiteX62" fmla="*/ 3573709 w 5272699"/>
                <a:gd name="connsiteY62" fmla="*/ 3736340 h 5067300"/>
                <a:gd name="connsiteX63" fmla="*/ 354340 w 5272699"/>
                <a:gd name="connsiteY63" fmla="*/ 3736340 h 5067300"/>
                <a:gd name="connsiteX64" fmla="*/ 2401715 w 5272699"/>
                <a:gd name="connsiteY64" fmla="*/ 2692281 h 5067300"/>
                <a:gd name="connsiteX65" fmla="*/ 1698990 w 5272699"/>
                <a:gd name="connsiteY65" fmla="*/ 3736340 h 5067300"/>
                <a:gd name="connsiteX66" fmla="*/ 354340 w 5272699"/>
                <a:gd name="connsiteY66" fmla="*/ 3736340 h 5067300"/>
                <a:gd name="connsiteX67" fmla="*/ 2870984 w 5272699"/>
                <a:gd name="connsiteY67" fmla="*/ 4908987 h 5067300"/>
                <a:gd name="connsiteX68" fmla="*/ 3573709 w 5272699"/>
                <a:gd name="connsiteY68" fmla="*/ 3864928 h 5067300"/>
                <a:gd name="connsiteX69" fmla="*/ 4918359 w 5272699"/>
                <a:gd name="connsiteY69" fmla="*/ 3864928 h 5067300"/>
                <a:gd name="connsiteX70" fmla="*/ 2870984 w 5272699"/>
                <a:gd name="connsiteY70" fmla="*/ 4908987 h 5067300"/>
                <a:gd name="connsiteX71" fmla="*/ 2401715 w 5272699"/>
                <a:gd name="connsiteY71" fmla="*/ 4908987 h 5067300"/>
                <a:gd name="connsiteX72" fmla="*/ 354340 w 5272699"/>
                <a:gd name="connsiteY72" fmla="*/ 3864928 h 5067300"/>
                <a:gd name="connsiteX73" fmla="*/ 1698990 w 5272699"/>
                <a:gd name="connsiteY73" fmla="*/ 3864928 h 5067300"/>
                <a:gd name="connsiteX74" fmla="*/ 2401715 w 5272699"/>
                <a:gd name="connsiteY74" fmla="*/ 4908987 h 5067300"/>
                <a:gd name="connsiteX75" fmla="*/ 2705468 w 5272699"/>
                <a:gd name="connsiteY75" fmla="*/ 4917797 h 5067300"/>
                <a:gd name="connsiteX76" fmla="*/ 2705468 w 5272699"/>
                <a:gd name="connsiteY76" fmla="*/ 2683471 h 5067300"/>
                <a:gd name="connsiteX77" fmla="*/ 3457397 w 5272699"/>
                <a:gd name="connsiteY77" fmla="*/ 3800634 h 5067300"/>
                <a:gd name="connsiteX78" fmla="*/ 2705468 w 5272699"/>
                <a:gd name="connsiteY78" fmla="*/ 4917797 h 5067300"/>
                <a:gd name="connsiteX79" fmla="*/ 2567231 w 5272699"/>
                <a:gd name="connsiteY79" fmla="*/ 4917797 h 5067300"/>
                <a:gd name="connsiteX80" fmla="*/ 1815302 w 5272699"/>
                <a:gd name="connsiteY80" fmla="*/ 3800634 h 5067300"/>
                <a:gd name="connsiteX81" fmla="*/ 2567231 w 5272699"/>
                <a:gd name="connsiteY81" fmla="*/ 2683471 h 5067300"/>
                <a:gd name="connsiteX82" fmla="*/ 2567231 w 5272699"/>
                <a:gd name="connsiteY82" fmla="*/ 4917797 h 5067300"/>
                <a:gd name="connsiteX83" fmla="*/ 2952070 w 5272699"/>
                <a:gd name="connsiteY83" fmla="*/ 5001260 h 5067300"/>
                <a:gd name="connsiteX84" fmla="*/ 5012063 w 5272699"/>
                <a:gd name="connsiteY84" fmla="*/ 3950766 h 5067300"/>
                <a:gd name="connsiteX85" fmla="*/ 4305007 w 5272699"/>
                <a:gd name="connsiteY85" fmla="*/ 5001260 h 5067300"/>
                <a:gd name="connsiteX86" fmla="*/ 2952070 w 5272699"/>
                <a:gd name="connsiteY86" fmla="*/ 5001260 h 5067300"/>
                <a:gd name="connsiteX87" fmla="*/ 967692 w 5272699"/>
                <a:gd name="connsiteY87" fmla="*/ 5001260 h 5067300"/>
                <a:gd name="connsiteX88" fmla="*/ 260636 w 5272699"/>
                <a:gd name="connsiteY88" fmla="*/ 3950766 h 5067300"/>
                <a:gd name="connsiteX89" fmla="*/ 2320629 w 5272699"/>
                <a:gd name="connsiteY89" fmla="*/ 5001260 h 5067300"/>
                <a:gd name="connsiteX90" fmla="*/ 967692 w 5272699"/>
                <a:gd name="connsiteY90" fmla="*/ 5001260 h 5067300"/>
                <a:gd name="connsiteX91" fmla="*/ 0 w 5272699"/>
                <a:gd name="connsiteY91" fmla="*/ 5067300 h 5067300"/>
                <a:gd name="connsiteX92" fmla="*/ 68400 w 5272699"/>
                <a:gd name="connsiteY92" fmla="*/ 5067300 h 5067300"/>
                <a:gd name="connsiteX93" fmla="*/ 68400 w 5272699"/>
                <a:gd name="connsiteY93" fmla="*/ 3902258 h 5067300"/>
                <a:gd name="connsiteX94" fmla="*/ 852555 w 5272699"/>
                <a:gd name="connsiteY94" fmla="*/ 5067300 h 5067300"/>
                <a:gd name="connsiteX95" fmla="*/ 4420144 w 5272699"/>
                <a:gd name="connsiteY95" fmla="*/ 5067300 h 5067300"/>
                <a:gd name="connsiteX96" fmla="*/ 5204299 w 5272699"/>
                <a:gd name="connsiteY96" fmla="*/ 3902258 h 5067300"/>
                <a:gd name="connsiteX97" fmla="*/ 5204299 w 5272699"/>
                <a:gd name="connsiteY97" fmla="*/ 5067300 h 5067300"/>
                <a:gd name="connsiteX98" fmla="*/ 5272699 w 5272699"/>
                <a:gd name="connsiteY98" fmla="*/ 5067300 h 5067300"/>
                <a:gd name="connsiteX99" fmla="*/ 5272699 w 5272699"/>
                <a:gd name="connsiteY99" fmla="*/ 3800634 h 5067300"/>
                <a:gd name="connsiteX100" fmla="*/ 5272699 w 5272699"/>
                <a:gd name="connsiteY100" fmla="*/ 2533650 h 5067300"/>
                <a:gd name="connsiteX101" fmla="*/ 5272699 w 5272699"/>
                <a:gd name="connsiteY101" fmla="*/ 1266984 h 5067300"/>
                <a:gd name="connsiteX102" fmla="*/ 5272699 w 5272699"/>
                <a:gd name="connsiteY102" fmla="*/ 0 h 5067300"/>
                <a:gd name="connsiteX103" fmla="*/ 5204299 w 5272699"/>
                <a:gd name="connsiteY103" fmla="*/ 0 h 5067300"/>
                <a:gd name="connsiteX104" fmla="*/ 5204299 w 5272699"/>
                <a:gd name="connsiteY104" fmla="*/ 1165360 h 5067300"/>
                <a:gd name="connsiteX105" fmla="*/ 4419930 w 5272699"/>
                <a:gd name="connsiteY105" fmla="*/ 0 h 5067300"/>
                <a:gd name="connsiteX106" fmla="*/ 852769 w 5272699"/>
                <a:gd name="connsiteY106" fmla="*/ 0 h 5067300"/>
                <a:gd name="connsiteX107" fmla="*/ 68400 w 5272699"/>
                <a:gd name="connsiteY107" fmla="*/ 1165360 h 5067300"/>
                <a:gd name="connsiteX108" fmla="*/ 68400 w 5272699"/>
                <a:gd name="connsiteY108" fmla="*/ 0 h 5067300"/>
                <a:gd name="connsiteX109" fmla="*/ 0 w 5272699"/>
                <a:gd name="connsiteY109" fmla="*/ 0 h 5067300"/>
                <a:gd name="connsiteX110" fmla="*/ 0 w 5272699"/>
                <a:gd name="connsiteY110" fmla="*/ 3800634 h 5067300"/>
                <a:gd name="connsiteX111" fmla="*/ 0 w 5272699"/>
                <a:gd name="connsiteY111" fmla="*/ 5067300 h 5067300"/>
                <a:gd name="connsiteX0" fmla="*/ 5012063 w 5272699"/>
                <a:gd name="connsiteY0" fmla="*/ 1116852 h 5067300"/>
                <a:gd name="connsiteX1" fmla="*/ 2952070 w 5272699"/>
                <a:gd name="connsiteY1" fmla="*/ 66358 h 5067300"/>
                <a:gd name="connsiteX2" fmla="*/ 4305007 w 5272699"/>
                <a:gd name="connsiteY2" fmla="*/ 66358 h 5067300"/>
                <a:gd name="connsiteX3" fmla="*/ 5012063 w 5272699"/>
                <a:gd name="connsiteY3" fmla="*/ 1116852 h 5067300"/>
                <a:gd name="connsiteX4" fmla="*/ 260636 w 5272699"/>
                <a:gd name="connsiteY4" fmla="*/ 1116852 h 5067300"/>
                <a:gd name="connsiteX5" fmla="*/ 967692 w 5272699"/>
                <a:gd name="connsiteY5" fmla="*/ 66358 h 5067300"/>
                <a:gd name="connsiteX6" fmla="*/ 2320629 w 5272699"/>
                <a:gd name="connsiteY6" fmla="*/ 66358 h 5067300"/>
                <a:gd name="connsiteX7" fmla="*/ 260636 w 5272699"/>
                <a:gd name="connsiteY7" fmla="*/ 1116852 h 5067300"/>
                <a:gd name="connsiteX8" fmla="*/ 3573709 w 5272699"/>
                <a:gd name="connsiteY8" fmla="*/ 1202690 h 5067300"/>
                <a:gd name="connsiteX9" fmla="*/ 2870984 w 5272699"/>
                <a:gd name="connsiteY9" fmla="*/ 158631 h 5067300"/>
                <a:gd name="connsiteX10" fmla="*/ 4918359 w 5272699"/>
                <a:gd name="connsiteY10" fmla="*/ 1202690 h 5067300"/>
                <a:gd name="connsiteX11" fmla="*/ 3573709 w 5272699"/>
                <a:gd name="connsiteY11" fmla="*/ 1202690 h 5067300"/>
                <a:gd name="connsiteX12" fmla="*/ 354340 w 5272699"/>
                <a:gd name="connsiteY12" fmla="*/ 1202690 h 5067300"/>
                <a:gd name="connsiteX13" fmla="*/ 2401715 w 5272699"/>
                <a:gd name="connsiteY13" fmla="*/ 158631 h 5067300"/>
                <a:gd name="connsiteX14" fmla="*/ 1698990 w 5272699"/>
                <a:gd name="connsiteY14" fmla="*/ 1202690 h 5067300"/>
                <a:gd name="connsiteX15" fmla="*/ 354340 w 5272699"/>
                <a:gd name="connsiteY15" fmla="*/ 1202690 h 5067300"/>
                <a:gd name="connsiteX16" fmla="*/ 2870984 w 5272699"/>
                <a:gd name="connsiteY16" fmla="*/ 2375337 h 5067300"/>
                <a:gd name="connsiteX17" fmla="*/ 3573709 w 5272699"/>
                <a:gd name="connsiteY17" fmla="*/ 1331278 h 5067300"/>
                <a:gd name="connsiteX18" fmla="*/ 4918359 w 5272699"/>
                <a:gd name="connsiteY18" fmla="*/ 1331278 h 5067300"/>
                <a:gd name="connsiteX19" fmla="*/ 2870984 w 5272699"/>
                <a:gd name="connsiteY19" fmla="*/ 2375337 h 5067300"/>
                <a:gd name="connsiteX20" fmla="*/ 2401715 w 5272699"/>
                <a:gd name="connsiteY20" fmla="*/ 2375337 h 5067300"/>
                <a:gd name="connsiteX21" fmla="*/ 354340 w 5272699"/>
                <a:gd name="connsiteY21" fmla="*/ 1331278 h 5067300"/>
                <a:gd name="connsiteX22" fmla="*/ 1698990 w 5272699"/>
                <a:gd name="connsiteY22" fmla="*/ 1331278 h 5067300"/>
                <a:gd name="connsiteX23" fmla="*/ 2401715 w 5272699"/>
                <a:gd name="connsiteY23" fmla="*/ 2375337 h 5067300"/>
                <a:gd name="connsiteX24" fmla="*/ 2705468 w 5272699"/>
                <a:gd name="connsiteY24" fmla="*/ 2384147 h 5067300"/>
                <a:gd name="connsiteX25" fmla="*/ 2705468 w 5272699"/>
                <a:gd name="connsiteY25" fmla="*/ 149821 h 5067300"/>
                <a:gd name="connsiteX26" fmla="*/ 3457397 w 5272699"/>
                <a:gd name="connsiteY26" fmla="*/ 1266984 h 5067300"/>
                <a:gd name="connsiteX27" fmla="*/ 2705468 w 5272699"/>
                <a:gd name="connsiteY27" fmla="*/ 2384147 h 5067300"/>
                <a:gd name="connsiteX28" fmla="*/ 2567231 w 5272699"/>
                <a:gd name="connsiteY28" fmla="*/ 2384147 h 5067300"/>
                <a:gd name="connsiteX29" fmla="*/ 1815302 w 5272699"/>
                <a:gd name="connsiteY29" fmla="*/ 1266984 h 5067300"/>
                <a:gd name="connsiteX30" fmla="*/ 2567231 w 5272699"/>
                <a:gd name="connsiteY30" fmla="*/ 149821 h 5067300"/>
                <a:gd name="connsiteX31" fmla="*/ 2567231 w 5272699"/>
                <a:gd name="connsiteY31" fmla="*/ 2384147 h 5067300"/>
                <a:gd name="connsiteX32" fmla="*/ 2952070 w 5272699"/>
                <a:gd name="connsiteY32" fmla="*/ 2467610 h 5067300"/>
                <a:gd name="connsiteX33" fmla="*/ 5012063 w 5272699"/>
                <a:gd name="connsiteY33" fmla="*/ 1417116 h 5067300"/>
                <a:gd name="connsiteX34" fmla="*/ 4305007 w 5272699"/>
                <a:gd name="connsiteY34" fmla="*/ 2467610 h 5067300"/>
                <a:gd name="connsiteX35" fmla="*/ 2952070 w 5272699"/>
                <a:gd name="connsiteY35" fmla="*/ 2467610 h 5067300"/>
                <a:gd name="connsiteX36" fmla="*/ 967692 w 5272699"/>
                <a:gd name="connsiteY36" fmla="*/ 2467610 h 5067300"/>
                <a:gd name="connsiteX37" fmla="*/ 260636 w 5272699"/>
                <a:gd name="connsiteY37" fmla="*/ 1417116 h 5067300"/>
                <a:gd name="connsiteX38" fmla="*/ 2320629 w 5272699"/>
                <a:gd name="connsiteY38" fmla="*/ 2467610 h 5067300"/>
                <a:gd name="connsiteX39" fmla="*/ 967692 w 5272699"/>
                <a:gd name="connsiteY39" fmla="*/ 2467610 h 5067300"/>
                <a:gd name="connsiteX40" fmla="*/ 5012063 w 5272699"/>
                <a:gd name="connsiteY40" fmla="*/ 3650502 h 5067300"/>
                <a:gd name="connsiteX41" fmla="*/ 2952070 w 5272699"/>
                <a:gd name="connsiteY41" fmla="*/ 2600008 h 5067300"/>
                <a:gd name="connsiteX42" fmla="*/ 4305007 w 5272699"/>
                <a:gd name="connsiteY42" fmla="*/ 2600008 h 5067300"/>
                <a:gd name="connsiteX43" fmla="*/ 5012063 w 5272699"/>
                <a:gd name="connsiteY43" fmla="*/ 3650502 h 5067300"/>
                <a:gd name="connsiteX44" fmla="*/ 260636 w 5272699"/>
                <a:gd name="connsiteY44" fmla="*/ 3650502 h 5067300"/>
                <a:gd name="connsiteX45" fmla="*/ 967692 w 5272699"/>
                <a:gd name="connsiteY45" fmla="*/ 2600008 h 5067300"/>
                <a:gd name="connsiteX46" fmla="*/ 2320629 w 5272699"/>
                <a:gd name="connsiteY46" fmla="*/ 2600008 h 5067300"/>
                <a:gd name="connsiteX47" fmla="*/ 260636 w 5272699"/>
                <a:gd name="connsiteY47" fmla="*/ 3650502 h 5067300"/>
                <a:gd name="connsiteX48" fmla="*/ 5204299 w 5272699"/>
                <a:gd name="connsiteY48" fmla="*/ 3699010 h 5067300"/>
                <a:gd name="connsiteX49" fmla="*/ 4419930 w 5272699"/>
                <a:gd name="connsiteY49" fmla="*/ 2533650 h 5067300"/>
                <a:gd name="connsiteX50" fmla="*/ 4420144 w 5272699"/>
                <a:gd name="connsiteY50" fmla="*/ 2533650 h 5067300"/>
                <a:gd name="connsiteX51" fmla="*/ 5204299 w 5272699"/>
                <a:gd name="connsiteY51" fmla="*/ 1368608 h 5067300"/>
                <a:gd name="connsiteX52" fmla="*/ 5204299 w 5272699"/>
                <a:gd name="connsiteY52" fmla="*/ 2533650 h 5067300"/>
                <a:gd name="connsiteX53" fmla="*/ 5204299 w 5272699"/>
                <a:gd name="connsiteY53" fmla="*/ 3699010 h 5067300"/>
                <a:gd name="connsiteX54" fmla="*/ 68400 w 5272699"/>
                <a:gd name="connsiteY54" fmla="*/ 3699010 h 5067300"/>
                <a:gd name="connsiteX55" fmla="*/ 68400 w 5272699"/>
                <a:gd name="connsiteY55" fmla="*/ 1368608 h 5067300"/>
                <a:gd name="connsiteX56" fmla="*/ 852555 w 5272699"/>
                <a:gd name="connsiteY56" fmla="*/ 2533650 h 5067300"/>
                <a:gd name="connsiteX57" fmla="*/ 852769 w 5272699"/>
                <a:gd name="connsiteY57" fmla="*/ 2533650 h 5067300"/>
                <a:gd name="connsiteX58" fmla="*/ 68400 w 5272699"/>
                <a:gd name="connsiteY58" fmla="*/ 3699010 h 5067300"/>
                <a:gd name="connsiteX59" fmla="*/ 3573709 w 5272699"/>
                <a:gd name="connsiteY59" fmla="*/ 3736340 h 5067300"/>
                <a:gd name="connsiteX60" fmla="*/ 2870984 w 5272699"/>
                <a:gd name="connsiteY60" fmla="*/ 2692281 h 5067300"/>
                <a:gd name="connsiteX61" fmla="*/ 4918359 w 5272699"/>
                <a:gd name="connsiteY61" fmla="*/ 3736340 h 5067300"/>
                <a:gd name="connsiteX62" fmla="*/ 3573709 w 5272699"/>
                <a:gd name="connsiteY62" fmla="*/ 3736340 h 5067300"/>
                <a:gd name="connsiteX63" fmla="*/ 354340 w 5272699"/>
                <a:gd name="connsiteY63" fmla="*/ 3736340 h 5067300"/>
                <a:gd name="connsiteX64" fmla="*/ 2401715 w 5272699"/>
                <a:gd name="connsiteY64" fmla="*/ 2692281 h 5067300"/>
                <a:gd name="connsiteX65" fmla="*/ 1698990 w 5272699"/>
                <a:gd name="connsiteY65" fmla="*/ 3736340 h 5067300"/>
                <a:gd name="connsiteX66" fmla="*/ 354340 w 5272699"/>
                <a:gd name="connsiteY66" fmla="*/ 3736340 h 5067300"/>
                <a:gd name="connsiteX67" fmla="*/ 2870984 w 5272699"/>
                <a:gd name="connsiteY67" fmla="*/ 4908987 h 5067300"/>
                <a:gd name="connsiteX68" fmla="*/ 3573709 w 5272699"/>
                <a:gd name="connsiteY68" fmla="*/ 3864928 h 5067300"/>
                <a:gd name="connsiteX69" fmla="*/ 4918359 w 5272699"/>
                <a:gd name="connsiteY69" fmla="*/ 3864928 h 5067300"/>
                <a:gd name="connsiteX70" fmla="*/ 2870984 w 5272699"/>
                <a:gd name="connsiteY70" fmla="*/ 4908987 h 5067300"/>
                <a:gd name="connsiteX71" fmla="*/ 2401715 w 5272699"/>
                <a:gd name="connsiteY71" fmla="*/ 4908987 h 5067300"/>
                <a:gd name="connsiteX72" fmla="*/ 354340 w 5272699"/>
                <a:gd name="connsiteY72" fmla="*/ 3864928 h 5067300"/>
                <a:gd name="connsiteX73" fmla="*/ 1698990 w 5272699"/>
                <a:gd name="connsiteY73" fmla="*/ 3864928 h 5067300"/>
                <a:gd name="connsiteX74" fmla="*/ 2401715 w 5272699"/>
                <a:gd name="connsiteY74" fmla="*/ 4908987 h 5067300"/>
                <a:gd name="connsiteX75" fmla="*/ 2705468 w 5272699"/>
                <a:gd name="connsiteY75" fmla="*/ 4917797 h 5067300"/>
                <a:gd name="connsiteX76" fmla="*/ 2705468 w 5272699"/>
                <a:gd name="connsiteY76" fmla="*/ 2683471 h 5067300"/>
                <a:gd name="connsiteX77" fmla="*/ 3457397 w 5272699"/>
                <a:gd name="connsiteY77" fmla="*/ 3800634 h 5067300"/>
                <a:gd name="connsiteX78" fmla="*/ 2705468 w 5272699"/>
                <a:gd name="connsiteY78" fmla="*/ 4917797 h 5067300"/>
                <a:gd name="connsiteX79" fmla="*/ 2567231 w 5272699"/>
                <a:gd name="connsiteY79" fmla="*/ 4917797 h 5067300"/>
                <a:gd name="connsiteX80" fmla="*/ 1815302 w 5272699"/>
                <a:gd name="connsiteY80" fmla="*/ 3800634 h 5067300"/>
                <a:gd name="connsiteX81" fmla="*/ 2567231 w 5272699"/>
                <a:gd name="connsiteY81" fmla="*/ 2683471 h 5067300"/>
                <a:gd name="connsiteX82" fmla="*/ 2567231 w 5272699"/>
                <a:gd name="connsiteY82" fmla="*/ 4917797 h 5067300"/>
                <a:gd name="connsiteX83" fmla="*/ 2952070 w 5272699"/>
                <a:gd name="connsiteY83" fmla="*/ 5001260 h 5067300"/>
                <a:gd name="connsiteX84" fmla="*/ 5012063 w 5272699"/>
                <a:gd name="connsiteY84" fmla="*/ 3950766 h 5067300"/>
                <a:gd name="connsiteX85" fmla="*/ 4305007 w 5272699"/>
                <a:gd name="connsiteY85" fmla="*/ 5001260 h 5067300"/>
                <a:gd name="connsiteX86" fmla="*/ 2952070 w 5272699"/>
                <a:gd name="connsiteY86" fmla="*/ 5001260 h 5067300"/>
                <a:gd name="connsiteX87" fmla="*/ 967692 w 5272699"/>
                <a:gd name="connsiteY87" fmla="*/ 5001260 h 5067300"/>
                <a:gd name="connsiteX88" fmla="*/ 260636 w 5272699"/>
                <a:gd name="connsiteY88" fmla="*/ 3950766 h 5067300"/>
                <a:gd name="connsiteX89" fmla="*/ 2320629 w 5272699"/>
                <a:gd name="connsiteY89" fmla="*/ 5001260 h 5067300"/>
                <a:gd name="connsiteX90" fmla="*/ 967692 w 5272699"/>
                <a:gd name="connsiteY90" fmla="*/ 5001260 h 5067300"/>
                <a:gd name="connsiteX91" fmla="*/ 0 w 5272699"/>
                <a:gd name="connsiteY91" fmla="*/ 5067300 h 5067300"/>
                <a:gd name="connsiteX92" fmla="*/ 68400 w 5272699"/>
                <a:gd name="connsiteY92" fmla="*/ 5067300 h 5067300"/>
                <a:gd name="connsiteX93" fmla="*/ 68400 w 5272699"/>
                <a:gd name="connsiteY93" fmla="*/ 3902258 h 5067300"/>
                <a:gd name="connsiteX94" fmla="*/ 852555 w 5272699"/>
                <a:gd name="connsiteY94" fmla="*/ 5067300 h 5067300"/>
                <a:gd name="connsiteX95" fmla="*/ 4420144 w 5272699"/>
                <a:gd name="connsiteY95" fmla="*/ 5067300 h 5067300"/>
                <a:gd name="connsiteX96" fmla="*/ 5204299 w 5272699"/>
                <a:gd name="connsiteY96" fmla="*/ 3902258 h 5067300"/>
                <a:gd name="connsiteX97" fmla="*/ 5204299 w 5272699"/>
                <a:gd name="connsiteY97" fmla="*/ 5067300 h 5067300"/>
                <a:gd name="connsiteX98" fmla="*/ 5272699 w 5272699"/>
                <a:gd name="connsiteY98" fmla="*/ 5067300 h 5067300"/>
                <a:gd name="connsiteX99" fmla="*/ 5272699 w 5272699"/>
                <a:gd name="connsiteY99" fmla="*/ 3800634 h 5067300"/>
                <a:gd name="connsiteX100" fmla="*/ 5272699 w 5272699"/>
                <a:gd name="connsiteY100" fmla="*/ 2533650 h 5067300"/>
                <a:gd name="connsiteX101" fmla="*/ 5272699 w 5272699"/>
                <a:gd name="connsiteY101" fmla="*/ 0 h 5067300"/>
                <a:gd name="connsiteX102" fmla="*/ 5204299 w 5272699"/>
                <a:gd name="connsiteY102" fmla="*/ 0 h 5067300"/>
                <a:gd name="connsiteX103" fmla="*/ 5204299 w 5272699"/>
                <a:gd name="connsiteY103" fmla="*/ 1165360 h 5067300"/>
                <a:gd name="connsiteX104" fmla="*/ 4419930 w 5272699"/>
                <a:gd name="connsiteY104" fmla="*/ 0 h 5067300"/>
                <a:gd name="connsiteX105" fmla="*/ 852769 w 5272699"/>
                <a:gd name="connsiteY105" fmla="*/ 0 h 5067300"/>
                <a:gd name="connsiteX106" fmla="*/ 68400 w 5272699"/>
                <a:gd name="connsiteY106" fmla="*/ 1165360 h 5067300"/>
                <a:gd name="connsiteX107" fmla="*/ 68400 w 5272699"/>
                <a:gd name="connsiteY107" fmla="*/ 0 h 5067300"/>
                <a:gd name="connsiteX108" fmla="*/ 0 w 5272699"/>
                <a:gd name="connsiteY108" fmla="*/ 0 h 5067300"/>
                <a:gd name="connsiteX109" fmla="*/ 0 w 5272699"/>
                <a:gd name="connsiteY109" fmla="*/ 3800634 h 5067300"/>
                <a:gd name="connsiteX110" fmla="*/ 0 w 5272699"/>
                <a:gd name="connsiteY110" fmla="*/ 5067300 h 5067300"/>
                <a:gd name="connsiteX0" fmla="*/ 5012063 w 5272699"/>
                <a:gd name="connsiteY0" fmla="*/ 1116852 h 5067300"/>
                <a:gd name="connsiteX1" fmla="*/ 2952070 w 5272699"/>
                <a:gd name="connsiteY1" fmla="*/ 66358 h 5067300"/>
                <a:gd name="connsiteX2" fmla="*/ 4305007 w 5272699"/>
                <a:gd name="connsiteY2" fmla="*/ 66358 h 5067300"/>
                <a:gd name="connsiteX3" fmla="*/ 5012063 w 5272699"/>
                <a:gd name="connsiteY3" fmla="*/ 1116852 h 5067300"/>
                <a:gd name="connsiteX4" fmla="*/ 260636 w 5272699"/>
                <a:gd name="connsiteY4" fmla="*/ 1116852 h 5067300"/>
                <a:gd name="connsiteX5" fmla="*/ 967692 w 5272699"/>
                <a:gd name="connsiteY5" fmla="*/ 66358 h 5067300"/>
                <a:gd name="connsiteX6" fmla="*/ 2320629 w 5272699"/>
                <a:gd name="connsiteY6" fmla="*/ 66358 h 5067300"/>
                <a:gd name="connsiteX7" fmla="*/ 260636 w 5272699"/>
                <a:gd name="connsiteY7" fmla="*/ 1116852 h 5067300"/>
                <a:gd name="connsiteX8" fmla="*/ 3573709 w 5272699"/>
                <a:gd name="connsiteY8" fmla="*/ 1202690 h 5067300"/>
                <a:gd name="connsiteX9" fmla="*/ 2870984 w 5272699"/>
                <a:gd name="connsiteY9" fmla="*/ 158631 h 5067300"/>
                <a:gd name="connsiteX10" fmla="*/ 4918359 w 5272699"/>
                <a:gd name="connsiteY10" fmla="*/ 1202690 h 5067300"/>
                <a:gd name="connsiteX11" fmla="*/ 3573709 w 5272699"/>
                <a:gd name="connsiteY11" fmla="*/ 1202690 h 5067300"/>
                <a:gd name="connsiteX12" fmla="*/ 354340 w 5272699"/>
                <a:gd name="connsiteY12" fmla="*/ 1202690 h 5067300"/>
                <a:gd name="connsiteX13" fmla="*/ 2401715 w 5272699"/>
                <a:gd name="connsiteY13" fmla="*/ 158631 h 5067300"/>
                <a:gd name="connsiteX14" fmla="*/ 1698990 w 5272699"/>
                <a:gd name="connsiteY14" fmla="*/ 1202690 h 5067300"/>
                <a:gd name="connsiteX15" fmla="*/ 354340 w 5272699"/>
                <a:gd name="connsiteY15" fmla="*/ 1202690 h 5067300"/>
                <a:gd name="connsiteX16" fmla="*/ 2870984 w 5272699"/>
                <a:gd name="connsiteY16" fmla="*/ 2375337 h 5067300"/>
                <a:gd name="connsiteX17" fmla="*/ 3573709 w 5272699"/>
                <a:gd name="connsiteY17" fmla="*/ 1331278 h 5067300"/>
                <a:gd name="connsiteX18" fmla="*/ 4918359 w 5272699"/>
                <a:gd name="connsiteY18" fmla="*/ 1331278 h 5067300"/>
                <a:gd name="connsiteX19" fmla="*/ 2870984 w 5272699"/>
                <a:gd name="connsiteY19" fmla="*/ 2375337 h 5067300"/>
                <a:gd name="connsiteX20" fmla="*/ 2401715 w 5272699"/>
                <a:gd name="connsiteY20" fmla="*/ 2375337 h 5067300"/>
                <a:gd name="connsiteX21" fmla="*/ 354340 w 5272699"/>
                <a:gd name="connsiteY21" fmla="*/ 1331278 h 5067300"/>
                <a:gd name="connsiteX22" fmla="*/ 1698990 w 5272699"/>
                <a:gd name="connsiteY22" fmla="*/ 1331278 h 5067300"/>
                <a:gd name="connsiteX23" fmla="*/ 2401715 w 5272699"/>
                <a:gd name="connsiteY23" fmla="*/ 2375337 h 5067300"/>
                <a:gd name="connsiteX24" fmla="*/ 2705468 w 5272699"/>
                <a:gd name="connsiteY24" fmla="*/ 2384147 h 5067300"/>
                <a:gd name="connsiteX25" fmla="*/ 2705468 w 5272699"/>
                <a:gd name="connsiteY25" fmla="*/ 149821 h 5067300"/>
                <a:gd name="connsiteX26" fmla="*/ 3457397 w 5272699"/>
                <a:gd name="connsiteY26" fmla="*/ 1266984 h 5067300"/>
                <a:gd name="connsiteX27" fmla="*/ 2705468 w 5272699"/>
                <a:gd name="connsiteY27" fmla="*/ 2384147 h 5067300"/>
                <a:gd name="connsiteX28" fmla="*/ 2567231 w 5272699"/>
                <a:gd name="connsiteY28" fmla="*/ 2384147 h 5067300"/>
                <a:gd name="connsiteX29" fmla="*/ 1815302 w 5272699"/>
                <a:gd name="connsiteY29" fmla="*/ 1266984 h 5067300"/>
                <a:gd name="connsiteX30" fmla="*/ 2567231 w 5272699"/>
                <a:gd name="connsiteY30" fmla="*/ 149821 h 5067300"/>
                <a:gd name="connsiteX31" fmla="*/ 2567231 w 5272699"/>
                <a:gd name="connsiteY31" fmla="*/ 2384147 h 5067300"/>
                <a:gd name="connsiteX32" fmla="*/ 2952070 w 5272699"/>
                <a:gd name="connsiteY32" fmla="*/ 2467610 h 5067300"/>
                <a:gd name="connsiteX33" fmla="*/ 5012063 w 5272699"/>
                <a:gd name="connsiteY33" fmla="*/ 1417116 h 5067300"/>
                <a:gd name="connsiteX34" fmla="*/ 4305007 w 5272699"/>
                <a:gd name="connsiteY34" fmla="*/ 2467610 h 5067300"/>
                <a:gd name="connsiteX35" fmla="*/ 2952070 w 5272699"/>
                <a:gd name="connsiteY35" fmla="*/ 2467610 h 5067300"/>
                <a:gd name="connsiteX36" fmla="*/ 967692 w 5272699"/>
                <a:gd name="connsiteY36" fmla="*/ 2467610 h 5067300"/>
                <a:gd name="connsiteX37" fmla="*/ 260636 w 5272699"/>
                <a:gd name="connsiteY37" fmla="*/ 1417116 h 5067300"/>
                <a:gd name="connsiteX38" fmla="*/ 2320629 w 5272699"/>
                <a:gd name="connsiteY38" fmla="*/ 2467610 h 5067300"/>
                <a:gd name="connsiteX39" fmla="*/ 967692 w 5272699"/>
                <a:gd name="connsiteY39" fmla="*/ 2467610 h 5067300"/>
                <a:gd name="connsiteX40" fmla="*/ 5012063 w 5272699"/>
                <a:gd name="connsiteY40" fmla="*/ 3650502 h 5067300"/>
                <a:gd name="connsiteX41" fmla="*/ 2952070 w 5272699"/>
                <a:gd name="connsiteY41" fmla="*/ 2600008 h 5067300"/>
                <a:gd name="connsiteX42" fmla="*/ 4305007 w 5272699"/>
                <a:gd name="connsiteY42" fmla="*/ 2600008 h 5067300"/>
                <a:gd name="connsiteX43" fmla="*/ 5012063 w 5272699"/>
                <a:gd name="connsiteY43" fmla="*/ 3650502 h 5067300"/>
                <a:gd name="connsiteX44" fmla="*/ 260636 w 5272699"/>
                <a:gd name="connsiteY44" fmla="*/ 3650502 h 5067300"/>
                <a:gd name="connsiteX45" fmla="*/ 967692 w 5272699"/>
                <a:gd name="connsiteY45" fmla="*/ 2600008 h 5067300"/>
                <a:gd name="connsiteX46" fmla="*/ 2320629 w 5272699"/>
                <a:gd name="connsiteY46" fmla="*/ 2600008 h 5067300"/>
                <a:gd name="connsiteX47" fmla="*/ 260636 w 5272699"/>
                <a:gd name="connsiteY47" fmla="*/ 3650502 h 5067300"/>
                <a:gd name="connsiteX48" fmla="*/ 5204299 w 5272699"/>
                <a:gd name="connsiteY48" fmla="*/ 3699010 h 5067300"/>
                <a:gd name="connsiteX49" fmla="*/ 4419930 w 5272699"/>
                <a:gd name="connsiteY49" fmla="*/ 2533650 h 5067300"/>
                <a:gd name="connsiteX50" fmla="*/ 4420144 w 5272699"/>
                <a:gd name="connsiteY50" fmla="*/ 2533650 h 5067300"/>
                <a:gd name="connsiteX51" fmla="*/ 5204299 w 5272699"/>
                <a:gd name="connsiteY51" fmla="*/ 1368608 h 5067300"/>
                <a:gd name="connsiteX52" fmla="*/ 5204299 w 5272699"/>
                <a:gd name="connsiteY52" fmla="*/ 2533650 h 5067300"/>
                <a:gd name="connsiteX53" fmla="*/ 5204299 w 5272699"/>
                <a:gd name="connsiteY53" fmla="*/ 3699010 h 5067300"/>
                <a:gd name="connsiteX54" fmla="*/ 68400 w 5272699"/>
                <a:gd name="connsiteY54" fmla="*/ 3699010 h 5067300"/>
                <a:gd name="connsiteX55" fmla="*/ 68400 w 5272699"/>
                <a:gd name="connsiteY55" fmla="*/ 1368608 h 5067300"/>
                <a:gd name="connsiteX56" fmla="*/ 852555 w 5272699"/>
                <a:gd name="connsiteY56" fmla="*/ 2533650 h 5067300"/>
                <a:gd name="connsiteX57" fmla="*/ 852769 w 5272699"/>
                <a:gd name="connsiteY57" fmla="*/ 2533650 h 5067300"/>
                <a:gd name="connsiteX58" fmla="*/ 68400 w 5272699"/>
                <a:gd name="connsiteY58" fmla="*/ 3699010 h 5067300"/>
                <a:gd name="connsiteX59" fmla="*/ 3573709 w 5272699"/>
                <a:gd name="connsiteY59" fmla="*/ 3736340 h 5067300"/>
                <a:gd name="connsiteX60" fmla="*/ 2870984 w 5272699"/>
                <a:gd name="connsiteY60" fmla="*/ 2692281 h 5067300"/>
                <a:gd name="connsiteX61" fmla="*/ 4918359 w 5272699"/>
                <a:gd name="connsiteY61" fmla="*/ 3736340 h 5067300"/>
                <a:gd name="connsiteX62" fmla="*/ 3573709 w 5272699"/>
                <a:gd name="connsiteY62" fmla="*/ 3736340 h 5067300"/>
                <a:gd name="connsiteX63" fmla="*/ 354340 w 5272699"/>
                <a:gd name="connsiteY63" fmla="*/ 3736340 h 5067300"/>
                <a:gd name="connsiteX64" fmla="*/ 2401715 w 5272699"/>
                <a:gd name="connsiteY64" fmla="*/ 2692281 h 5067300"/>
                <a:gd name="connsiteX65" fmla="*/ 1698990 w 5272699"/>
                <a:gd name="connsiteY65" fmla="*/ 3736340 h 5067300"/>
                <a:gd name="connsiteX66" fmla="*/ 354340 w 5272699"/>
                <a:gd name="connsiteY66" fmla="*/ 3736340 h 5067300"/>
                <a:gd name="connsiteX67" fmla="*/ 2870984 w 5272699"/>
                <a:gd name="connsiteY67" fmla="*/ 4908987 h 5067300"/>
                <a:gd name="connsiteX68" fmla="*/ 3573709 w 5272699"/>
                <a:gd name="connsiteY68" fmla="*/ 3864928 h 5067300"/>
                <a:gd name="connsiteX69" fmla="*/ 4918359 w 5272699"/>
                <a:gd name="connsiteY69" fmla="*/ 3864928 h 5067300"/>
                <a:gd name="connsiteX70" fmla="*/ 2870984 w 5272699"/>
                <a:gd name="connsiteY70" fmla="*/ 4908987 h 5067300"/>
                <a:gd name="connsiteX71" fmla="*/ 2401715 w 5272699"/>
                <a:gd name="connsiteY71" fmla="*/ 4908987 h 5067300"/>
                <a:gd name="connsiteX72" fmla="*/ 354340 w 5272699"/>
                <a:gd name="connsiteY72" fmla="*/ 3864928 h 5067300"/>
                <a:gd name="connsiteX73" fmla="*/ 1698990 w 5272699"/>
                <a:gd name="connsiteY73" fmla="*/ 3864928 h 5067300"/>
                <a:gd name="connsiteX74" fmla="*/ 2401715 w 5272699"/>
                <a:gd name="connsiteY74" fmla="*/ 4908987 h 5067300"/>
                <a:gd name="connsiteX75" fmla="*/ 2705468 w 5272699"/>
                <a:gd name="connsiteY75" fmla="*/ 4917797 h 5067300"/>
                <a:gd name="connsiteX76" fmla="*/ 2705468 w 5272699"/>
                <a:gd name="connsiteY76" fmla="*/ 2683471 h 5067300"/>
                <a:gd name="connsiteX77" fmla="*/ 3457397 w 5272699"/>
                <a:gd name="connsiteY77" fmla="*/ 3800634 h 5067300"/>
                <a:gd name="connsiteX78" fmla="*/ 2705468 w 5272699"/>
                <a:gd name="connsiteY78" fmla="*/ 4917797 h 5067300"/>
                <a:gd name="connsiteX79" fmla="*/ 2567231 w 5272699"/>
                <a:gd name="connsiteY79" fmla="*/ 4917797 h 5067300"/>
                <a:gd name="connsiteX80" fmla="*/ 1815302 w 5272699"/>
                <a:gd name="connsiteY80" fmla="*/ 3800634 h 5067300"/>
                <a:gd name="connsiteX81" fmla="*/ 2567231 w 5272699"/>
                <a:gd name="connsiteY81" fmla="*/ 2683471 h 5067300"/>
                <a:gd name="connsiteX82" fmla="*/ 2567231 w 5272699"/>
                <a:gd name="connsiteY82" fmla="*/ 4917797 h 5067300"/>
                <a:gd name="connsiteX83" fmla="*/ 2952070 w 5272699"/>
                <a:gd name="connsiteY83" fmla="*/ 5001260 h 5067300"/>
                <a:gd name="connsiteX84" fmla="*/ 5012063 w 5272699"/>
                <a:gd name="connsiteY84" fmla="*/ 3950766 h 5067300"/>
                <a:gd name="connsiteX85" fmla="*/ 4305007 w 5272699"/>
                <a:gd name="connsiteY85" fmla="*/ 5001260 h 5067300"/>
                <a:gd name="connsiteX86" fmla="*/ 2952070 w 5272699"/>
                <a:gd name="connsiteY86" fmla="*/ 5001260 h 5067300"/>
                <a:gd name="connsiteX87" fmla="*/ 967692 w 5272699"/>
                <a:gd name="connsiteY87" fmla="*/ 5001260 h 5067300"/>
                <a:gd name="connsiteX88" fmla="*/ 260636 w 5272699"/>
                <a:gd name="connsiteY88" fmla="*/ 3950766 h 5067300"/>
                <a:gd name="connsiteX89" fmla="*/ 2320629 w 5272699"/>
                <a:gd name="connsiteY89" fmla="*/ 5001260 h 5067300"/>
                <a:gd name="connsiteX90" fmla="*/ 967692 w 5272699"/>
                <a:gd name="connsiteY90" fmla="*/ 5001260 h 5067300"/>
                <a:gd name="connsiteX91" fmla="*/ 0 w 5272699"/>
                <a:gd name="connsiteY91" fmla="*/ 5067300 h 5067300"/>
                <a:gd name="connsiteX92" fmla="*/ 68400 w 5272699"/>
                <a:gd name="connsiteY92" fmla="*/ 5067300 h 5067300"/>
                <a:gd name="connsiteX93" fmla="*/ 68400 w 5272699"/>
                <a:gd name="connsiteY93" fmla="*/ 3902258 h 5067300"/>
                <a:gd name="connsiteX94" fmla="*/ 852555 w 5272699"/>
                <a:gd name="connsiteY94" fmla="*/ 5067300 h 5067300"/>
                <a:gd name="connsiteX95" fmla="*/ 4420144 w 5272699"/>
                <a:gd name="connsiteY95" fmla="*/ 5067300 h 5067300"/>
                <a:gd name="connsiteX96" fmla="*/ 5204299 w 5272699"/>
                <a:gd name="connsiteY96" fmla="*/ 3902258 h 5067300"/>
                <a:gd name="connsiteX97" fmla="*/ 5204299 w 5272699"/>
                <a:gd name="connsiteY97" fmla="*/ 5067300 h 5067300"/>
                <a:gd name="connsiteX98" fmla="*/ 5272699 w 5272699"/>
                <a:gd name="connsiteY98" fmla="*/ 5067300 h 5067300"/>
                <a:gd name="connsiteX99" fmla="*/ 5272699 w 5272699"/>
                <a:gd name="connsiteY99" fmla="*/ 3800634 h 5067300"/>
                <a:gd name="connsiteX100" fmla="*/ 5272699 w 5272699"/>
                <a:gd name="connsiteY100" fmla="*/ 0 h 5067300"/>
                <a:gd name="connsiteX101" fmla="*/ 5204299 w 5272699"/>
                <a:gd name="connsiteY101" fmla="*/ 0 h 5067300"/>
                <a:gd name="connsiteX102" fmla="*/ 5204299 w 5272699"/>
                <a:gd name="connsiteY102" fmla="*/ 1165360 h 5067300"/>
                <a:gd name="connsiteX103" fmla="*/ 4419930 w 5272699"/>
                <a:gd name="connsiteY103" fmla="*/ 0 h 5067300"/>
                <a:gd name="connsiteX104" fmla="*/ 852769 w 5272699"/>
                <a:gd name="connsiteY104" fmla="*/ 0 h 5067300"/>
                <a:gd name="connsiteX105" fmla="*/ 68400 w 5272699"/>
                <a:gd name="connsiteY105" fmla="*/ 1165360 h 5067300"/>
                <a:gd name="connsiteX106" fmla="*/ 68400 w 5272699"/>
                <a:gd name="connsiteY106" fmla="*/ 0 h 5067300"/>
                <a:gd name="connsiteX107" fmla="*/ 0 w 5272699"/>
                <a:gd name="connsiteY107" fmla="*/ 0 h 5067300"/>
                <a:gd name="connsiteX108" fmla="*/ 0 w 5272699"/>
                <a:gd name="connsiteY108" fmla="*/ 3800634 h 5067300"/>
                <a:gd name="connsiteX109" fmla="*/ 0 w 5272699"/>
                <a:gd name="connsiteY109" fmla="*/ 5067300 h 5067300"/>
                <a:gd name="connsiteX0" fmla="*/ 5012063 w 5272699"/>
                <a:gd name="connsiteY0" fmla="*/ 1116852 h 5067300"/>
                <a:gd name="connsiteX1" fmla="*/ 2952070 w 5272699"/>
                <a:gd name="connsiteY1" fmla="*/ 66358 h 5067300"/>
                <a:gd name="connsiteX2" fmla="*/ 4305007 w 5272699"/>
                <a:gd name="connsiteY2" fmla="*/ 66358 h 5067300"/>
                <a:gd name="connsiteX3" fmla="*/ 5012063 w 5272699"/>
                <a:gd name="connsiteY3" fmla="*/ 1116852 h 5067300"/>
                <a:gd name="connsiteX4" fmla="*/ 260636 w 5272699"/>
                <a:gd name="connsiteY4" fmla="*/ 1116852 h 5067300"/>
                <a:gd name="connsiteX5" fmla="*/ 967692 w 5272699"/>
                <a:gd name="connsiteY5" fmla="*/ 66358 h 5067300"/>
                <a:gd name="connsiteX6" fmla="*/ 2320629 w 5272699"/>
                <a:gd name="connsiteY6" fmla="*/ 66358 h 5067300"/>
                <a:gd name="connsiteX7" fmla="*/ 260636 w 5272699"/>
                <a:gd name="connsiteY7" fmla="*/ 1116852 h 5067300"/>
                <a:gd name="connsiteX8" fmla="*/ 3573709 w 5272699"/>
                <a:gd name="connsiteY8" fmla="*/ 1202690 h 5067300"/>
                <a:gd name="connsiteX9" fmla="*/ 2870984 w 5272699"/>
                <a:gd name="connsiteY9" fmla="*/ 158631 h 5067300"/>
                <a:gd name="connsiteX10" fmla="*/ 4918359 w 5272699"/>
                <a:gd name="connsiteY10" fmla="*/ 1202690 h 5067300"/>
                <a:gd name="connsiteX11" fmla="*/ 3573709 w 5272699"/>
                <a:gd name="connsiteY11" fmla="*/ 1202690 h 5067300"/>
                <a:gd name="connsiteX12" fmla="*/ 354340 w 5272699"/>
                <a:gd name="connsiteY12" fmla="*/ 1202690 h 5067300"/>
                <a:gd name="connsiteX13" fmla="*/ 2401715 w 5272699"/>
                <a:gd name="connsiteY13" fmla="*/ 158631 h 5067300"/>
                <a:gd name="connsiteX14" fmla="*/ 1698990 w 5272699"/>
                <a:gd name="connsiteY14" fmla="*/ 1202690 h 5067300"/>
                <a:gd name="connsiteX15" fmla="*/ 354340 w 5272699"/>
                <a:gd name="connsiteY15" fmla="*/ 1202690 h 5067300"/>
                <a:gd name="connsiteX16" fmla="*/ 2870984 w 5272699"/>
                <a:gd name="connsiteY16" fmla="*/ 2375337 h 5067300"/>
                <a:gd name="connsiteX17" fmla="*/ 3573709 w 5272699"/>
                <a:gd name="connsiteY17" fmla="*/ 1331278 h 5067300"/>
                <a:gd name="connsiteX18" fmla="*/ 4918359 w 5272699"/>
                <a:gd name="connsiteY18" fmla="*/ 1331278 h 5067300"/>
                <a:gd name="connsiteX19" fmla="*/ 2870984 w 5272699"/>
                <a:gd name="connsiteY19" fmla="*/ 2375337 h 5067300"/>
                <a:gd name="connsiteX20" fmla="*/ 2401715 w 5272699"/>
                <a:gd name="connsiteY20" fmla="*/ 2375337 h 5067300"/>
                <a:gd name="connsiteX21" fmla="*/ 354340 w 5272699"/>
                <a:gd name="connsiteY21" fmla="*/ 1331278 h 5067300"/>
                <a:gd name="connsiteX22" fmla="*/ 1698990 w 5272699"/>
                <a:gd name="connsiteY22" fmla="*/ 1331278 h 5067300"/>
                <a:gd name="connsiteX23" fmla="*/ 2401715 w 5272699"/>
                <a:gd name="connsiteY23" fmla="*/ 2375337 h 5067300"/>
                <a:gd name="connsiteX24" fmla="*/ 2705468 w 5272699"/>
                <a:gd name="connsiteY24" fmla="*/ 2384147 h 5067300"/>
                <a:gd name="connsiteX25" fmla="*/ 2705468 w 5272699"/>
                <a:gd name="connsiteY25" fmla="*/ 149821 h 5067300"/>
                <a:gd name="connsiteX26" fmla="*/ 3457397 w 5272699"/>
                <a:gd name="connsiteY26" fmla="*/ 1266984 h 5067300"/>
                <a:gd name="connsiteX27" fmla="*/ 2705468 w 5272699"/>
                <a:gd name="connsiteY27" fmla="*/ 2384147 h 5067300"/>
                <a:gd name="connsiteX28" fmla="*/ 2567231 w 5272699"/>
                <a:gd name="connsiteY28" fmla="*/ 2384147 h 5067300"/>
                <a:gd name="connsiteX29" fmla="*/ 1815302 w 5272699"/>
                <a:gd name="connsiteY29" fmla="*/ 1266984 h 5067300"/>
                <a:gd name="connsiteX30" fmla="*/ 2567231 w 5272699"/>
                <a:gd name="connsiteY30" fmla="*/ 149821 h 5067300"/>
                <a:gd name="connsiteX31" fmla="*/ 2567231 w 5272699"/>
                <a:gd name="connsiteY31" fmla="*/ 2384147 h 5067300"/>
                <a:gd name="connsiteX32" fmla="*/ 2952070 w 5272699"/>
                <a:gd name="connsiteY32" fmla="*/ 2467610 h 5067300"/>
                <a:gd name="connsiteX33" fmla="*/ 5012063 w 5272699"/>
                <a:gd name="connsiteY33" fmla="*/ 1417116 h 5067300"/>
                <a:gd name="connsiteX34" fmla="*/ 4305007 w 5272699"/>
                <a:gd name="connsiteY34" fmla="*/ 2467610 h 5067300"/>
                <a:gd name="connsiteX35" fmla="*/ 2952070 w 5272699"/>
                <a:gd name="connsiteY35" fmla="*/ 2467610 h 5067300"/>
                <a:gd name="connsiteX36" fmla="*/ 967692 w 5272699"/>
                <a:gd name="connsiteY36" fmla="*/ 2467610 h 5067300"/>
                <a:gd name="connsiteX37" fmla="*/ 260636 w 5272699"/>
                <a:gd name="connsiteY37" fmla="*/ 1417116 h 5067300"/>
                <a:gd name="connsiteX38" fmla="*/ 2320629 w 5272699"/>
                <a:gd name="connsiteY38" fmla="*/ 2467610 h 5067300"/>
                <a:gd name="connsiteX39" fmla="*/ 967692 w 5272699"/>
                <a:gd name="connsiteY39" fmla="*/ 2467610 h 5067300"/>
                <a:gd name="connsiteX40" fmla="*/ 5012063 w 5272699"/>
                <a:gd name="connsiteY40" fmla="*/ 3650502 h 5067300"/>
                <a:gd name="connsiteX41" fmla="*/ 2952070 w 5272699"/>
                <a:gd name="connsiteY41" fmla="*/ 2600008 h 5067300"/>
                <a:gd name="connsiteX42" fmla="*/ 4305007 w 5272699"/>
                <a:gd name="connsiteY42" fmla="*/ 2600008 h 5067300"/>
                <a:gd name="connsiteX43" fmla="*/ 5012063 w 5272699"/>
                <a:gd name="connsiteY43" fmla="*/ 3650502 h 5067300"/>
                <a:gd name="connsiteX44" fmla="*/ 260636 w 5272699"/>
                <a:gd name="connsiteY44" fmla="*/ 3650502 h 5067300"/>
                <a:gd name="connsiteX45" fmla="*/ 967692 w 5272699"/>
                <a:gd name="connsiteY45" fmla="*/ 2600008 h 5067300"/>
                <a:gd name="connsiteX46" fmla="*/ 2320629 w 5272699"/>
                <a:gd name="connsiteY46" fmla="*/ 2600008 h 5067300"/>
                <a:gd name="connsiteX47" fmla="*/ 260636 w 5272699"/>
                <a:gd name="connsiteY47" fmla="*/ 3650502 h 5067300"/>
                <a:gd name="connsiteX48" fmla="*/ 5204299 w 5272699"/>
                <a:gd name="connsiteY48" fmla="*/ 3699010 h 5067300"/>
                <a:gd name="connsiteX49" fmla="*/ 4419930 w 5272699"/>
                <a:gd name="connsiteY49" fmla="*/ 2533650 h 5067300"/>
                <a:gd name="connsiteX50" fmla="*/ 4420144 w 5272699"/>
                <a:gd name="connsiteY50" fmla="*/ 2533650 h 5067300"/>
                <a:gd name="connsiteX51" fmla="*/ 5204299 w 5272699"/>
                <a:gd name="connsiteY51" fmla="*/ 1368608 h 5067300"/>
                <a:gd name="connsiteX52" fmla="*/ 5204299 w 5272699"/>
                <a:gd name="connsiteY52" fmla="*/ 3699010 h 5067300"/>
                <a:gd name="connsiteX53" fmla="*/ 68400 w 5272699"/>
                <a:gd name="connsiteY53" fmla="*/ 3699010 h 5067300"/>
                <a:gd name="connsiteX54" fmla="*/ 68400 w 5272699"/>
                <a:gd name="connsiteY54" fmla="*/ 1368608 h 5067300"/>
                <a:gd name="connsiteX55" fmla="*/ 852555 w 5272699"/>
                <a:gd name="connsiteY55" fmla="*/ 2533650 h 5067300"/>
                <a:gd name="connsiteX56" fmla="*/ 852769 w 5272699"/>
                <a:gd name="connsiteY56" fmla="*/ 2533650 h 5067300"/>
                <a:gd name="connsiteX57" fmla="*/ 68400 w 5272699"/>
                <a:gd name="connsiteY57" fmla="*/ 3699010 h 5067300"/>
                <a:gd name="connsiteX58" fmla="*/ 3573709 w 5272699"/>
                <a:gd name="connsiteY58" fmla="*/ 3736340 h 5067300"/>
                <a:gd name="connsiteX59" fmla="*/ 2870984 w 5272699"/>
                <a:gd name="connsiteY59" fmla="*/ 2692281 h 5067300"/>
                <a:gd name="connsiteX60" fmla="*/ 4918359 w 5272699"/>
                <a:gd name="connsiteY60" fmla="*/ 3736340 h 5067300"/>
                <a:gd name="connsiteX61" fmla="*/ 3573709 w 5272699"/>
                <a:gd name="connsiteY61" fmla="*/ 3736340 h 5067300"/>
                <a:gd name="connsiteX62" fmla="*/ 354340 w 5272699"/>
                <a:gd name="connsiteY62" fmla="*/ 3736340 h 5067300"/>
                <a:gd name="connsiteX63" fmla="*/ 2401715 w 5272699"/>
                <a:gd name="connsiteY63" fmla="*/ 2692281 h 5067300"/>
                <a:gd name="connsiteX64" fmla="*/ 1698990 w 5272699"/>
                <a:gd name="connsiteY64" fmla="*/ 3736340 h 5067300"/>
                <a:gd name="connsiteX65" fmla="*/ 354340 w 5272699"/>
                <a:gd name="connsiteY65" fmla="*/ 3736340 h 5067300"/>
                <a:gd name="connsiteX66" fmla="*/ 2870984 w 5272699"/>
                <a:gd name="connsiteY66" fmla="*/ 4908987 h 5067300"/>
                <a:gd name="connsiteX67" fmla="*/ 3573709 w 5272699"/>
                <a:gd name="connsiteY67" fmla="*/ 3864928 h 5067300"/>
                <a:gd name="connsiteX68" fmla="*/ 4918359 w 5272699"/>
                <a:gd name="connsiteY68" fmla="*/ 3864928 h 5067300"/>
                <a:gd name="connsiteX69" fmla="*/ 2870984 w 5272699"/>
                <a:gd name="connsiteY69" fmla="*/ 4908987 h 5067300"/>
                <a:gd name="connsiteX70" fmla="*/ 2401715 w 5272699"/>
                <a:gd name="connsiteY70" fmla="*/ 4908987 h 5067300"/>
                <a:gd name="connsiteX71" fmla="*/ 354340 w 5272699"/>
                <a:gd name="connsiteY71" fmla="*/ 3864928 h 5067300"/>
                <a:gd name="connsiteX72" fmla="*/ 1698990 w 5272699"/>
                <a:gd name="connsiteY72" fmla="*/ 3864928 h 5067300"/>
                <a:gd name="connsiteX73" fmla="*/ 2401715 w 5272699"/>
                <a:gd name="connsiteY73" fmla="*/ 4908987 h 5067300"/>
                <a:gd name="connsiteX74" fmla="*/ 2705468 w 5272699"/>
                <a:gd name="connsiteY74" fmla="*/ 4917797 h 5067300"/>
                <a:gd name="connsiteX75" fmla="*/ 2705468 w 5272699"/>
                <a:gd name="connsiteY75" fmla="*/ 2683471 h 5067300"/>
                <a:gd name="connsiteX76" fmla="*/ 3457397 w 5272699"/>
                <a:gd name="connsiteY76" fmla="*/ 3800634 h 5067300"/>
                <a:gd name="connsiteX77" fmla="*/ 2705468 w 5272699"/>
                <a:gd name="connsiteY77" fmla="*/ 4917797 h 5067300"/>
                <a:gd name="connsiteX78" fmla="*/ 2567231 w 5272699"/>
                <a:gd name="connsiteY78" fmla="*/ 4917797 h 5067300"/>
                <a:gd name="connsiteX79" fmla="*/ 1815302 w 5272699"/>
                <a:gd name="connsiteY79" fmla="*/ 3800634 h 5067300"/>
                <a:gd name="connsiteX80" fmla="*/ 2567231 w 5272699"/>
                <a:gd name="connsiteY80" fmla="*/ 2683471 h 5067300"/>
                <a:gd name="connsiteX81" fmla="*/ 2567231 w 5272699"/>
                <a:gd name="connsiteY81" fmla="*/ 4917797 h 5067300"/>
                <a:gd name="connsiteX82" fmla="*/ 2952070 w 5272699"/>
                <a:gd name="connsiteY82" fmla="*/ 5001260 h 5067300"/>
                <a:gd name="connsiteX83" fmla="*/ 5012063 w 5272699"/>
                <a:gd name="connsiteY83" fmla="*/ 3950766 h 5067300"/>
                <a:gd name="connsiteX84" fmla="*/ 4305007 w 5272699"/>
                <a:gd name="connsiteY84" fmla="*/ 5001260 h 5067300"/>
                <a:gd name="connsiteX85" fmla="*/ 2952070 w 5272699"/>
                <a:gd name="connsiteY85" fmla="*/ 5001260 h 5067300"/>
                <a:gd name="connsiteX86" fmla="*/ 967692 w 5272699"/>
                <a:gd name="connsiteY86" fmla="*/ 5001260 h 5067300"/>
                <a:gd name="connsiteX87" fmla="*/ 260636 w 5272699"/>
                <a:gd name="connsiteY87" fmla="*/ 3950766 h 5067300"/>
                <a:gd name="connsiteX88" fmla="*/ 2320629 w 5272699"/>
                <a:gd name="connsiteY88" fmla="*/ 5001260 h 5067300"/>
                <a:gd name="connsiteX89" fmla="*/ 967692 w 5272699"/>
                <a:gd name="connsiteY89" fmla="*/ 5001260 h 5067300"/>
                <a:gd name="connsiteX90" fmla="*/ 0 w 5272699"/>
                <a:gd name="connsiteY90" fmla="*/ 5067300 h 5067300"/>
                <a:gd name="connsiteX91" fmla="*/ 68400 w 5272699"/>
                <a:gd name="connsiteY91" fmla="*/ 5067300 h 5067300"/>
                <a:gd name="connsiteX92" fmla="*/ 68400 w 5272699"/>
                <a:gd name="connsiteY92" fmla="*/ 3902258 h 5067300"/>
                <a:gd name="connsiteX93" fmla="*/ 852555 w 5272699"/>
                <a:gd name="connsiteY93" fmla="*/ 5067300 h 5067300"/>
                <a:gd name="connsiteX94" fmla="*/ 4420144 w 5272699"/>
                <a:gd name="connsiteY94" fmla="*/ 5067300 h 5067300"/>
                <a:gd name="connsiteX95" fmla="*/ 5204299 w 5272699"/>
                <a:gd name="connsiteY95" fmla="*/ 3902258 h 5067300"/>
                <a:gd name="connsiteX96" fmla="*/ 5204299 w 5272699"/>
                <a:gd name="connsiteY96" fmla="*/ 5067300 h 5067300"/>
                <a:gd name="connsiteX97" fmla="*/ 5272699 w 5272699"/>
                <a:gd name="connsiteY97" fmla="*/ 5067300 h 5067300"/>
                <a:gd name="connsiteX98" fmla="*/ 5272699 w 5272699"/>
                <a:gd name="connsiteY98" fmla="*/ 3800634 h 5067300"/>
                <a:gd name="connsiteX99" fmla="*/ 5272699 w 5272699"/>
                <a:gd name="connsiteY99" fmla="*/ 0 h 5067300"/>
                <a:gd name="connsiteX100" fmla="*/ 5204299 w 5272699"/>
                <a:gd name="connsiteY100" fmla="*/ 0 h 5067300"/>
                <a:gd name="connsiteX101" fmla="*/ 5204299 w 5272699"/>
                <a:gd name="connsiteY101" fmla="*/ 1165360 h 5067300"/>
                <a:gd name="connsiteX102" fmla="*/ 4419930 w 5272699"/>
                <a:gd name="connsiteY102" fmla="*/ 0 h 5067300"/>
                <a:gd name="connsiteX103" fmla="*/ 852769 w 5272699"/>
                <a:gd name="connsiteY103" fmla="*/ 0 h 5067300"/>
                <a:gd name="connsiteX104" fmla="*/ 68400 w 5272699"/>
                <a:gd name="connsiteY104" fmla="*/ 1165360 h 5067300"/>
                <a:gd name="connsiteX105" fmla="*/ 68400 w 5272699"/>
                <a:gd name="connsiteY105" fmla="*/ 0 h 5067300"/>
                <a:gd name="connsiteX106" fmla="*/ 0 w 5272699"/>
                <a:gd name="connsiteY106" fmla="*/ 0 h 5067300"/>
                <a:gd name="connsiteX107" fmla="*/ 0 w 5272699"/>
                <a:gd name="connsiteY107" fmla="*/ 3800634 h 5067300"/>
                <a:gd name="connsiteX108" fmla="*/ 0 w 5272699"/>
                <a:gd name="connsiteY108" fmla="*/ 5067300 h 5067300"/>
                <a:gd name="connsiteX0" fmla="*/ 5012063 w 5272699"/>
                <a:gd name="connsiteY0" fmla="*/ 1116852 h 5067300"/>
                <a:gd name="connsiteX1" fmla="*/ 2952070 w 5272699"/>
                <a:gd name="connsiteY1" fmla="*/ 66358 h 5067300"/>
                <a:gd name="connsiteX2" fmla="*/ 4305007 w 5272699"/>
                <a:gd name="connsiteY2" fmla="*/ 66358 h 5067300"/>
                <a:gd name="connsiteX3" fmla="*/ 5012063 w 5272699"/>
                <a:gd name="connsiteY3" fmla="*/ 1116852 h 5067300"/>
                <a:gd name="connsiteX4" fmla="*/ 260636 w 5272699"/>
                <a:gd name="connsiteY4" fmla="*/ 1116852 h 5067300"/>
                <a:gd name="connsiteX5" fmla="*/ 967692 w 5272699"/>
                <a:gd name="connsiteY5" fmla="*/ 66358 h 5067300"/>
                <a:gd name="connsiteX6" fmla="*/ 2320629 w 5272699"/>
                <a:gd name="connsiteY6" fmla="*/ 66358 h 5067300"/>
                <a:gd name="connsiteX7" fmla="*/ 260636 w 5272699"/>
                <a:gd name="connsiteY7" fmla="*/ 1116852 h 5067300"/>
                <a:gd name="connsiteX8" fmla="*/ 3573709 w 5272699"/>
                <a:gd name="connsiteY8" fmla="*/ 1202690 h 5067300"/>
                <a:gd name="connsiteX9" fmla="*/ 2870984 w 5272699"/>
                <a:gd name="connsiteY9" fmla="*/ 158631 h 5067300"/>
                <a:gd name="connsiteX10" fmla="*/ 4918359 w 5272699"/>
                <a:gd name="connsiteY10" fmla="*/ 1202690 h 5067300"/>
                <a:gd name="connsiteX11" fmla="*/ 3573709 w 5272699"/>
                <a:gd name="connsiteY11" fmla="*/ 1202690 h 5067300"/>
                <a:gd name="connsiteX12" fmla="*/ 354340 w 5272699"/>
                <a:gd name="connsiteY12" fmla="*/ 1202690 h 5067300"/>
                <a:gd name="connsiteX13" fmla="*/ 2401715 w 5272699"/>
                <a:gd name="connsiteY13" fmla="*/ 158631 h 5067300"/>
                <a:gd name="connsiteX14" fmla="*/ 1698990 w 5272699"/>
                <a:gd name="connsiteY14" fmla="*/ 1202690 h 5067300"/>
                <a:gd name="connsiteX15" fmla="*/ 354340 w 5272699"/>
                <a:gd name="connsiteY15" fmla="*/ 1202690 h 5067300"/>
                <a:gd name="connsiteX16" fmla="*/ 2870984 w 5272699"/>
                <a:gd name="connsiteY16" fmla="*/ 2375337 h 5067300"/>
                <a:gd name="connsiteX17" fmla="*/ 3573709 w 5272699"/>
                <a:gd name="connsiteY17" fmla="*/ 1331278 h 5067300"/>
                <a:gd name="connsiteX18" fmla="*/ 4918359 w 5272699"/>
                <a:gd name="connsiteY18" fmla="*/ 1331278 h 5067300"/>
                <a:gd name="connsiteX19" fmla="*/ 2870984 w 5272699"/>
                <a:gd name="connsiteY19" fmla="*/ 2375337 h 5067300"/>
                <a:gd name="connsiteX20" fmla="*/ 2401715 w 5272699"/>
                <a:gd name="connsiteY20" fmla="*/ 2375337 h 5067300"/>
                <a:gd name="connsiteX21" fmla="*/ 354340 w 5272699"/>
                <a:gd name="connsiteY21" fmla="*/ 1331278 h 5067300"/>
                <a:gd name="connsiteX22" fmla="*/ 1698990 w 5272699"/>
                <a:gd name="connsiteY22" fmla="*/ 1331278 h 5067300"/>
                <a:gd name="connsiteX23" fmla="*/ 2401715 w 5272699"/>
                <a:gd name="connsiteY23" fmla="*/ 2375337 h 5067300"/>
                <a:gd name="connsiteX24" fmla="*/ 2705468 w 5272699"/>
                <a:gd name="connsiteY24" fmla="*/ 2384147 h 5067300"/>
                <a:gd name="connsiteX25" fmla="*/ 2705468 w 5272699"/>
                <a:gd name="connsiteY25" fmla="*/ 149821 h 5067300"/>
                <a:gd name="connsiteX26" fmla="*/ 3457397 w 5272699"/>
                <a:gd name="connsiteY26" fmla="*/ 1266984 h 5067300"/>
                <a:gd name="connsiteX27" fmla="*/ 2705468 w 5272699"/>
                <a:gd name="connsiteY27" fmla="*/ 2384147 h 5067300"/>
                <a:gd name="connsiteX28" fmla="*/ 2567231 w 5272699"/>
                <a:gd name="connsiteY28" fmla="*/ 2384147 h 5067300"/>
                <a:gd name="connsiteX29" fmla="*/ 1815302 w 5272699"/>
                <a:gd name="connsiteY29" fmla="*/ 1266984 h 5067300"/>
                <a:gd name="connsiteX30" fmla="*/ 2567231 w 5272699"/>
                <a:gd name="connsiteY30" fmla="*/ 149821 h 5067300"/>
                <a:gd name="connsiteX31" fmla="*/ 2567231 w 5272699"/>
                <a:gd name="connsiteY31" fmla="*/ 2384147 h 5067300"/>
                <a:gd name="connsiteX32" fmla="*/ 2952070 w 5272699"/>
                <a:gd name="connsiteY32" fmla="*/ 2467610 h 5067300"/>
                <a:gd name="connsiteX33" fmla="*/ 5012063 w 5272699"/>
                <a:gd name="connsiteY33" fmla="*/ 1417116 h 5067300"/>
                <a:gd name="connsiteX34" fmla="*/ 4305007 w 5272699"/>
                <a:gd name="connsiteY34" fmla="*/ 2467610 h 5067300"/>
                <a:gd name="connsiteX35" fmla="*/ 2952070 w 5272699"/>
                <a:gd name="connsiteY35" fmla="*/ 2467610 h 5067300"/>
                <a:gd name="connsiteX36" fmla="*/ 967692 w 5272699"/>
                <a:gd name="connsiteY36" fmla="*/ 2467610 h 5067300"/>
                <a:gd name="connsiteX37" fmla="*/ 260636 w 5272699"/>
                <a:gd name="connsiteY37" fmla="*/ 1417116 h 5067300"/>
                <a:gd name="connsiteX38" fmla="*/ 2320629 w 5272699"/>
                <a:gd name="connsiteY38" fmla="*/ 2467610 h 5067300"/>
                <a:gd name="connsiteX39" fmla="*/ 967692 w 5272699"/>
                <a:gd name="connsiteY39" fmla="*/ 2467610 h 5067300"/>
                <a:gd name="connsiteX40" fmla="*/ 5012063 w 5272699"/>
                <a:gd name="connsiteY40" fmla="*/ 3650502 h 5067300"/>
                <a:gd name="connsiteX41" fmla="*/ 2952070 w 5272699"/>
                <a:gd name="connsiteY41" fmla="*/ 2600008 h 5067300"/>
                <a:gd name="connsiteX42" fmla="*/ 4305007 w 5272699"/>
                <a:gd name="connsiteY42" fmla="*/ 2600008 h 5067300"/>
                <a:gd name="connsiteX43" fmla="*/ 5012063 w 5272699"/>
                <a:gd name="connsiteY43" fmla="*/ 3650502 h 5067300"/>
                <a:gd name="connsiteX44" fmla="*/ 260636 w 5272699"/>
                <a:gd name="connsiteY44" fmla="*/ 3650502 h 5067300"/>
                <a:gd name="connsiteX45" fmla="*/ 967692 w 5272699"/>
                <a:gd name="connsiteY45" fmla="*/ 2600008 h 5067300"/>
                <a:gd name="connsiteX46" fmla="*/ 2320629 w 5272699"/>
                <a:gd name="connsiteY46" fmla="*/ 2600008 h 5067300"/>
                <a:gd name="connsiteX47" fmla="*/ 260636 w 5272699"/>
                <a:gd name="connsiteY47" fmla="*/ 3650502 h 5067300"/>
                <a:gd name="connsiteX48" fmla="*/ 5204299 w 5272699"/>
                <a:gd name="connsiteY48" fmla="*/ 3699010 h 5067300"/>
                <a:gd name="connsiteX49" fmla="*/ 4419930 w 5272699"/>
                <a:gd name="connsiteY49" fmla="*/ 2533650 h 5067300"/>
                <a:gd name="connsiteX50" fmla="*/ 4420144 w 5272699"/>
                <a:gd name="connsiteY50" fmla="*/ 2533650 h 5067300"/>
                <a:gd name="connsiteX51" fmla="*/ 5204299 w 5272699"/>
                <a:gd name="connsiteY51" fmla="*/ 1368608 h 5067300"/>
                <a:gd name="connsiteX52" fmla="*/ 5204299 w 5272699"/>
                <a:gd name="connsiteY52" fmla="*/ 3699010 h 5067300"/>
                <a:gd name="connsiteX53" fmla="*/ 68400 w 5272699"/>
                <a:gd name="connsiteY53" fmla="*/ 3699010 h 5067300"/>
                <a:gd name="connsiteX54" fmla="*/ 68400 w 5272699"/>
                <a:gd name="connsiteY54" fmla="*/ 1368608 h 5067300"/>
                <a:gd name="connsiteX55" fmla="*/ 852555 w 5272699"/>
                <a:gd name="connsiteY55" fmla="*/ 2533650 h 5067300"/>
                <a:gd name="connsiteX56" fmla="*/ 852769 w 5272699"/>
                <a:gd name="connsiteY56" fmla="*/ 2533650 h 5067300"/>
                <a:gd name="connsiteX57" fmla="*/ 68400 w 5272699"/>
                <a:gd name="connsiteY57" fmla="*/ 3699010 h 5067300"/>
                <a:gd name="connsiteX58" fmla="*/ 3573709 w 5272699"/>
                <a:gd name="connsiteY58" fmla="*/ 3736340 h 5067300"/>
                <a:gd name="connsiteX59" fmla="*/ 2870984 w 5272699"/>
                <a:gd name="connsiteY59" fmla="*/ 2692281 h 5067300"/>
                <a:gd name="connsiteX60" fmla="*/ 4918359 w 5272699"/>
                <a:gd name="connsiteY60" fmla="*/ 3736340 h 5067300"/>
                <a:gd name="connsiteX61" fmla="*/ 3573709 w 5272699"/>
                <a:gd name="connsiteY61" fmla="*/ 3736340 h 5067300"/>
                <a:gd name="connsiteX62" fmla="*/ 354340 w 5272699"/>
                <a:gd name="connsiteY62" fmla="*/ 3736340 h 5067300"/>
                <a:gd name="connsiteX63" fmla="*/ 2401715 w 5272699"/>
                <a:gd name="connsiteY63" fmla="*/ 2692281 h 5067300"/>
                <a:gd name="connsiteX64" fmla="*/ 1698990 w 5272699"/>
                <a:gd name="connsiteY64" fmla="*/ 3736340 h 5067300"/>
                <a:gd name="connsiteX65" fmla="*/ 354340 w 5272699"/>
                <a:gd name="connsiteY65" fmla="*/ 3736340 h 5067300"/>
                <a:gd name="connsiteX66" fmla="*/ 2870984 w 5272699"/>
                <a:gd name="connsiteY66" fmla="*/ 4908987 h 5067300"/>
                <a:gd name="connsiteX67" fmla="*/ 3573709 w 5272699"/>
                <a:gd name="connsiteY67" fmla="*/ 3864928 h 5067300"/>
                <a:gd name="connsiteX68" fmla="*/ 4918359 w 5272699"/>
                <a:gd name="connsiteY68" fmla="*/ 3864928 h 5067300"/>
                <a:gd name="connsiteX69" fmla="*/ 2870984 w 5272699"/>
                <a:gd name="connsiteY69" fmla="*/ 4908987 h 5067300"/>
                <a:gd name="connsiteX70" fmla="*/ 2401715 w 5272699"/>
                <a:gd name="connsiteY70" fmla="*/ 4908987 h 5067300"/>
                <a:gd name="connsiteX71" fmla="*/ 354340 w 5272699"/>
                <a:gd name="connsiteY71" fmla="*/ 3864928 h 5067300"/>
                <a:gd name="connsiteX72" fmla="*/ 1698990 w 5272699"/>
                <a:gd name="connsiteY72" fmla="*/ 3864928 h 5067300"/>
                <a:gd name="connsiteX73" fmla="*/ 2401715 w 5272699"/>
                <a:gd name="connsiteY73" fmla="*/ 4908987 h 5067300"/>
                <a:gd name="connsiteX74" fmla="*/ 2705468 w 5272699"/>
                <a:gd name="connsiteY74" fmla="*/ 4917797 h 5067300"/>
                <a:gd name="connsiteX75" fmla="*/ 2705468 w 5272699"/>
                <a:gd name="connsiteY75" fmla="*/ 2683471 h 5067300"/>
                <a:gd name="connsiteX76" fmla="*/ 3457397 w 5272699"/>
                <a:gd name="connsiteY76" fmla="*/ 3800634 h 5067300"/>
                <a:gd name="connsiteX77" fmla="*/ 2705468 w 5272699"/>
                <a:gd name="connsiteY77" fmla="*/ 4917797 h 5067300"/>
                <a:gd name="connsiteX78" fmla="*/ 2567231 w 5272699"/>
                <a:gd name="connsiteY78" fmla="*/ 4917797 h 5067300"/>
                <a:gd name="connsiteX79" fmla="*/ 1815302 w 5272699"/>
                <a:gd name="connsiteY79" fmla="*/ 3800634 h 5067300"/>
                <a:gd name="connsiteX80" fmla="*/ 2567231 w 5272699"/>
                <a:gd name="connsiteY80" fmla="*/ 2683471 h 5067300"/>
                <a:gd name="connsiteX81" fmla="*/ 2567231 w 5272699"/>
                <a:gd name="connsiteY81" fmla="*/ 4917797 h 5067300"/>
                <a:gd name="connsiteX82" fmla="*/ 2952070 w 5272699"/>
                <a:gd name="connsiteY82" fmla="*/ 5001260 h 5067300"/>
                <a:gd name="connsiteX83" fmla="*/ 5012063 w 5272699"/>
                <a:gd name="connsiteY83" fmla="*/ 3950766 h 5067300"/>
                <a:gd name="connsiteX84" fmla="*/ 4305007 w 5272699"/>
                <a:gd name="connsiteY84" fmla="*/ 5001260 h 5067300"/>
                <a:gd name="connsiteX85" fmla="*/ 2952070 w 5272699"/>
                <a:gd name="connsiteY85" fmla="*/ 5001260 h 5067300"/>
                <a:gd name="connsiteX86" fmla="*/ 967692 w 5272699"/>
                <a:gd name="connsiteY86" fmla="*/ 5001260 h 5067300"/>
                <a:gd name="connsiteX87" fmla="*/ 260636 w 5272699"/>
                <a:gd name="connsiteY87" fmla="*/ 3950766 h 5067300"/>
                <a:gd name="connsiteX88" fmla="*/ 2320629 w 5272699"/>
                <a:gd name="connsiteY88" fmla="*/ 5001260 h 5067300"/>
                <a:gd name="connsiteX89" fmla="*/ 967692 w 5272699"/>
                <a:gd name="connsiteY89" fmla="*/ 5001260 h 5067300"/>
                <a:gd name="connsiteX90" fmla="*/ 0 w 5272699"/>
                <a:gd name="connsiteY90" fmla="*/ 5067300 h 5067300"/>
                <a:gd name="connsiteX91" fmla="*/ 68400 w 5272699"/>
                <a:gd name="connsiteY91" fmla="*/ 5067300 h 5067300"/>
                <a:gd name="connsiteX92" fmla="*/ 68400 w 5272699"/>
                <a:gd name="connsiteY92" fmla="*/ 3902258 h 5067300"/>
                <a:gd name="connsiteX93" fmla="*/ 852555 w 5272699"/>
                <a:gd name="connsiteY93" fmla="*/ 5067300 h 5067300"/>
                <a:gd name="connsiteX94" fmla="*/ 4420144 w 5272699"/>
                <a:gd name="connsiteY94" fmla="*/ 5067300 h 5067300"/>
                <a:gd name="connsiteX95" fmla="*/ 5204299 w 5272699"/>
                <a:gd name="connsiteY95" fmla="*/ 3902258 h 5067300"/>
                <a:gd name="connsiteX96" fmla="*/ 5204299 w 5272699"/>
                <a:gd name="connsiteY96" fmla="*/ 5067300 h 5067300"/>
                <a:gd name="connsiteX97" fmla="*/ 5272699 w 5272699"/>
                <a:gd name="connsiteY97" fmla="*/ 5067300 h 5067300"/>
                <a:gd name="connsiteX98" fmla="*/ 5272699 w 5272699"/>
                <a:gd name="connsiteY98" fmla="*/ 0 h 5067300"/>
                <a:gd name="connsiteX99" fmla="*/ 5204299 w 5272699"/>
                <a:gd name="connsiteY99" fmla="*/ 0 h 5067300"/>
                <a:gd name="connsiteX100" fmla="*/ 5204299 w 5272699"/>
                <a:gd name="connsiteY100" fmla="*/ 1165360 h 5067300"/>
                <a:gd name="connsiteX101" fmla="*/ 4419930 w 5272699"/>
                <a:gd name="connsiteY101" fmla="*/ 0 h 5067300"/>
                <a:gd name="connsiteX102" fmla="*/ 852769 w 5272699"/>
                <a:gd name="connsiteY102" fmla="*/ 0 h 5067300"/>
                <a:gd name="connsiteX103" fmla="*/ 68400 w 5272699"/>
                <a:gd name="connsiteY103" fmla="*/ 1165360 h 5067300"/>
                <a:gd name="connsiteX104" fmla="*/ 68400 w 5272699"/>
                <a:gd name="connsiteY104" fmla="*/ 0 h 5067300"/>
                <a:gd name="connsiteX105" fmla="*/ 0 w 5272699"/>
                <a:gd name="connsiteY105" fmla="*/ 0 h 5067300"/>
                <a:gd name="connsiteX106" fmla="*/ 0 w 5272699"/>
                <a:gd name="connsiteY106" fmla="*/ 3800634 h 5067300"/>
                <a:gd name="connsiteX107" fmla="*/ 0 w 5272699"/>
                <a:gd name="connsiteY107" fmla="*/ 5067300 h 5067300"/>
                <a:gd name="connsiteX0" fmla="*/ 5012063 w 5272699"/>
                <a:gd name="connsiteY0" fmla="*/ 1116852 h 5067300"/>
                <a:gd name="connsiteX1" fmla="*/ 2952070 w 5272699"/>
                <a:gd name="connsiteY1" fmla="*/ 66358 h 5067300"/>
                <a:gd name="connsiteX2" fmla="*/ 4305007 w 5272699"/>
                <a:gd name="connsiteY2" fmla="*/ 66358 h 5067300"/>
                <a:gd name="connsiteX3" fmla="*/ 5012063 w 5272699"/>
                <a:gd name="connsiteY3" fmla="*/ 1116852 h 5067300"/>
                <a:gd name="connsiteX4" fmla="*/ 260636 w 5272699"/>
                <a:gd name="connsiteY4" fmla="*/ 1116852 h 5067300"/>
                <a:gd name="connsiteX5" fmla="*/ 967692 w 5272699"/>
                <a:gd name="connsiteY5" fmla="*/ 66358 h 5067300"/>
                <a:gd name="connsiteX6" fmla="*/ 2320629 w 5272699"/>
                <a:gd name="connsiteY6" fmla="*/ 66358 h 5067300"/>
                <a:gd name="connsiteX7" fmla="*/ 260636 w 5272699"/>
                <a:gd name="connsiteY7" fmla="*/ 1116852 h 5067300"/>
                <a:gd name="connsiteX8" fmla="*/ 3573709 w 5272699"/>
                <a:gd name="connsiteY8" fmla="*/ 1202690 h 5067300"/>
                <a:gd name="connsiteX9" fmla="*/ 2870984 w 5272699"/>
                <a:gd name="connsiteY9" fmla="*/ 158631 h 5067300"/>
                <a:gd name="connsiteX10" fmla="*/ 4918359 w 5272699"/>
                <a:gd name="connsiteY10" fmla="*/ 1202690 h 5067300"/>
                <a:gd name="connsiteX11" fmla="*/ 3573709 w 5272699"/>
                <a:gd name="connsiteY11" fmla="*/ 1202690 h 5067300"/>
                <a:gd name="connsiteX12" fmla="*/ 354340 w 5272699"/>
                <a:gd name="connsiteY12" fmla="*/ 1202690 h 5067300"/>
                <a:gd name="connsiteX13" fmla="*/ 2401715 w 5272699"/>
                <a:gd name="connsiteY13" fmla="*/ 158631 h 5067300"/>
                <a:gd name="connsiteX14" fmla="*/ 1698990 w 5272699"/>
                <a:gd name="connsiteY14" fmla="*/ 1202690 h 5067300"/>
                <a:gd name="connsiteX15" fmla="*/ 354340 w 5272699"/>
                <a:gd name="connsiteY15" fmla="*/ 1202690 h 5067300"/>
                <a:gd name="connsiteX16" fmla="*/ 2870984 w 5272699"/>
                <a:gd name="connsiteY16" fmla="*/ 2375337 h 5067300"/>
                <a:gd name="connsiteX17" fmla="*/ 3573709 w 5272699"/>
                <a:gd name="connsiteY17" fmla="*/ 1331278 h 5067300"/>
                <a:gd name="connsiteX18" fmla="*/ 4918359 w 5272699"/>
                <a:gd name="connsiteY18" fmla="*/ 1331278 h 5067300"/>
                <a:gd name="connsiteX19" fmla="*/ 2870984 w 5272699"/>
                <a:gd name="connsiteY19" fmla="*/ 2375337 h 5067300"/>
                <a:gd name="connsiteX20" fmla="*/ 2401715 w 5272699"/>
                <a:gd name="connsiteY20" fmla="*/ 2375337 h 5067300"/>
                <a:gd name="connsiteX21" fmla="*/ 354340 w 5272699"/>
                <a:gd name="connsiteY21" fmla="*/ 1331278 h 5067300"/>
                <a:gd name="connsiteX22" fmla="*/ 1698990 w 5272699"/>
                <a:gd name="connsiteY22" fmla="*/ 1331278 h 5067300"/>
                <a:gd name="connsiteX23" fmla="*/ 2401715 w 5272699"/>
                <a:gd name="connsiteY23" fmla="*/ 2375337 h 5067300"/>
                <a:gd name="connsiteX24" fmla="*/ 2705468 w 5272699"/>
                <a:gd name="connsiteY24" fmla="*/ 2384147 h 5067300"/>
                <a:gd name="connsiteX25" fmla="*/ 2705468 w 5272699"/>
                <a:gd name="connsiteY25" fmla="*/ 149821 h 5067300"/>
                <a:gd name="connsiteX26" fmla="*/ 3457397 w 5272699"/>
                <a:gd name="connsiteY26" fmla="*/ 1266984 h 5067300"/>
                <a:gd name="connsiteX27" fmla="*/ 2705468 w 5272699"/>
                <a:gd name="connsiteY27" fmla="*/ 2384147 h 5067300"/>
                <a:gd name="connsiteX28" fmla="*/ 2567231 w 5272699"/>
                <a:gd name="connsiteY28" fmla="*/ 2384147 h 5067300"/>
                <a:gd name="connsiteX29" fmla="*/ 1815302 w 5272699"/>
                <a:gd name="connsiteY29" fmla="*/ 1266984 h 5067300"/>
                <a:gd name="connsiteX30" fmla="*/ 2567231 w 5272699"/>
                <a:gd name="connsiteY30" fmla="*/ 149821 h 5067300"/>
                <a:gd name="connsiteX31" fmla="*/ 2567231 w 5272699"/>
                <a:gd name="connsiteY31" fmla="*/ 2384147 h 5067300"/>
                <a:gd name="connsiteX32" fmla="*/ 2952070 w 5272699"/>
                <a:gd name="connsiteY32" fmla="*/ 2467610 h 5067300"/>
                <a:gd name="connsiteX33" fmla="*/ 5012063 w 5272699"/>
                <a:gd name="connsiteY33" fmla="*/ 1417116 h 5067300"/>
                <a:gd name="connsiteX34" fmla="*/ 4305007 w 5272699"/>
                <a:gd name="connsiteY34" fmla="*/ 2467610 h 5067300"/>
                <a:gd name="connsiteX35" fmla="*/ 2952070 w 5272699"/>
                <a:gd name="connsiteY35" fmla="*/ 2467610 h 5067300"/>
                <a:gd name="connsiteX36" fmla="*/ 967692 w 5272699"/>
                <a:gd name="connsiteY36" fmla="*/ 2467610 h 5067300"/>
                <a:gd name="connsiteX37" fmla="*/ 260636 w 5272699"/>
                <a:gd name="connsiteY37" fmla="*/ 1417116 h 5067300"/>
                <a:gd name="connsiteX38" fmla="*/ 2320629 w 5272699"/>
                <a:gd name="connsiteY38" fmla="*/ 2467610 h 5067300"/>
                <a:gd name="connsiteX39" fmla="*/ 967692 w 5272699"/>
                <a:gd name="connsiteY39" fmla="*/ 2467610 h 5067300"/>
                <a:gd name="connsiteX40" fmla="*/ 5012063 w 5272699"/>
                <a:gd name="connsiteY40" fmla="*/ 3650502 h 5067300"/>
                <a:gd name="connsiteX41" fmla="*/ 2952070 w 5272699"/>
                <a:gd name="connsiteY41" fmla="*/ 2600008 h 5067300"/>
                <a:gd name="connsiteX42" fmla="*/ 4305007 w 5272699"/>
                <a:gd name="connsiteY42" fmla="*/ 2600008 h 5067300"/>
                <a:gd name="connsiteX43" fmla="*/ 5012063 w 5272699"/>
                <a:gd name="connsiteY43" fmla="*/ 3650502 h 5067300"/>
                <a:gd name="connsiteX44" fmla="*/ 260636 w 5272699"/>
                <a:gd name="connsiteY44" fmla="*/ 3650502 h 5067300"/>
                <a:gd name="connsiteX45" fmla="*/ 967692 w 5272699"/>
                <a:gd name="connsiteY45" fmla="*/ 2600008 h 5067300"/>
                <a:gd name="connsiteX46" fmla="*/ 2320629 w 5272699"/>
                <a:gd name="connsiteY46" fmla="*/ 2600008 h 5067300"/>
                <a:gd name="connsiteX47" fmla="*/ 260636 w 5272699"/>
                <a:gd name="connsiteY47" fmla="*/ 3650502 h 5067300"/>
                <a:gd name="connsiteX48" fmla="*/ 5204299 w 5272699"/>
                <a:gd name="connsiteY48" fmla="*/ 3699010 h 5067300"/>
                <a:gd name="connsiteX49" fmla="*/ 4419930 w 5272699"/>
                <a:gd name="connsiteY49" fmla="*/ 2533650 h 5067300"/>
                <a:gd name="connsiteX50" fmla="*/ 4420144 w 5272699"/>
                <a:gd name="connsiteY50" fmla="*/ 2533650 h 5067300"/>
                <a:gd name="connsiteX51" fmla="*/ 5204299 w 5272699"/>
                <a:gd name="connsiteY51" fmla="*/ 1368608 h 5067300"/>
                <a:gd name="connsiteX52" fmla="*/ 5204299 w 5272699"/>
                <a:gd name="connsiteY52" fmla="*/ 3699010 h 5067300"/>
                <a:gd name="connsiteX53" fmla="*/ 68400 w 5272699"/>
                <a:gd name="connsiteY53" fmla="*/ 3699010 h 5067300"/>
                <a:gd name="connsiteX54" fmla="*/ 68400 w 5272699"/>
                <a:gd name="connsiteY54" fmla="*/ 1368608 h 5067300"/>
                <a:gd name="connsiteX55" fmla="*/ 852555 w 5272699"/>
                <a:gd name="connsiteY55" fmla="*/ 2533650 h 5067300"/>
                <a:gd name="connsiteX56" fmla="*/ 852769 w 5272699"/>
                <a:gd name="connsiteY56" fmla="*/ 2533650 h 5067300"/>
                <a:gd name="connsiteX57" fmla="*/ 68400 w 5272699"/>
                <a:gd name="connsiteY57" fmla="*/ 3699010 h 5067300"/>
                <a:gd name="connsiteX58" fmla="*/ 3573709 w 5272699"/>
                <a:gd name="connsiteY58" fmla="*/ 3736340 h 5067300"/>
                <a:gd name="connsiteX59" fmla="*/ 2870984 w 5272699"/>
                <a:gd name="connsiteY59" fmla="*/ 2692281 h 5067300"/>
                <a:gd name="connsiteX60" fmla="*/ 4918359 w 5272699"/>
                <a:gd name="connsiteY60" fmla="*/ 3736340 h 5067300"/>
                <a:gd name="connsiteX61" fmla="*/ 3573709 w 5272699"/>
                <a:gd name="connsiteY61" fmla="*/ 3736340 h 5067300"/>
                <a:gd name="connsiteX62" fmla="*/ 354340 w 5272699"/>
                <a:gd name="connsiteY62" fmla="*/ 3736340 h 5067300"/>
                <a:gd name="connsiteX63" fmla="*/ 2401715 w 5272699"/>
                <a:gd name="connsiteY63" fmla="*/ 2692281 h 5067300"/>
                <a:gd name="connsiteX64" fmla="*/ 1698990 w 5272699"/>
                <a:gd name="connsiteY64" fmla="*/ 3736340 h 5067300"/>
                <a:gd name="connsiteX65" fmla="*/ 354340 w 5272699"/>
                <a:gd name="connsiteY65" fmla="*/ 3736340 h 5067300"/>
                <a:gd name="connsiteX66" fmla="*/ 2870984 w 5272699"/>
                <a:gd name="connsiteY66" fmla="*/ 4908987 h 5067300"/>
                <a:gd name="connsiteX67" fmla="*/ 3573709 w 5272699"/>
                <a:gd name="connsiteY67" fmla="*/ 3864928 h 5067300"/>
                <a:gd name="connsiteX68" fmla="*/ 4918359 w 5272699"/>
                <a:gd name="connsiteY68" fmla="*/ 3864928 h 5067300"/>
                <a:gd name="connsiteX69" fmla="*/ 2870984 w 5272699"/>
                <a:gd name="connsiteY69" fmla="*/ 4908987 h 5067300"/>
                <a:gd name="connsiteX70" fmla="*/ 2401715 w 5272699"/>
                <a:gd name="connsiteY70" fmla="*/ 4908987 h 5067300"/>
                <a:gd name="connsiteX71" fmla="*/ 354340 w 5272699"/>
                <a:gd name="connsiteY71" fmla="*/ 3864928 h 5067300"/>
                <a:gd name="connsiteX72" fmla="*/ 1698990 w 5272699"/>
                <a:gd name="connsiteY72" fmla="*/ 3864928 h 5067300"/>
                <a:gd name="connsiteX73" fmla="*/ 2401715 w 5272699"/>
                <a:gd name="connsiteY73" fmla="*/ 4908987 h 5067300"/>
                <a:gd name="connsiteX74" fmla="*/ 2705468 w 5272699"/>
                <a:gd name="connsiteY74" fmla="*/ 4917797 h 5067300"/>
                <a:gd name="connsiteX75" fmla="*/ 2705468 w 5272699"/>
                <a:gd name="connsiteY75" fmla="*/ 2683471 h 5067300"/>
                <a:gd name="connsiteX76" fmla="*/ 3457397 w 5272699"/>
                <a:gd name="connsiteY76" fmla="*/ 3800634 h 5067300"/>
                <a:gd name="connsiteX77" fmla="*/ 2705468 w 5272699"/>
                <a:gd name="connsiteY77" fmla="*/ 4917797 h 5067300"/>
                <a:gd name="connsiteX78" fmla="*/ 2567231 w 5272699"/>
                <a:gd name="connsiteY78" fmla="*/ 4917797 h 5067300"/>
                <a:gd name="connsiteX79" fmla="*/ 1815302 w 5272699"/>
                <a:gd name="connsiteY79" fmla="*/ 3800634 h 5067300"/>
                <a:gd name="connsiteX80" fmla="*/ 2567231 w 5272699"/>
                <a:gd name="connsiteY80" fmla="*/ 2683471 h 5067300"/>
                <a:gd name="connsiteX81" fmla="*/ 2567231 w 5272699"/>
                <a:gd name="connsiteY81" fmla="*/ 4917797 h 5067300"/>
                <a:gd name="connsiteX82" fmla="*/ 2952070 w 5272699"/>
                <a:gd name="connsiteY82" fmla="*/ 5001260 h 5067300"/>
                <a:gd name="connsiteX83" fmla="*/ 5012063 w 5272699"/>
                <a:gd name="connsiteY83" fmla="*/ 3950766 h 5067300"/>
                <a:gd name="connsiteX84" fmla="*/ 4305007 w 5272699"/>
                <a:gd name="connsiteY84" fmla="*/ 5001260 h 5067300"/>
                <a:gd name="connsiteX85" fmla="*/ 2952070 w 5272699"/>
                <a:gd name="connsiteY85" fmla="*/ 5001260 h 5067300"/>
                <a:gd name="connsiteX86" fmla="*/ 967692 w 5272699"/>
                <a:gd name="connsiteY86" fmla="*/ 5001260 h 5067300"/>
                <a:gd name="connsiteX87" fmla="*/ 260636 w 5272699"/>
                <a:gd name="connsiteY87" fmla="*/ 3950766 h 5067300"/>
                <a:gd name="connsiteX88" fmla="*/ 2320629 w 5272699"/>
                <a:gd name="connsiteY88" fmla="*/ 5001260 h 5067300"/>
                <a:gd name="connsiteX89" fmla="*/ 967692 w 5272699"/>
                <a:gd name="connsiteY89" fmla="*/ 5001260 h 5067300"/>
                <a:gd name="connsiteX90" fmla="*/ 0 w 5272699"/>
                <a:gd name="connsiteY90" fmla="*/ 5067300 h 5067300"/>
                <a:gd name="connsiteX91" fmla="*/ 68400 w 5272699"/>
                <a:gd name="connsiteY91" fmla="*/ 5067300 h 5067300"/>
                <a:gd name="connsiteX92" fmla="*/ 68400 w 5272699"/>
                <a:gd name="connsiteY92" fmla="*/ 3902258 h 5067300"/>
                <a:gd name="connsiteX93" fmla="*/ 852555 w 5272699"/>
                <a:gd name="connsiteY93" fmla="*/ 5067300 h 5067300"/>
                <a:gd name="connsiteX94" fmla="*/ 4420144 w 5272699"/>
                <a:gd name="connsiteY94" fmla="*/ 5067300 h 5067300"/>
                <a:gd name="connsiteX95" fmla="*/ 5204299 w 5272699"/>
                <a:gd name="connsiteY95" fmla="*/ 3902258 h 5067300"/>
                <a:gd name="connsiteX96" fmla="*/ 5204299 w 5272699"/>
                <a:gd name="connsiteY96" fmla="*/ 5067300 h 5067300"/>
                <a:gd name="connsiteX97" fmla="*/ 5272699 w 5272699"/>
                <a:gd name="connsiteY97" fmla="*/ 5067300 h 5067300"/>
                <a:gd name="connsiteX98" fmla="*/ 5272699 w 5272699"/>
                <a:gd name="connsiteY98" fmla="*/ 0 h 5067300"/>
                <a:gd name="connsiteX99" fmla="*/ 5204299 w 5272699"/>
                <a:gd name="connsiteY99" fmla="*/ 0 h 5067300"/>
                <a:gd name="connsiteX100" fmla="*/ 5204299 w 5272699"/>
                <a:gd name="connsiteY100" fmla="*/ 1165360 h 5067300"/>
                <a:gd name="connsiteX101" fmla="*/ 4419930 w 5272699"/>
                <a:gd name="connsiteY101" fmla="*/ 0 h 5067300"/>
                <a:gd name="connsiteX102" fmla="*/ 852769 w 5272699"/>
                <a:gd name="connsiteY102" fmla="*/ 0 h 5067300"/>
                <a:gd name="connsiteX103" fmla="*/ 68400 w 5272699"/>
                <a:gd name="connsiteY103" fmla="*/ 1165360 h 5067300"/>
                <a:gd name="connsiteX104" fmla="*/ 68400 w 5272699"/>
                <a:gd name="connsiteY104" fmla="*/ 0 h 5067300"/>
                <a:gd name="connsiteX105" fmla="*/ 0 w 5272699"/>
                <a:gd name="connsiteY105" fmla="*/ 0 h 5067300"/>
                <a:gd name="connsiteX106" fmla="*/ 0 w 5272699"/>
                <a:gd name="connsiteY106" fmla="*/ 5067300 h 5067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5272699" h="5067300">
                  <a:moveTo>
                    <a:pt x="5012063" y="1116852"/>
                  </a:moveTo>
                  <a:lnTo>
                    <a:pt x="2952070" y="66358"/>
                  </a:lnTo>
                  <a:lnTo>
                    <a:pt x="4305007" y="66358"/>
                  </a:lnTo>
                  <a:lnTo>
                    <a:pt x="5012063" y="1116852"/>
                  </a:lnTo>
                  <a:close/>
                  <a:moveTo>
                    <a:pt x="260636" y="1116852"/>
                  </a:moveTo>
                  <a:lnTo>
                    <a:pt x="967692" y="66358"/>
                  </a:lnTo>
                  <a:lnTo>
                    <a:pt x="2320629" y="66358"/>
                  </a:lnTo>
                  <a:lnTo>
                    <a:pt x="260636" y="1116852"/>
                  </a:lnTo>
                  <a:close/>
                  <a:moveTo>
                    <a:pt x="3573709" y="1202690"/>
                  </a:moveTo>
                  <a:lnTo>
                    <a:pt x="2870984" y="158631"/>
                  </a:lnTo>
                  <a:lnTo>
                    <a:pt x="4918359" y="1202690"/>
                  </a:lnTo>
                  <a:lnTo>
                    <a:pt x="3573709" y="1202690"/>
                  </a:lnTo>
                  <a:close/>
                  <a:moveTo>
                    <a:pt x="354340" y="1202690"/>
                  </a:moveTo>
                  <a:lnTo>
                    <a:pt x="2401715" y="158631"/>
                  </a:lnTo>
                  <a:lnTo>
                    <a:pt x="1698990" y="1202690"/>
                  </a:lnTo>
                  <a:lnTo>
                    <a:pt x="354340" y="1202690"/>
                  </a:lnTo>
                  <a:close/>
                  <a:moveTo>
                    <a:pt x="2870984" y="2375337"/>
                  </a:moveTo>
                  <a:lnTo>
                    <a:pt x="3573709" y="1331278"/>
                  </a:lnTo>
                  <a:lnTo>
                    <a:pt x="4918359" y="1331278"/>
                  </a:lnTo>
                  <a:lnTo>
                    <a:pt x="2870984" y="2375337"/>
                  </a:lnTo>
                  <a:close/>
                  <a:moveTo>
                    <a:pt x="2401715" y="2375337"/>
                  </a:moveTo>
                  <a:lnTo>
                    <a:pt x="354340" y="1331278"/>
                  </a:lnTo>
                  <a:lnTo>
                    <a:pt x="1698990" y="1331278"/>
                  </a:lnTo>
                  <a:lnTo>
                    <a:pt x="2401715" y="2375337"/>
                  </a:lnTo>
                  <a:close/>
                  <a:moveTo>
                    <a:pt x="2705468" y="2384147"/>
                  </a:moveTo>
                  <a:lnTo>
                    <a:pt x="2705468" y="149821"/>
                  </a:lnTo>
                  <a:lnTo>
                    <a:pt x="3457397" y="1266984"/>
                  </a:lnTo>
                  <a:lnTo>
                    <a:pt x="2705468" y="2384147"/>
                  </a:lnTo>
                  <a:close/>
                  <a:moveTo>
                    <a:pt x="2567231" y="2384147"/>
                  </a:moveTo>
                  <a:lnTo>
                    <a:pt x="1815302" y="1266984"/>
                  </a:lnTo>
                  <a:lnTo>
                    <a:pt x="2567231" y="149821"/>
                  </a:lnTo>
                  <a:lnTo>
                    <a:pt x="2567231" y="2384147"/>
                  </a:lnTo>
                  <a:close/>
                  <a:moveTo>
                    <a:pt x="2952070" y="2467610"/>
                  </a:moveTo>
                  <a:lnTo>
                    <a:pt x="5012063" y="1417116"/>
                  </a:lnTo>
                  <a:lnTo>
                    <a:pt x="4305007" y="2467610"/>
                  </a:lnTo>
                  <a:lnTo>
                    <a:pt x="2952070" y="2467610"/>
                  </a:lnTo>
                  <a:close/>
                  <a:moveTo>
                    <a:pt x="967692" y="2467610"/>
                  </a:moveTo>
                  <a:lnTo>
                    <a:pt x="260636" y="1417116"/>
                  </a:lnTo>
                  <a:lnTo>
                    <a:pt x="2320629" y="2467610"/>
                  </a:lnTo>
                  <a:lnTo>
                    <a:pt x="967692" y="2467610"/>
                  </a:lnTo>
                  <a:close/>
                  <a:moveTo>
                    <a:pt x="5012063" y="3650502"/>
                  </a:moveTo>
                  <a:lnTo>
                    <a:pt x="2952070" y="2600008"/>
                  </a:lnTo>
                  <a:lnTo>
                    <a:pt x="4305007" y="2600008"/>
                  </a:lnTo>
                  <a:lnTo>
                    <a:pt x="5012063" y="3650502"/>
                  </a:lnTo>
                  <a:close/>
                  <a:moveTo>
                    <a:pt x="260636" y="3650502"/>
                  </a:moveTo>
                  <a:lnTo>
                    <a:pt x="967692" y="2600008"/>
                  </a:lnTo>
                  <a:lnTo>
                    <a:pt x="2320629" y="2600008"/>
                  </a:lnTo>
                  <a:lnTo>
                    <a:pt x="260636" y="3650502"/>
                  </a:lnTo>
                  <a:close/>
                  <a:moveTo>
                    <a:pt x="5204299" y="3699010"/>
                  </a:moveTo>
                  <a:lnTo>
                    <a:pt x="4419930" y="2533650"/>
                  </a:lnTo>
                  <a:lnTo>
                    <a:pt x="4420144" y="2533650"/>
                  </a:lnTo>
                  <a:lnTo>
                    <a:pt x="5204299" y="1368608"/>
                  </a:lnTo>
                  <a:lnTo>
                    <a:pt x="5204299" y="3699010"/>
                  </a:lnTo>
                  <a:close/>
                  <a:moveTo>
                    <a:pt x="68400" y="3699010"/>
                  </a:moveTo>
                  <a:lnTo>
                    <a:pt x="68400" y="1368608"/>
                  </a:lnTo>
                  <a:lnTo>
                    <a:pt x="852555" y="2533650"/>
                  </a:lnTo>
                  <a:lnTo>
                    <a:pt x="852769" y="2533650"/>
                  </a:lnTo>
                  <a:lnTo>
                    <a:pt x="68400" y="3699010"/>
                  </a:lnTo>
                  <a:close/>
                  <a:moveTo>
                    <a:pt x="3573709" y="3736340"/>
                  </a:moveTo>
                  <a:lnTo>
                    <a:pt x="2870984" y="2692281"/>
                  </a:lnTo>
                  <a:lnTo>
                    <a:pt x="4918359" y="3736340"/>
                  </a:lnTo>
                  <a:lnTo>
                    <a:pt x="3573709" y="3736340"/>
                  </a:lnTo>
                  <a:close/>
                  <a:moveTo>
                    <a:pt x="354340" y="3736340"/>
                  </a:moveTo>
                  <a:lnTo>
                    <a:pt x="2401715" y="2692281"/>
                  </a:lnTo>
                  <a:lnTo>
                    <a:pt x="1698990" y="3736340"/>
                  </a:lnTo>
                  <a:lnTo>
                    <a:pt x="354340" y="3736340"/>
                  </a:lnTo>
                  <a:close/>
                  <a:moveTo>
                    <a:pt x="2870984" y="4908987"/>
                  </a:moveTo>
                  <a:lnTo>
                    <a:pt x="3573709" y="3864928"/>
                  </a:lnTo>
                  <a:lnTo>
                    <a:pt x="4918359" y="3864928"/>
                  </a:lnTo>
                  <a:lnTo>
                    <a:pt x="2870984" y="4908987"/>
                  </a:lnTo>
                  <a:close/>
                  <a:moveTo>
                    <a:pt x="2401715" y="4908987"/>
                  </a:moveTo>
                  <a:lnTo>
                    <a:pt x="354340" y="3864928"/>
                  </a:lnTo>
                  <a:lnTo>
                    <a:pt x="1698990" y="3864928"/>
                  </a:lnTo>
                  <a:lnTo>
                    <a:pt x="2401715" y="4908987"/>
                  </a:lnTo>
                  <a:close/>
                  <a:moveTo>
                    <a:pt x="2705468" y="4917797"/>
                  </a:moveTo>
                  <a:lnTo>
                    <a:pt x="2705468" y="2683471"/>
                  </a:lnTo>
                  <a:lnTo>
                    <a:pt x="3457397" y="3800634"/>
                  </a:lnTo>
                  <a:lnTo>
                    <a:pt x="2705468" y="4917797"/>
                  </a:lnTo>
                  <a:close/>
                  <a:moveTo>
                    <a:pt x="2567231" y="4917797"/>
                  </a:moveTo>
                  <a:lnTo>
                    <a:pt x="1815302" y="3800634"/>
                  </a:lnTo>
                  <a:lnTo>
                    <a:pt x="2567231" y="2683471"/>
                  </a:lnTo>
                  <a:lnTo>
                    <a:pt x="2567231" y="4917797"/>
                  </a:lnTo>
                  <a:close/>
                  <a:moveTo>
                    <a:pt x="2952070" y="5001260"/>
                  </a:moveTo>
                  <a:lnTo>
                    <a:pt x="5012063" y="3950766"/>
                  </a:lnTo>
                  <a:lnTo>
                    <a:pt x="4305007" y="5001260"/>
                  </a:lnTo>
                  <a:lnTo>
                    <a:pt x="2952070" y="5001260"/>
                  </a:lnTo>
                  <a:close/>
                  <a:moveTo>
                    <a:pt x="967692" y="5001260"/>
                  </a:moveTo>
                  <a:lnTo>
                    <a:pt x="260636" y="3950766"/>
                  </a:lnTo>
                  <a:lnTo>
                    <a:pt x="2320629" y="5001260"/>
                  </a:lnTo>
                  <a:lnTo>
                    <a:pt x="967692" y="5001260"/>
                  </a:lnTo>
                  <a:close/>
                  <a:moveTo>
                    <a:pt x="0" y="5067300"/>
                  </a:moveTo>
                  <a:lnTo>
                    <a:pt x="68400" y="5067300"/>
                  </a:lnTo>
                  <a:lnTo>
                    <a:pt x="68400" y="3902258"/>
                  </a:lnTo>
                  <a:lnTo>
                    <a:pt x="852555" y="5067300"/>
                  </a:lnTo>
                  <a:lnTo>
                    <a:pt x="4420144" y="5067300"/>
                  </a:lnTo>
                  <a:lnTo>
                    <a:pt x="5204299" y="3902258"/>
                  </a:lnTo>
                  <a:lnTo>
                    <a:pt x="5204299" y="5067300"/>
                  </a:lnTo>
                  <a:lnTo>
                    <a:pt x="5272699" y="5067300"/>
                  </a:lnTo>
                  <a:lnTo>
                    <a:pt x="5272699" y="0"/>
                  </a:lnTo>
                  <a:lnTo>
                    <a:pt x="5204299" y="0"/>
                  </a:lnTo>
                  <a:lnTo>
                    <a:pt x="5204299" y="1165360"/>
                  </a:lnTo>
                  <a:lnTo>
                    <a:pt x="4419930" y="0"/>
                  </a:lnTo>
                  <a:lnTo>
                    <a:pt x="852769" y="0"/>
                  </a:lnTo>
                  <a:lnTo>
                    <a:pt x="68400" y="1165360"/>
                  </a:lnTo>
                  <a:lnTo>
                    <a:pt x="68400" y="0"/>
                  </a:lnTo>
                  <a:lnTo>
                    <a:pt x="0" y="0"/>
                  </a:lnTo>
                  <a:lnTo>
                    <a:pt x="0" y="506730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6" name="グループ化 215">
            <a:extLst>
              <a:ext uri="{FF2B5EF4-FFF2-40B4-BE49-F238E27FC236}">
                <a16:creationId xmlns:a16="http://schemas.microsoft.com/office/drawing/2014/main" id="{A224AF91-8ECF-4020-859C-F185811C4FB8}"/>
              </a:ext>
            </a:extLst>
          </p:cNvPr>
          <p:cNvGrpSpPr/>
          <p:nvPr/>
        </p:nvGrpSpPr>
        <p:grpSpPr>
          <a:xfrm>
            <a:off x="6934265" y="1053176"/>
            <a:ext cx="2566293" cy="2466323"/>
            <a:chOff x="1762298" y="823168"/>
            <a:chExt cx="5272699" cy="5067301"/>
          </a:xfrm>
        </p:grpSpPr>
        <p:sp>
          <p:nvSpPr>
            <p:cNvPr id="217" name="正方形/長方形 216">
              <a:extLst>
                <a:ext uri="{FF2B5EF4-FFF2-40B4-BE49-F238E27FC236}">
                  <a16:creationId xmlns:a16="http://schemas.microsoft.com/office/drawing/2014/main" id="{BFDE8F97-515C-47E0-B720-F65C70887974}"/>
                </a:ext>
              </a:extLst>
            </p:cNvPr>
            <p:cNvSpPr/>
            <p:nvPr/>
          </p:nvSpPr>
          <p:spPr>
            <a:xfrm>
              <a:off x="1762298" y="823169"/>
              <a:ext cx="5272699" cy="5067300"/>
            </a:xfrm>
            <a:prstGeom prst="rect">
              <a:avLst/>
            </a:prstGeom>
            <a:solidFill>
              <a:srgbClr val="FFC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8" name="フリーフォーム: 図形 217">
              <a:extLst>
                <a:ext uri="{FF2B5EF4-FFF2-40B4-BE49-F238E27FC236}">
                  <a16:creationId xmlns:a16="http://schemas.microsoft.com/office/drawing/2014/main" id="{DF73CF5C-0F0F-4328-B687-2680DEB36089}"/>
                </a:ext>
              </a:extLst>
            </p:cNvPr>
            <p:cNvSpPr/>
            <p:nvPr/>
          </p:nvSpPr>
          <p:spPr>
            <a:xfrm>
              <a:off x="4464050" y="2108200"/>
              <a:ext cx="2482850" cy="1250950"/>
            </a:xfrm>
            <a:custGeom>
              <a:avLst/>
              <a:gdLst>
                <a:gd name="connsiteX0" fmla="*/ 0 w 2311400"/>
                <a:gd name="connsiteY0" fmla="*/ 1200150 h 1206500"/>
                <a:gd name="connsiteX1" fmla="*/ 1517650 w 2311400"/>
                <a:gd name="connsiteY1" fmla="*/ 1206500 h 1206500"/>
                <a:gd name="connsiteX2" fmla="*/ 2311400 w 2311400"/>
                <a:gd name="connsiteY2" fmla="*/ 0 h 1206500"/>
                <a:gd name="connsiteX3" fmla="*/ 0 w 2311400"/>
                <a:gd name="connsiteY3" fmla="*/ 1200150 h 1206500"/>
                <a:gd name="connsiteX0" fmla="*/ 0 w 2362200"/>
                <a:gd name="connsiteY0" fmla="*/ 1168400 h 1206500"/>
                <a:gd name="connsiteX1" fmla="*/ 1568450 w 2362200"/>
                <a:gd name="connsiteY1" fmla="*/ 1206500 h 1206500"/>
                <a:gd name="connsiteX2" fmla="*/ 2362200 w 2362200"/>
                <a:gd name="connsiteY2" fmla="*/ 0 h 1206500"/>
                <a:gd name="connsiteX3" fmla="*/ 0 w 2362200"/>
                <a:gd name="connsiteY3" fmla="*/ 1168400 h 1206500"/>
                <a:gd name="connsiteX0" fmla="*/ 0 w 2374900"/>
                <a:gd name="connsiteY0" fmla="*/ 1212850 h 1250950"/>
                <a:gd name="connsiteX1" fmla="*/ 1568450 w 2374900"/>
                <a:gd name="connsiteY1" fmla="*/ 1250950 h 1250950"/>
                <a:gd name="connsiteX2" fmla="*/ 2374900 w 2374900"/>
                <a:gd name="connsiteY2" fmla="*/ 0 h 1250950"/>
                <a:gd name="connsiteX3" fmla="*/ 0 w 2374900"/>
                <a:gd name="connsiteY3" fmla="*/ 1212850 h 1250950"/>
                <a:gd name="connsiteX0" fmla="*/ 0 w 2406650"/>
                <a:gd name="connsiteY0" fmla="*/ 1212850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12850 h 1250950"/>
                <a:gd name="connsiteX0" fmla="*/ 0 w 2432050"/>
                <a:gd name="connsiteY0" fmla="*/ 1250950 h 1250950"/>
                <a:gd name="connsiteX1" fmla="*/ 1593850 w 2432050"/>
                <a:gd name="connsiteY1" fmla="*/ 1250950 h 1250950"/>
                <a:gd name="connsiteX2" fmla="*/ 2432050 w 2432050"/>
                <a:gd name="connsiteY2" fmla="*/ 0 h 1250950"/>
                <a:gd name="connsiteX3" fmla="*/ 0 w 2432050"/>
                <a:gd name="connsiteY3" fmla="*/ 1250950 h 1250950"/>
                <a:gd name="connsiteX0" fmla="*/ 0 w 2482850"/>
                <a:gd name="connsiteY0" fmla="*/ 1250950 h 1250950"/>
                <a:gd name="connsiteX1" fmla="*/ 1644650 w 2482850"/>
                <a:gd name="connsiteY1" fmla="*/ 1250950 h 1250950"/>
                <a:gd name="connsiteX2" fmla="*/ 2482850 w 2482850"/>
                <a:gd name="connsiteY2" fmla="*/ 0 h 1250950"/>
                <a:gd name="connsiteX3" fmla="*/ 0 w 2482850"/>
                <a:gd name="connsiteY3" fmla="*/ 1250950 h 1250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2850" h="1250950">
                  <a:moveTo>
                    <a:pt x="0" y="1250950"/>
                  </a:moveTo>
                  <a:lnTo>
                    <a:pt x="1644650" y="1250950"/>
                  </a:lnTo>
                  <a:lnTo>
                    <a:pt x="2482850" y="0"/>
                  </a:lnTo>
                  <a:lnTo>
                    <a:pt x="0" y="125095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9" name="フリーフォーム: 図形 218">
              <a:extLst>
                <a:ext uri="{FF2B5EF4-FFF2-40B4-BE49-F238E27FC236}">
                  <a16:creationId xmlns:a16="http://schemas.microsoft.com/office/drawing/2014/main" id="{2B8B5AEC-5AFE-4D3C-8D93-BBAF1BD3DF56}"/>
                </a:ext>
              </a:extLst>
            </p:cNvPr>
            <p:cNvSpPr/>
            <p:nvPr/>
          </p:nvSpPr>
          <p:spPr>
            <a:xfrm>
              <a:off x="4508099" y="2108200"/>
              <a:ext cx="2482850" cy="1250950"/>
            </a:xfrm>
            <a:custGeom>
              <a:avLst/>
              <a:gdLst>
                <a:gd name="connsiteX0" fmla="*/ 0 w 2311400"/>
                <a:gd name="connsiteY0" fmla="*/ 1200150 h 1206500"/>
                <a:gd name="connsiteX1" fmla="*/ 1517650 w 2311400"/>
                <a:gd name="connsiteY1" fmla="*/ 1206500 h 1206500"/>
                <a:gd name="connsiteX2" fmla="*/ 2311400 w 2311400"/>
                <a:gd name="connsiteY2" fmla="*/ 0 h 1206500"/>
                <a:gd name="connsiteX3" fmla="*/ 0 w 2311400"/>
                <a:gd name="connsiteY3" fmla="*/ 1200150 h 1206500"/>
                <a:gd name="connsiteX0" fmla="*/ 0 w 2362200"/>
                <a:gd name="connsiteY0" fmla="*/ 1168400 h 1206500"/>
                <a:gd name="connsiteX1" fmla="*/ 1568450 w 2362200"/>
                <a:gd name="connsiteY1" fmla="*/ 1206500 h 1206500"/>
                <a:gd name="connsiteX2" fmla="*/ 2362200 w 2362200"/>
                <a:gd name="connsiteY2" fmla="*/ 0 h 1206500"/>
                <a:gd name="connsiteX3" fmla="*/ 0 w 2362200"/>
                <a:gd name="connsiteY3" fmla="*/ 1168400 h 1206500"/>
                <a:gd name="connsiteX0" fmla="*/ 0 w 2374900"/>
                <a:gd name="connsiteY0" fmla="*/ 1212850 h 1250950"/>
                <a:gd name="connsiteX1" fmla="*/ 1568450 w 2374900"/>
                <a:gd name="connsiteY1" fmla="*/ 1250950 h 1250950"/>
                <a:gd name="connsiteX2" fmla="*/ 2374900 w 2374900"/>
                <a:gd name="connsiteY2" fmla="*/ 0 h 1250950"/>
                <a:gd name="connsiteX3" fmla="*/ 0 w 2374900"/>
                <a:gd name="connsiteY3" fmla="*/ 1212850 h 1250950"/>
                <a:gd name="connsiteX0" fmla="*/ 0 w 2406650"/>
                <a:gd name="connsiteY0" fmla="*/ 1212850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12850 h 1250950"/>
                <a:gd name="connsiteX0" fmla="*/ 0 w 2432050"/>
                <a:gd name="connsiteY0" fmla="*/ 1250950 h 1250950"/>
                <a:gd name="connsiteX1" fmla="*/ 1593850 w 2432050"/>
                <a:gd name="connsiteY1" fmla="*/ 1250950 h 1250950"/>
                <a:gd name="connsiteX2" fmla="*/ 2432050 w 2432050"/>
                <a:gd name="connsiteY2" fmla="*/ 0 h 1250950"/>
                <a:gd name="connsiteX3" fmla="*/ 0 w 2432050"/>
                <a:gd name="connsiteY3" fmla="*/ 1250950 h 1250950"/>
                <a:gd name="connsiteX0" fmla="*/ 0 w 2482850"/>
                <a:gd name="connsiteY0" fmla="*/ 1250950 h 1250950"/>
                <a:gd name="connsiteX1" fmla="*/ 1644650 w 2482850"/>
                <a:gd name="connsiteY1" fmla="*/ 1250950 h 1250950"/>
                <a:gd name="connsiteX2" fmla="*/ 2482850 w 2482850"/>
                <a:gd name="connsiteY2" fmla="*/ 0 h 1250950"/>
                <a:gd name="connsiteX3" fmla="*/ 0 w 2482850"/>
                <a:gd name="connsiteY3" fmla="*/ 1250950 h 1250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2850" h="1250950">
                  <a:moveTo>
                    <a:pt x="0" y="1250950"/>
                  </a:moveTo>
                  <a:lnTo>
                    <a:pt x="1644650" y="1250950"/>
                  </a:lnTo>
                  <a:lnTo>
                    <a:pt x="2482850" y="0"/>
                  </a:lnTo>
                  <a:lnTo>
                    <a:pt x="0" y="1250950"/>
                  </a:lnTo>
                  <a:close/>
                </a:path>
              </a:pathLst>
            </a:custGeom>
            <a:solidFill>
              <a:srgbClr val="99FF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0" name="フリーフォーム: 図形 219">
              <a:extLst>
                <a:ext uri="{FF2B5EF4-FFF2-40B4-BE49-F238E27FC236}">
                  <a16:creationId xmlns:a16="http://schemas.microsoft.com/office/drawing/2014/main" id="{B992990A-B636-4399-A0DC-F8DB904E2B59}"/>
                </a:ext>
              </a:extLst>
            </p:cNvPr>
            <p:cNvSpPr/>
            <p:nvPr/>
          </p:nvSpPr>
          <p:spPr>
            <a:xfrm flipH="1">
              <a:off x="1871749" y="2108200"/>
              <a:ext cx="2482850" cy="1250950"/>
            </a:xfrm>
            <a:custGeom>
              <a:avLst/>
              <a:gdLst>
                <a:gd name="connsiteX0" fmla="*/ 0 w 2311400"/>
                <a:gd name="connsiteY0" fmla="*/ 1200150 h 1206500"/>
                <a:gd name="connsiteX1" fmla="*/ 1517650 w 2311400"/>
                <a:gd name="connsiteY1" fmla="*/ 1206500 h 1206500"/>
                <a:gd name="connsiteX2" fmla="*/ 2311400 w 2311400"/>
                <a:gd name="connsiteY2" fmla="*/ 0 h 1206500"/>
                <a:gd name="connsiteX3" fmla="*/ 0 w 2311400"/>
                <a:gd name="connsiteY3" fmla="*/ 1200150 h 1206500"/>
                <a:gd name="connsiteX0" fmla="*/ 0 w 2362200"/>
                <a:gd name="connsiteY0" fmla="*/ 1168400 h 1206500"/>
                <a:gd name="connsiteX1" fmla="*/ 1568450 w 2362200"/>
                <a:gd name="connsiteY1" fmla="*/ 1206500 h 1206500"/>
                <a:gd name="connsiteX2" fmla="*/ 2362200 w 2362200"/>
                <a:gd name="connsiteY2" fmla="*/ 0 h 1206500"/>
                <a:gd name="connsiteX3" fmla="*/ 0 w 2362200"/>
                <a:gd name="connsiteY3" fmla="*/ 1168400 h 1206500"/>
                <a:gd name="connsiteX0" fmla="*/ 0 w 2374900"/>
                <a:gd name="connsiteY0" fmla="*/ 1212850 h 1250950"/>
                <a:gd name="connsiteX1" fmla="*/ 1568450 w 2374900"/>
                <a:gd name="connsiteY1" fmla="*/ 1250950 h 1250950"/>
                <a:gd name="connsiteX2" fmla="*/ 2374900 w 2374900"/>
                <a:gd name="connsiteY2" fmla="*/ 0 h 1250950"/>
                <a:gd name="connsiteX3" fmla="*/ 0 w 2374900"/>
                <a:gd name="connsiteY3" fmla="*/ 1212850 h 1250950"/>
                <a:gd name="connsiteX0" fmla="*/ 0 w 2406650"/>
                <a:gd name="connsiteY0" fmla="*/ 1212850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12850 h 1250950"/>
                <a:gd name="connsiteX0" fmla="*/ 0 w 2432050"/>
                <a:gd name="connsiteY0" fmla="*/ 1250950 h 1250950"/>
                <a:gd name="connsiteX1" fmla="*/ 1593850 w 2432050"/>
                <a:gd name="connsiteY1" fmla="*/ 1250950 h 1250950"/>
                <a:gd name="connsiteX2" fmla="*/ 2432050 w 2432050"/>
                <a:gd name="connsiteY2" fmla="*/ 0 h 1250950"/>
                <a:gd name="connsiteX3" fmla="*/ 0 w 2432050"/>
                <a:gd name="connsiteY3" fmla="*/ 1250950 h 1250950"/>
                <a:gd name="connsiteX0" fmla="*/ 0 w 2482850"/>
                <a:gd name="connsiteY0" fmla="*/ 1250950 h 1250950"/>
                <a:gd name="connsiteX1" fmla="*/ 1644650 w 2482850"/>
                <a:gd name="connsiteY1" fmla="*/ 1250950 h 1250950"/>
                <a:gd name="connsiteX2" fmla="*/ 2482850 w 2482850"/>
                <a:gd name="connsiteY2" fmla="*/ 0 h 1250950"/>
                <a:gd name="connsiteX3" fmla="*/ 0 w 2482850"/>
                <a:gd name="connsiteY3" fmla="*/ 1250950 h 1250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2850" h="1250950">
                  <a:moveTo>
                    <a:pt x="0" y="1250950"/>
                  </a:moveTo>
                  <a:lnTo>
                    <a:pt x="1644650" y="1250950"/>
                  </a:lnTo>
                  <a:lnTo>
                    <a:pt x="2482850" y="0"/>
                  </a:lnTo>
                  <a:lnTo>
                    <a:pt x="0" y="1250950"/>
                  </a:lnTo>
                  <a:close/>
                </a:path>
              </a:pathLst>
            </a:custGeom>
            <a:solidFill>
              <a:srgbClr val="FFFF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1" name="フリーフォーム: 図形 220">
              <a:extLst>
                <a:ext uri="{FF2B5EF4-FFF2-40B4-BE49-F238E27FC236}">
                  <a16:creationId xmlns:a16="http://schemas.microsoft.com/office/drawing/2014/main" id="{E36224E0-4C94-4D3D-9271-7CBECA8EA043}"/>
                </a:ext>
              </a:extLst>
            </p:cNvPr>
            <p:cNvSpPr/>
            <p:nvPr/>
          </p:nvSpPr>
          <p:spPr>
            <a:xfrm flipV="1">
              <a:off x="4508099" y="3378200"/>
              <a:ext cx="2482850" cy="1250950"/>
            </a:xfrm>
            <a:custGeom>
              <a:avLst/>
              <a:gdLst>
                <a:gd name="connsiteX0" fmla="*/ 0 w 2311400"/>
                <a:gd name="connsiteY0" fmla="*/ 1200150 h 1206500"/>
                <a:gd name="connsiteX1" fmla="*/ 1517650 w 2311400"/>
                <a:gd name="connsiteY1" fmla="*/ 1206500 h 1206500"/>
                <a:gd name="connsiteX2" fmla="*/ 2311400 w 2311400"/>
                <a:gd name="connsiteY2" fmla="*/ 0 h 1206500"/>
                <a:gd name="connsiteX3" fmla="*/ 0 w 2311400"/>
                <a:gd name="connsiteY3" fmla="*/ 1200150 h 1206500"/>
                <a:gd name="connsiteX0" fmla="*/ 0 w 2362200"/>
                <a:gd name="connsiteY0" fmla="*/ 1168400 h 1206500"/>
                <a:gd name="connsiteX1" fmla="*/ 1568450 w 2362200"/>
                <a:gd name="connsiteY1" fmla="*/ 1206500 h 1206500"/>
                <a:gd name="connsiteX2" fmla="*/ 2362200 w 2362200"/>
                <a:gd name="connsiteY2" fmla="*/ 0 h 1206500"/>
                <a:gd name="connsiteX3" fmla="*/ 0 w 2362200"/>
                <a:gd name="connsiteY3" fmla="*/ 1168400 h 1206500"/>
                <a:gd name="connsiteX0" fmla="*/ 0 w 2374900"/>
                <a:gd name="connsiteY0" fmla="*/ 1212850 h 1250950"/>
                <a:gd name="connsiteX1" fmla="*/ 1568450 w 2374900"/>
                <a:gd name="connsiteY1" fmla="*/ 1250950 h 1250950"/>
                <a:gd name="connsiteX2" fmla="*/ 2374900 w 2374900"/>
                <a:gd name="connsiteY2" fmla="*/ 0 h 1250950"/>
                <a:gd name="connsiteX3" fmla="*/ 0 w 2374900"/>
                <a:gd name="connsiteY3" fmla="*/ 1212850 h 1250950"/>
                <a:gd name="connsiteX0" fmla="*/ 0 w 2406650"/>
                <a:gd name="connsiteY0" fmla="*/ 1212850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12850 h 1250950"/>
                <a:gd name="connsiteX0" fmla="*/ 0 w 2432050"/>
                <a:gd name="connsiteY0" fmla="*/ 1250950 h 1250950"/>
                <a:gd name="connsiteX1" fmla="*/ 1593850 w 2432050"/>
                <a:gd name="connsiteY1" fmla="*/ 1250950 h 1250950"/>
                <a:gd name="connsiteX2" fmla="*/ 2432050 w 2432050"/>
                <a:gd name="connsiteY2" fmla="*/ 0 h 1250950"/>
                <a:gd name="connsiteX3" fmla="*/ 0 w 2432050"/>
                <a:gd name="connsiteY3" fmla="*/ 1250950 h 1250950"/>
                <a:gd name="connsiteX0" fmla="*/ 0 w 2482850"/>
                <a:gd name="connsiteY0" fmla="*/ 1250950 h 1250950"/>
                <a:gd name="connsiteX1" fmla="*/ 1644650 w 2482850"/>
                <a:gd name="connsiteY1" fmla="*/ 1250950 h 1250950"/>
                <a:gd name="connsiteX2" fmla="*/ 2482850 w 2482850"/>
                <a:gd name="connsiteY2" fmla="*/ 0 h 1250950"/>
                <a:gd name="connsiteX3" fmla="*/ 0 w 2482850"/>
                <a:gd name="connsiteY3" fmla="*/ 1250950 h 1250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2850" h="1250950">
                  <a:moveTo>
                    <a:pt x="0" y="1250950"/>
                  </a:moveTo>
                  <a:lnTo>
                    <a:pt x="1644650" y="1250950"/>
                  </a:lnTo>
                  <a:lnTo>
                    <a:pt x="2482850" y="0"/>
                  </a:lnTo>
                  <a:lnTo>
                    <a:pt x="0" y="1250950"/>
                  </a:lnTo>
                  <a:close/>
                </a:path>
              </a:pathLst>
            </a:custGeom>
            <a:solidFill>
              <a:srgbClr val="FFFF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2" name="フリーフォーム: 図形 221">
              <a:extLst>
                <a:ext uri="{FF2B5EF4-FFF2-40B4-BE49-F238E27FC236}">
                  <a16:creationId xmlns:a16="http://schemas.microsoft.com/office/drawing/2014/main" id="{B5E3FDF3-39EE-4F03-A9EB-70E8769B7D1A}"/>
                </a:ext>
              </a:extLst>
            </p:cNvPr>
            <p:cNvSpPr/>
            <p:nvPr/>
          </p:nvSpPr>
          <p:spPr>
            <a:xfrm flipH="1" flipV="1">
              <a:off x="1871749" y="3378200"/>
              <a:ext cx="2482850" cy="1250950"/>
            </a:xfrm>
            <a:custGeom>
              <a:avLst/>
              <a:gdLst>
                <a:gd name="connsiteX0" fmla="*/ 0 w 2311400"/>
                <a:gd name="connsiteY0" fmla="*/ 1200150 h 1206500"/>
                <a:gd name="connsiteX1" fmla="*/ 1517650 w 2311400"/>
                <a:gd name="connsiteY1" fmla="*/ 1206500 h 1206500"/>
                <a:gd name="connsiteX2" fmla="*/ 2311400 w 2311400"/>
                <a:gd name="connsiteY2" fmla="*/ 0 h 1206500"/>
                <a:gd name="connsiteX3" fmla="*/ 0 w 2311400"/>
                <a:gd name="connsiteY3" fmla="*/ 1200150 h 1206500"/>
                <a:gd name="connsiteX0" fmla="*/ 0 w 2362200"/>
                <a:gd name="connsiteY0" fmla="*/ 1168400 h 1206500"/>
                <a:gd name="connsiteX1" fmla="*/ 1568450 w 2362200"/>
                <a:gd name="connsiteY1" fmla="*/ 1206500 h 1206500"/>
                <a:gd name="connsiteX2" fmla="*/ 2362200 w 2362200"/>
                <a:gd name="connsiteY2" fmla="*/ 0 h 1206500"/>
                <a:gd name="connsiteX3" fmla="*/ 0 w 2362200"/>
                <a:gd name="connsiteY3" fmla="*/ 1168400 h 1206500"/>
                <a:gd name="connsiteX0" fmla="*/ 0 w 2374900"/>
                <a:gd name="connsiteY0" fmla="*/ 1212850 h 1250950"/>
                <a:gd name="connsiteX1" fmla="*/ 1568450 w 2374900"/>
                <a:gd name="connsiteY1" fmla="*/ 1250950 h 1250950"/>
                <a:gd name="connsiteX2" fmla="*/ 2374900 w 2374900"/>
                <a:gd name="connsiteY2" fmla="*/ 0 h 1250950"/>
                <a:gd name="connsiteX3" fmla="*/ 0 w 2374900"/>
                <a:gd name="connsiteY3" fmla="*/ 1212850 h 1250950"/>
                <a:gd name="connsiteX0" fmla="*/ 0 w 2406650"/>
                <a:gd name="connsiteY0" fmla="*/ 1212850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12850 h 1250950"/>
                <a:gd name="connsiteX0" fmla="*/ 0 w 2432050"/>
                <a:gd name="connsiteY0" fmla="*/ 1250950 h 1250950"/>
                <a:gd name="connsiteX1" fmla="*/ 1593850 w 2432050"/>
                <a:gd name="connsiteY1" fmla="*/ 1250950 h 1250950"/>
                <a:gd name="connsiteX2" fmla="*/ 2432050 w 2432050"/>
                <a:gd name="connsiteY2" fmla="*/ 0 h 1250950"/>
                <a:gd name="connsiteX3" fmla="*/ 0 w 2432050"/>
                <a:gd name="connsiteY3" fmla="*/ 1250950 h 1250950"/>
                <a:gd name="connsiteX0" fmla="*/ 0 w 2482850"/>
                <a:gd name="connsiteY0" fmla="*/ 1250950 h 1250950"/>
                <a:gd name="connsiteX1" fmla="*/ 1644650 w 2482850"/>
                <a:gd name="connsiteY1" fmla="*/ 1250950 h 1250950"/>
                <a:gd name="connsiteX2" fmla="*/ 2482850 w 2482850"/>
                <a:gd name="connsiteY2" fmla="*/ 0 h 1250950"/>
                <a:gd name="connsiteX3" fmla="*/ 0 w 2482850"/>
                <a:gd name="connsiteY3" fmla="*/ 1250950 h 1250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2850" h="1250950">
                  <a:moveTo>
                    <a:pt x="0" y="1250950"/>
                  </a:moveTo>
                  <a:lnTo>
                    <a:pt x="1644650" y="1250950"/>
                  </a:lnTo>
                  <a:lnTo>
                    <a:pt x="2482850" y="0"/>
                  </a:lnTo>
                  <a:lnTo>
                    <a:pt x="0" y="125095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3" name="二等辺三角形 222">
              <a:extLst>
                <a:ext uri="{FF2B5EF4-FFF2-40B4-BE49-F238E27FC236}">
                  <a16:creationId xmlns:a16="http://schemas.microsoft.com/office/drawing/2014/main" id="{AB79BF13-7E4E-44FB-BC33-7F795724FA40}"/>
                </a:ext>
              </a:extLst>
            </p:cNvPr>
            <p:cNvSpPr/>
            <p:nvPr/>
          </p:nvSpPr>
          <p:spPr>
            <a:xfrm rot="16200000">
              <a:off x="2686050" y="1644650"/>
              <a:ext cx="2457450" cy="895350"/>
            </a:xfrm>
            <a:prstGeom prst="triangl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4" name="二等辺三角形 223">
              <a:extLst>
                <a:ext uri="{FF2B5EF4-FFF2-40B4-BE49-F238E27FC236}">
                  <a16:creationId xmlns:a16="http://schemas.microsoft.com/office/drawing/2014/main" id="{DC26EA25-19BE-4C12-BE1E-7BC61826EE19}"/>
                </a:ext>
              </a:extLst>
            </p:cNvPr>
            <p:cNvSpPr/>
            <p:nvPr/>
          </p:nvSpPr>
          <p:spPr>
            <a:xfrm rot="5400000" flipH="1">
              <a:off x="3625449" y="1644650"/>
              <a:ext cx="2457450" cy="895350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5" name="二等辺三角形 224">
              <a:extLst>
                <a:ext uri="{FF2B5EF4-FFF2-40B4-BE49-F238E27FC236}">
                  <a16:creationId xmlns:a16="http://schemas.microsoft.com/office/drawing/2014/main" id="{927F0168-8133-410B-9119-A154A956304B}"/>
                </a:ext>
              </a:extLst>
            </p:cNvPr>
            <p:cNvSpPr/>
            <p:nvPr/>
          </p:nvSpPr>
          <p:spPr>
            <a:xfrm rot="16200000">
              <a:off x="2686050" y="4191000"/>
              <a:ext cx="2457450" cy="895350"/>
            </a:xfrm>
            <a:prstGeom prst="triangle">
              <a:avLst/>
            </a:prstGeom>
            <a:solidFill>
              <a:srgbClr val="FF7C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6" name="二等辺三角形 225">
              <a:extLst>
                <a:ext uri="{FF2B5EF4-FFF2-40B4-BE49-F238E27FC236}">
                  <a16:creationId xmlns:a16="http://schemas.microsoft.com/office/drawing/2014/main" id="{7F35650C-B304-4129-BA24-FB84D67CCD11}"/>
                </a:ext>
              </a:extLst>
            </p:cNvPr>
            <p:cNvSpPr/>
            <p:nvPr/>
          </p:nvSpPr>
          <p:spPr>
            <a:xfrm rot="5400000" flipH="1">
              <a:off x="3625449" y="4191000"/>
              <a:ext cx="2457450" cy="895350"/>
            </a:xfrm>
            <a:prstGeom prst="triangl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7" name="フリーフォーム: 図形 226">
              <a:extLst>
                <a:ext uri="{FF2B5EF4-FFF2-40B4-BE49-F238E27FC236}">
                  <a16:creationId xmlns:a16="http://schemas.microsoft.com/office/drawing/2014/main" id="{B800426C-CC51-4243-B63B-CDA62FD13B52}"/>
                </a:ext>
              </a:extLst>
            </p:cNvPr>
            <p:cNvSpPr/>
            <p:nvPr/>
          </p:nvSpPr>
          <p:spPr>
            <a:xfrm>
              <a:off x="1895648" y="3419474"/>
              <a:ext cx="2425700" cy="1223965"/>
            </a:xfrm>
            <a:custGeom>
              <a:avLst/>
              <a:gdLst>
                <a:gd name="connsiteX0" fmla="*/ 0 w 2311400"/>
                <a:gd name="connsiteY0" fmla="*/ 1200150 h 1206500"/>
                <a:gd name="connsiteX1" fmla="*/ 1517650 w 2311400"/>
                <a:gd name="connsiteY1" fmla="*/ 1206500 h 1206500"/>
                <a:gd name="connsiteX2" fmla="*/ 2311400 w 2311400"/>
                <a:gd name="connsiteY2" fmla="*/ 0 h 1206500"/>
                <a:gd name="connsiteX3" fmla="*/ 0 w 2311400"/>
                <a:gd name="connsiteY3" fmla="*/ 1200150 h 1206500"/>
                <a:gd name="connsiteX0" fmla="*/ 0 w 2362200"/>
                <a:gd name="connsiteY0" fmla="*/ 1168400 h 1206500"/>
                <a:gd name="connsiteX1" fmla="*/ 1568450 w 2362200"/>
                <a:gd name="connsiteY1" fmla="*/ 1206500 h 1206500"/>
                <a:gd name="connsiteX2" fmla="*/ 2362200 w 2362200"/>
                <a:gd name="connsiteY2" fmla="*/ 0 h 1206500"/>
                <a:gd name="connsiteX3" fmla="*/ 0 w 2362200"/>
                <a:gd name="connsiteY3" fmla="*/ 1168400 h 1206500"/>
                <a:gd name="connsiteX0" fmla="*/ 0 w 2374900"/>
                <a:gd name="connsiteY0" fmla="*/ 1212850 h 1250950"/>
                <a:gd name="connsiteX1" fmla="*/ 1568450 w 2374900"/>
                <a:gd name="connsiteY1" fmla="*/ 1250950 h 1250950"/>
                <a:gd name="connsiteX2" fmla="*/ 2374900 w 2374900"/>
                <a:gd name="connsiteY2" fmla="*/ 0 h 1250950"/>
                <a:gd name="connsiteX3" fmla="*/ 0 w 2374900"/>
                <a:gd name="connsiteY3" fmla="*/ 1212850 h 1250950"/>
                <a:gd name="connsiteX0" fmla="*/ 0 w 2406650"/>
                <a:gd name="connsiteY0" fmla="*/ 1212850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12850 h 1250950"/>
                <a:gd name="connsiteX0" fmla="*/ 0 w 2432050"/>
                <a:gd name="connsiteY0" fmla="*/ 1250950 h 1250950"/>
                <a:gd name="connsiteX1" fmla="*/ 1593850 w 2432050"/>
                <a:gd name="connsiteY1" fmla="*/ 1250950 h 1250950"/>
                <a:gd name="connsiteX2" fmla="*/ 2432050 w 2432050"/>
                <a:gd name="connsiteY2" fmla="*/ 0 h 1250950"/>
                <a:gd name="connsiteX3" fmla="*/ 0 w 2432050"/>
                <a:gd name="connsiteY3" fmla="*/ 1250950 h 1250950"/>
                <a:gd name="connsiteX0" fmla="*/ 0 w 2482850"/>
                <a:gd name="connsiteY0" fmla="*/ 1250950 h 1250950"/>
                <a:gd name="connsiteX1" fmla="*/ 1644650 w 2482850"/>
                <a:gd name="connsiteY1" fmla="*/ 1250950 h 1250950"/>
                <a:gd name="connsiteX2" fmla="*/ 2482850 w 2482850"/>
                <a:gd name="connsiteY2" fmla="*/ 0 h 1250950"/>
                <a:gd name="connsiteX3" fmla="*/ 0 w 2482850"/>
                <a:gd name="connsiteY3" fmla="*/ 1250950 h 1250950"/>
                <a:gd name="connsiteX0" fmla="*/ 0 w 2406650"/>
                <a:gd name="connsiteY0" fmla="*/ 1246026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46026 h 1250950"/>
                <a:gd name="connsiteX0" fmla="*/ 0 w 2425700"/>
                <a:gd name="connsiteY0" fmla="*/ 1265727 h 1265727"/>
                <a:gd name="connsiteX1" fmla="*/ 1587500 w 2425700"/>
                <a:gd name="connsiteY1" fmla="*/ 1250950 h 1265727"/>
                <a:gd name="connsiteX2" fmla="*/ 2425700 w 2425700"/>
                <a:gd name="connsiteY2" fmla="*/ 0 h 1265727"/>
                <a:gd name="connsiteX3" fmla="*/ 0 w 2425700"/>
                <a:gd name="connsiteY3" fmla="*/ 1265727 h 1265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25700" h="1265727">
                  <a:moveTo>
                    <a:pt x="0" y="1265727"/>
                  </a:moveTo>
                  <a:lnTo>
                    <a:pt x="1587500" y="1250950"/>
                  </a:lnTo>
                  <a:lnTo>
                    <a:pt x="2425700" y="0"/>
                  </a:lnTo>
                  <a:lnTo>
                    <a:pt x="0" y="1265727"/>
                  </a:lnTo>
                  <a:close/>
                </a:path>
              </a:pathLst>
            </a:custGeom>
            <a:solidFill>
              <a:srgbClr val="99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8" name="フリーフォーム: 図形 227">
              <a:extLst>
                <a:ext uri="{FF2B5EF4-FFF2-40B4-BE49-F238E27FC236}">
                  <a16:creationId xmlns:a16="http://schemas.microsoft.com/office/drawing/2014/main" id="{25255B33-A1AB-4C5C-967C-701399379BDA}"/>
                </a:ext>
              </a:extLst>
            </p:cNvPr>
            <p:cNvSpPr/>
            <p:nvPr/>
          </p:nvSpPr>
          <p:spPr>
            <a:xfrm flipH="1">
              <a:off x="4480211" y="3386882"/>
              <a:ext cx="2482850" cy="1250950"/>
            </a:xfrm>
            <a:custGeom>
              <a:avLst/>
              <a:gdLst>
                <a:gd name="connsiteX0" fmla="*/ 0 w 2311400"/>
                <a:gd name="connsiteY0" fmla="*/ 1200150 h 1206500"/>
                <a:gd name="connsiteX1" fmla="*/ 1517650 w 2311400"/>
                <a:gd name="connsiteY1" fmla="*/ 1206500 h 1206500"/>
                <a:gd name="connsiteX2" fmla="*/ 2311400 w 2311400"/>
                <a:gd name="connsiteY2" fmla="*/ 0 h 1206500"/>
                <a:gd name="connsiteX3" fmla="*/ 0 w 2311400"/>
                <a:gd name="connsiteY3" fmla="*/ 1200150 h 1206500"/>
                <a:gd name="connsiteX0" fmla="*/ 0 w 2362200"/>
                <a:gd name="connsiteY0" fmla="*/ 1168400 h 1206500"/>
                <a:gd name="connsiteX1" fmla="*/ 1568450 w 2362200"/>
                <a:gd name="connsiteY1" fmla="*/ 1206500 h 1206500"/>
                <a:gd name="connsiteX2" fmla="*/ 2362200 w 2362200"/>
                <a:gd name="connsiteY2" fmla="*/ 0 h 1206500"/>
                <a:gd name="connsiteX3" fmla="*/ 0 w 2362200"/>
                <a:gd name="connsiteY3" fmla="*/ 1168400 h 1206500"/>
                <a:gd name="connsiteX0" fmla="*/ 0 w 2374900"/>
                <a:gd name="connsiteY0" fmla="*/ 1212850 h 1250950"/>
                <a:gd name="connsiteX1" fmla="*/ 1568450 w 2374900"/>
                <a:gd name="connsiteY1" fmla="*/ 1250950 h 1250950"/>
                <a:gd name="connsiteX2" fmla="*/ 2374900 w 2374900"/>
                <a:gd name="connsiteY2" fmla="*/ 0 h 1250950"/>
                <a:gd name="connsiteX3" fmla="*/ 0 w 2374900"/>
                <a:gd name="connsiteY3" fmla="*/ 1212850 h 1250950"/>
                <a:gd name="connsiteX0" fmla="*/ 0 w 2406650"/>
                <a:gd name="connsiteY0" fmla="*/ 1212850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12850 h 1250950"/>
                <a:gd name="connsiteX0" fmla="*/ 0 w 2432050"/>
                <a:gd name="connsiteY0" fmla="*/ 1250950 h 1250950"/>
                <a:gd name="connsiteX1" fmla="*/ 1593850 w 2432050"/>
                <a:gd name="connsiteY1" fmla="*/ 1250950 h 1250950"/>
                <a:gd name="connsiteX2" fmla="*/ 2432050 w 2432050"/>
                <a:gd name="connsiteY2" fmla="*/ 0 h 1250950"/>
                <a:gd name="connsiteX3" fmla="*/ 0 w 2432050"/>
                <a:gd name="connsiteY3" fmla="*/ 1250950 h 1250950"/>
                <a:gd name="connsiteX0" fmla="*/ 0 w 2482850"/>
                <a:gd name="connsiteY0" fmla="*/ 1250950 h 1250950"/>
                <a:gd name="connsiteX1" fmla="*/ 1644650 w 2482850"/>
                <a:gd name="connsiteY1" fmla="*/ 1250950 h 1250950"/>
                <a:gd name="connsiteX2" fmla="*/ 2482850 w 2482850"/>
                <a:gd name="connsiteY2" fmla="*/ 0 h 1250950"/>
                <a:gd name="connsiteX3" fmla="*/ 0 w 2482850"/>
                <a:gd name="connsiteY3" fmla="*/ 1250950 h 1250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2850" h="1250950">
                  <a:moveTo>
                    <a:pt x="0" y="1250950"/>
                  </a:moveTo>
                  <a:lnTo>
                    <a:pt x="1644650" y="1250950"/>
                  </a:lnTo>
                  <a:lnTo>
                    <a:pt x="2482850" y="0"/>
                  </a:lnTo>
                  <a:lnTo>
                    <a:pt x="0" y="1250950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フリーフォーム: 図形 228">
              <a:extLst>
                <a:ext uri="{FF2B5EF4-FFF2-40B4-BE49-F238E27FC236}">
                  <a16:creationId xmlns:a16="http://schemas.microsoft.com/office/drawing/2014/main" id="{D79A9A8F-DBAD-43DC-965D-0ABB7F6C561F}"/>
                </a:ext>
              </a:extLst>
            </p:cNvPr>
            <p:cNvSpPr/>
            <p:nvPr/>
          </p:nvSpPr>
          <p:spPr>
            <a:xfrm flipV="1">
              <a:off x="1895648" y="2109259"/>
              <a:ext cx="2425700" cy="1223965"/>
            </a:xfrm>
            <a:custGeom>
              <a:avLst/>
              <a:gdLst>
                <a:gd name="connsiteX0" fmla="*/ 0 w 2311400"/>
                <a:gd name="connsiteY0" fmla="*/ 1200150 h 1206500"/>
                <a:gd name="connsiteX1" fmla="*/ 1517650 w 2311400"/>
                <a:gd name="connsiteY1" fmla="*/ 1206500 h 1206500"/>
                <a:gd name="connsiteX2" fmla="*/ 2311400 w 2311400"/>
                <a:gd name="connsiteY2" fmla="*/ 0 h 1206500"/>
                <a:gd name="connsiteX3" fmla="*/ 0 w 2311400"/>
                <a:gd name="connsiteY3" fmla="*/ 1200150 h 1206500"/>
                <a:gd name="connsiteX0" fmla="*/ 0 w 2362200"/>
                <a:gd name="connsiteY0" fmla="*/ 1168400 h 1206500"/>
                <a:gd name="connsiteX1" fmla="*/ 1568450 w 2362200"/>
                <a:gd name="connsiteY1" fmla="*/ 1206500 h 1206500"/>
                <a:gd name="connsiteX2" fmla="*/ 2362200 w 2362200"/>
                <a:gd name="connsiteY2" fmla="*/ 0 h 1206500"/>
                <a:gd name="connsiteX3" fmla="*/ 0 w 2362200"/>
                <a:gd name="connsiteY3" fmla="*/ 1168400 h 1206500"/>
                <a:gd name="connsiteX0" fmla="*/ 0 w 2374900"/>
                <a:gd name="connsiteY0" fmla="*/ 1212850 h 1250950"/>
                <a:gd name="connsiteX1" fmla="*/ 1568450 w 2374900"/>
                <a:gd name="connsiteY1" fmla="*/ 1250950 h 1250950"/>
                <a:gd name="connsiteX2" fmla="*/ 2374900 w 2374900"/>
                <a:gd name="connsiteY2" fmla="*/ 0 h 1250950"/>
                <a:gd name="connsiteX3" fmla="*/ 0 w 2374900"/>
                <a:gd name="connsiteY3" fmla="*/ 1212850 h 1250950"/>
                <a:gd name="connsiteX0" fmla="*/ 0 w 2406650"/>
                <a:gd name="connsiteY0" fmla="*/ 1212850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12850 h 1250950"/>
                <a:gd name="connsiteX0" fmla="*/ 0 w 2432050"/>
                <a:gd name="connsiteY0" fmla="*/ 1250950 h 1250950"/>
                <a:gd name="connsiteX1" fmla="*/ 1593850 w 2432050"/>
                <a:gd name="connsiteY1" fmla="*/ 1250950 h 1250950"/>
                <a:gd name="connsiteX2" fmla="*/ 2432050 w 2432050"/>
                <a:gd name="connsiteY2" fmla="*/ 0 h 1250950"/>
                <a:gd name="connsiteX3" fmla="*/ 0 w 2432050"/>
                <a:gd name="connsiteY3" fmla="*/ 1250950 h 1250950"/>
                <a:gd name="connsiteX0" fmla="*/ 0 w 2482850"/>
                <a:gd name="connsiteY0" fmla="*/ 1250950 h 1250950"/>
                <a:gd name="connsiteX1" fmla="*/ 1644650 w 2482850"/>
                <a:gd name="connsiteY1" fmla="*/ 1250950 h 1250950"/>
                <a:gd name="connsiteX2" fmla="*/ 2482850 w 2482850"/>
                <a:gd name="connsiteY2" fmla="*/ 0 h 1250950"/>
                <a:gd name="connsiteX3" fmla="*/ 0 w 2482850"/>
                <a:gd name="connsiteY3" fmla="*/ 1250950 h 1250950"/>
                <a:gd name="connsiteX0" fmla="*/ 0 w 2406650"/>
                <a:gd name="connsiteY0" fmla="*/ 1246026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46026 h 1250950"/>
                <a:gd name="connsiteX0" fmla="*/ 0 w 2425700"/>
                <a:gd name="connsiteY0" fmla="*/ 1265727 h 1265727"/>
                <a:gd name="connsiteX1" fmla="*/ 1587500 w 2425700"/>
                <a:gd name="connsiteY1" fmla="*/ 1250950 h 1265727"/>
                <a:gd name="connsiteX2" fmla="*/ 2425700 w 2425700"/>
                <a:gd name="connsiteY2" fmla="*/ 0 h 1265727"/>
                <a:gd name="connsiteX3" fmla="*/ 0 w 2425700"/>
                <a:gd name="connsiteY3" fmla="*/ 1265727 h 1265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25700" h="1265727">
                  <a:moveTo>
                    <a:pt x="0" y="1265727"/>
                  </a:moveTo>
                  <a:lnTo>
                    <a:pt x="1587500" y="1250950"/>
                  </a:lnTo>
                  <a:lnTo>
                    <a:pt x="2425700" y="0"/>
                  </a:lnTo>
                  <a:lnTo>
                    <a:pt x="0" y="1265727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0" name="フリーフォーム: 図形 229">
              <a:extLst>
                <a:ext uri="{FF2B5EF4-FFF2-40B4-BE49-F238E27FC236}">
                  <a16:creationId xmlns:a16="http://schemas.microsoft.com/office/drawing/2014/main" id="{3A3F4A64-6AB5-4BF9-9369-50936C3B180B}"/>
                </a:ext>
              </a:extLst>
            </p:cNvPr>
            <p:cNvSpPr/>
            <p:nvPr/>
          </p:nvSpPr>
          <p:spPr>
            <a:xfrm flipH="1" flipV="1">
              <a:off x="4480211" y="2076667"/>
              <a:ext cx="2482850" cy="1250950"/>
            </a:xfrm>
            <a:custGeom>
              <a:avLst/>
              <a:gdLst>
                <a:gd name="connsiteX0" fmla="*/ 0 w 2311400"/>
                <a:gd name="connsiteY0" fmla="*/ 1200150 h 1206500"/>
                <a:gd name="connsiteX1" fmla="*/ 1517650 w 2311400"/>
                <a:gd name="connsiteY1" fmla="*/ 1206500 h 1206500"/>
                <a:gd name="connsiteX2" fmla="*/ 2311400 w 2311400"/>
                <a:gd name="connsiteY2" fmla="*/ 0 h 1206500"/>
                <a:gd name="connsiteX3" fmla="*/ 0 w 2311400"/>
                <a:gd name="connsiteY3" fmla="*/ 1200150 h 1206500"/>
                <a:gd name="connsiteX0" fmla="*/ 0 w 2362200"/>
                <a:gd name="connsiteY0" fmla="*/ 1168400 h 1206500"/>
                <a:gd name="connsiteX1" fmla="*/ 1568450 w 2362200"/>
                <a:gd name="connsiteY1" fmla="*/ 1206500 h 1206500"/>
                <a:gd name="connsiteX2" fmla="*/ 2362200 w 2362200"/>
                <a:gd name="connsiteY2" fmla="*/ 0 h 1206500"/>
                <a:gd name="connsiteX3" fmla="*/ 0 w 2362200"/>
                <a:gd name="connsiteY3" fmla="*/ 1168400 h 1206500"/>
                <a:gd name="connsiteX0" fmla="*/ 0 w 2374900"/>
                <a:gd name="connsiteY0" fmla="*/ 1212850 h 1250950"/>
                <a:gd name="connsiteX1" fmla="*/ 1568450 w 2374900"/>
                <a:gd name="connsiteY1" fmla="*/ 1250950 h 1250950"/>
                <a:gd name="connsiteX2" fmla="*/ 2374900 w 2374900"/>
                <a:gd name="connsiteY2" fmla="*/ 0 h 1250950"/>
                <a:gd name="connsiteX3" fmla="*/ 0 w 2374900"/>
                <a:gd name="connsiteY3" fmla="*/ 1212850 h 1250950"/>
                <a:gd name="connsiteX0" fmla="*/ 0 w 2406650"/>
                <a:gd name="connsiteY0" fmla="*/ 1212850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12850 h 1250950"/>
                <a:gd name="connsiteX0" fmla="*/ 0 w 2432050"/>
                <a:gd name="connsiteY0" fmla="*/ 1250950 h 1250950"/>
                <a:gd name="connsiteX1" fmla="*/ 1593850 w 2432050"/>
                <a:gd name="connsiteY1" fmla="*/ 1250950 h 1250950"/>
                <a:gd name="connsiteX2" fmla="*/ 2432050 w 2432050"/>
                <a:gd name="connsiteY2" fmla="*/ 0 h 1250950"/>
                <a:gd name="connsiteX3" fmla="*/ 0 w 2432050"/>
                <a:gd name="connsiteY3" fmla="*/ 1250950 h 1250950"/>
                <a:gd name="connsiteX0" fmla="*/ 0 w 2482850"/>
                <a:gd name="connsiteY0" fmla="*/ 1250950 h 1250950"/>
                <a:gd name="connsiteX1" fmla="*/ 1644650 w 2482850"/>
                <a:gd name="connsiteY1" fmla="*/ 1250950 h 1250950"/>
                <a:gd name="connsiteX2" fmla="*/ 2482850 w 2482850"/>
                <a:gd name="connsiteY2" fmla="*/ 0 h 1250950"/>
                <a:gd name="connsiteX3" fmla="*/ 0 w 2482850"/>
                <a:gd name="connsiteY3" fmla="*/ 1250950 h 1250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2850" h="1250950">
                  <a:moveTo>
                    <a:pt x="0" y="1250950"/>
                  </a:moveTo>
                  <a:lnTo>
                    <a:pt x="1644650" y="1250950"/>
                  </a:lnTo>
                  <a:lnTo>
                    <a:pt x="2482850" y="0"/>
                  </a:lnTo>
                  <a:lnTo>
                    <a:pt x="0" y="125095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1" name="フリーフォーム: 図形 230">
              <a:extLst>
                <a:ext uri="{FF2B5EF4-FFF2-40B4-BE49-F238E27FC236}">
                  <a16:creationId xmlns:a16="http://schemas.microsoft.com/office/drawing/2014/main" id="{0F3572C3-3028-46C6-B943-7122FB8131E5}"/>
                </a:ext>
              </a:extLst>
            </p:cNvPr>
            <p:cNvSpPr/>
            <p:nvPr/>
          </p:nvSpPr>
          <p:spPr>
            <a:xfrm flipV="1">
              <a:off x="4508099" y="848360"/>
              <a:ext cx="2482850" cy="1250950"/>
            </a:xfrm>
            <a:custGeom>
              <a:avLst/>
              <a:gdLst>
                <a:gd name="connsiteX0" fmla="*/ 0 w 2311400"/>
                <a:gd name="connsiteY0" fmla="*/ 1200150 h 1206500"/>
                <a:gd name="connsiteX1" fmla="*/ 1517650 w 2311400"/>
                <a:gd name="connsiteY1" fmla="*/ 1206500 h 1206500"/>
                <a:gd name="connsiteX2" fmla="*/ 2311400 w 2311400"/>
                <a:gd name="connsiteY2" fmla="*/ 0 h 1206500"/>
                <a:gd name="connsiteX3" fmla="*/ 0 w 2311400"/>
                <a:gd name="connsiteY3" fmla="*/ 1200150 h 1206500"/>
                <a:gd name="connsiteX0" fmla="*/ 0 w 2362200"/>
                <a:gd name="connsiteY0" fmla="*/ 1168400 h 1206500"/>
                <a:gd name="connsiteX1" fmla="*/ 1568450 w 2362200"/>
                <a:gd name="connsiteY1" fmla="*/ 1206500 h 1206500"/>
                <a:gd name="connsiteX2" fmla="*/ 2362200 w 2362200"/>
                <a:gd name="connsiteY2" fmla="*/ 0 h 1206500"/>
                <a:gd name="connsiteX3" fmla="*/ 0 w 2362200"/>
                <a:gd name="connsiteY3" fmla="*/ 1168400 h 1206500"/>
                <a:gd name="connsiteX0" fmla="*/ 0 w 2374900"/>
                <a:gd name="connsiteY0" fmla="*/ 1212850 h 1250950"/>
                <a:gd name="connsiteX1" fmla="*/ 1568450 w 2374900"/>
                <a:gd name="connsiteY1" fmla="*/ 1250950 h 1250950"/>
                <a:gd name="connsiteX2" fmla="*/ 2374900 w 2374900"/>
                <a:gd name="connsiteY2" fmla="*/ 0 h 1250950"/>
                <a:gd name="connsiteX3" fmla="*/ 0 w 2374900"/>
                <a:gd name="connsiteY3" fmla="*/ 1212850 h 1250950"/>
                <a:gd name="connsiteX0" fmla="*/ 0 w 2406650"/>
                <a:gd name="connsiteY0" fmla="*/ 1212850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12850 h 1250950"/>
                <a:gd name="connsiteX0" fmla="*/ 0 w 2432050"/>
                <a:gd name="connsiteY0" fmla="*/ 1250950 h 1250950"/>
                <a:gd name="connsiteX1" fmla="*/ 1593850 w 2432050"/>
                <a:gd name="connsiteY1" fmla="*/ 1250950 h 1250950"/>
                <a:gd name="connsiteX2" fmla="*/ 2432050 w 2432050"/>
                <a:gd name="connsiteY2" fmla="*/ 0 h 1250950"/>
                <a:gd name="connsiteX3" fmla="*/ 0 w 2432050"/>
                <a:gd name="connsiteY3" fmla="*/ 1250950 h 1250950"/>
                <a:gd name="connsiteX0" fmla="*/ 0 w 2482850"/>
                <a:gd name="connsiteY0" fmla="*/ 1250950 h 1250950"/>
                <a:gd name="connsiteX1" fmla="*/ 1644650 w 2482850"/>
                <a:gd name="connsiteY1" fmla="*/ 1250950 h 1250950"/>
                <a:gd name="connsiteX2" fmla="*/ 2482850 w 2482850"/>
                <a:gd name="connsiteY2" fmla="*/ 0 h 1250950"/>
                <a:gd name="connsiteX3" fmla="*/ 0 w 2482850"/>
                <a:gd name="connsiteY3" fmla="*/ 1250950 h 1250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2850" h="1250950">
                  <a:moveTo>
                    <a:pt x="0" y="1250950"/>
                  </a:moveTo>
                  <a:lnTo>
                    <a:pt x="1644650" y="1250950"/>
                  </a:lnTo>
                  <a:lnTo>
                    <a:pt x="2482850" y="0"/>
                  </a:lnTo>
                  <a:lnTo>
                    <a:pt x="0" y="1250950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2" name="フリーフォーム: 図形 231">
              <a:extLst>
                <a:ext uri="{FF2B5EF4-FFF2-40B4-BE49-F238E27FC236}">
                  <a16:creationId xmlns:a16="http://schemas.microsoft.com/office/drawing/2014/main" id="{302ECBB2-9D48-493E-B0AE-7E17EA73B1D4}"/>
                </a:ext>
              </a:extLst>
            </p:cNvPr>
            <p:cNvSpPr/>
            <p:nvPr/>
          </p:nvSpPr>
          <p:spPr>
            <a:xfrm flipH="1" flipV="1">
              <a:off x="1871749" y="848360"/>
              <a:ext cx="2482850" cy="1250950"/>
            </a:xfrm>
            <a:custGeom>
              <a:avLst/>
              <a:gdLst>
                <a:gd name="connsiteX0" fmla="*/ 0 w 2311400"/>
                <a:gd name="connsiteY0" fmla="*/ 1200150 h 1206500"/>
                <a:gd name="connsiteX1" fmla="*/ 1517650 w 2311400"/>
                <a:gd name="connsiteY1" fmla="*/ 1206500 h 1206500"/>
                <a:gd name="connsiteX2" fmla="*/ 2311400 w 2311400"/>
                <a:gd name="connsiteY2" fmla="*/ 0 h 1206500"/>
                <a:gd name="connsiteX3" fmla="*/ 0 w 2311400"/>
                <a:gd name="connsiteY3" fmla="*/ 1200150 h 1206500"/>
                <a:gd name="connsiteX0" fmla="*/ 0 w 2362200"/>
                <a:gd name="connsiteY0" fmla="*/ 1168400 h 1206500"/>
                <a:gd name="connsiteX1" fmla="*/ 1568450 w 2362200"/>
                <a:gd name="connsiteY1" fmla="*/ 1206500 h 1206500"/>
                <a:gd name="connsiteX2" fmla="*/ 2362200 w 2362200"/>
                <a:gd name="connsiteY2" fmla="*/ 0 h 1206500"/>
                <a:gd name="connsiteX3" fmla="*/ 0 w 2362200"/>
                <a:gd name="connsiteY3" fmla="*/ 1168400 h 1206500"/>
                <a:gd name="connsiteX0" fmla="*/ 0 w 2374900"/>
                <a:gd name="connsiteY0" fmla="*/ 1212850 h 1250950"/>
                <a:gd name="connsiteX1" fmla="*/ 1568450 w 2374900"/>
                <a:gd name="connsiteY1" fmla="*/ 1250950 h 1250950"/>
                <a:gd name="connsiteX2" fmla="*/ 2374900 w 2374900"/>
                <a:gd name="connsiteY2" fmla="*/ 0 h 1250950"/>
                <a:gd name="connsiteX3" fmla="*/ 0 w 2374900"/>
                <a:gd name="connsiteY3" fmla="*/ 1212850 h 1250950"/>
                <a:gd name="connsiteX0" fmla="*/ 0 w 2406650"/>
                <a:gd name="connsiteY0" fmla="*/ 1212850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12850 h 1250950"/>
                <a:gd name="connsiteX0" fmla="*/ 0 w 2432050"/>
                <a:gd name="connsiteY0" fmla="*/ 1250950 h 1250950"/>
                <a:gd name="connsiteX1" fmla="*/ 1593850 w 2432050"/>
                <a:gd name="connsiteY1" fmla="*/ 1250950 h 1250950"/>
                <a:gd name="connsiteX2" fmla="*/ 2432050 w 2432050"/>
                <a:gd name="connsiteY2" fmla="*/ 0 h 1250950"/>
                <a:gd name="connsiteX3" fmla="*/ 0 w 2432050"/>
                <a:gd name="connsiteY3" fmla="*/ 1250950 h 1250950"/>
                <a:gd name="connsiteX0" fmla="*/ 0 w 2482850"/>
                <a:gd name="connsiteY0" fmla="*/ 1250950 h 1250950"/>
                <a:gd name="connsiteX1" fmla="*/ 1644650 w 2482850"/>
                <a:gd name="connsiteY1" fmla="*/ 1250950 h 1250950"/>
                <a:gd name="connsiteX2" fmla="*/ 2482850 w 2482850"/>
                <a:gd name="connsiteY2" fmla="*/ 0 h 1250950"/>
                <a:gd name="connsiteX3" fmla="*/ 0 w 2482850"/>
                <a:gd name="connsiteY3" fmla="*/ 1250950 h 1250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2850" h="1250950">
                  <a:moveTo>
                    <a:pt x="0" y="1250950"/>
                  </a:moveTo>
                  <a:lnTo>
                    <a:pt x="1644650" y="1250950"/>
                  </a:lnTo>
                  <a:lnTo>
                    <a:pt x="2482850" y="0"/>
                  </a:lnTo>
                  <a:lnTo>
                    <a:pt x="0" y="125095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フリーフォーム: 図形 232">
              <a:extLst>
                <a:ext uri="{FF2B5EF4-FFF2-40B4-BE49-F238E27FC236}">
                  <a16:creationId xmlns:a16="http://schemas.microsoft.com/office/drawing/2014/main" id="{7CF4AC64-05EC-40A9-AB13-3C3DDFB020CF}"/>
                </a:ext>
              </a:extLst>
            </p:cNvPr>
            <p:cNvSpPr/>
            <p:nvPr/>
          </p:nvSpPr>
          <p:spPr>
            <a:xfrm>
              <a:off x="1895648" y="889634"/>
              <a:ext cx="2425700" cy="1223965"/>
            </a:xfrm>
            <a:custGeom>
              <a:avLst/>
              <a:gdLst>
                <a:gd name="connsiteX0" fmla="*/ 0 w 2311400"/>
                <a:gd name="connsiteY0" fmla="*/ 1200150 h 1206500"/>
                <a:gd name="connsiteX1" fmla="*/ 1517650 w 2311400"/>
                <a:gd name="connsiteY1" fmla="*/ 1206500 h 1206500"/>
                <a:gd name="connsiteX2" fmla="*/ 2311400 w 2311400"/>
                <a:gd name="connsiteY2" fmla="*/ 0 h 1206500"/>
                <a:gd name="connsiteX3" fmla="*/ 0 w 2311400"/>
                <a:gd name="connsiteY3" fmla="*/ 1200150 h 1206500"/>
                <a:gd name="connsiteX0" fmla="*/ 0 w 2362200"/>
                <a:gd name="connsiteY0" fmla="*/ 1168400 h 1206500"/>
                <a:gd name="connsiteX1" fmla="*/ 1568450 w 2362200"/>
                <a:gd name="connsiteY1" fmla="*/ 1206500 h 1206500"/>
                <a:gd name="connsiteX2" fmla="*/ 2362200 w 2362200"/>
                <a:gd name="connsiteY2" fmla="*/ 0 h 1206500"/>
                <a:gd name="connsiteX3" fmla="*/ 0 w 2362200"/>
                <a:gd name="connsiteY3" fmla="*/ 1168400 h 1206500"/>
                <a:gd name="connsiteX0" fmla="*/ 0 w 2374900"/>
                <a:gd name="connsiteY0" fmla="*/ 1212850 h 1250950"/>
                <a:gd name="connsiteX1" fmla="*/ 1568450 w 2374900"/>
                <a:gd name="connsiteY1" fmla="*/ 1250950 h 1250950"/>
                <a:gd name="connsiteX2" fmla="*/ 2374900 w 2374900"/>
                <a:gd name="connsiteY2" fmla="*/ 0 h 1250950"/>
                <a:gd name="connsiteX3" fmla="*/ 0 w 2374900"/>
                <a:gd name="connsiteY3" fmla="*/ 1212850 h 1250950"/>
                <a:gd name="connsiteX0" fmla="*/ 0 w 2406650"/>
                <a:gd name="connsiteY0" fmla="*/ 1212850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12850 h 1250950"/>
                <a:gd name="connsiteX0" fmla="*/ 0 w 2432050"/>
                <a:gd name="connsiteY0" fmla="*/ 1250950 h 1250950"/>
                <a:gd name="connsiteX1" fmla="*/ 1593850 w 2432050"/>
                <a:gd name="connsiteY1" fmla="*/ 1250950 h 1250950"/>
                <a:gd name="connsiteX2" fmla="*/ 2432050 w 2432050"/>
                <a:gd name="connsiteY2" fmla="*/ 0 h 1250950"/>
                <a:gd name="connsiteX3" fmla="*/ 0 w 2432050"/>
                <a:gd name="connsiteY3" fmla="*/ 1250950 h 1250950"/>
                <a:gd name="connsiteX0" fmla="*/ 0 w 2482850"/>
                <a:gd name="connsiteY0" fmla="*/ 1250950 h 1250950"/>
                <a:gd name="connsiteX1" fmla="*/ 1644650 w 2482850"/>
                <a:gd name="connsiteY1" fmla="*/ 1250950 h 1250950"/>
                <a:gd name="connsiteX2" fmla="*/ 2482850 w 2482850"/>
                <a:gd name="connsiteY2" fmla="*/ 0 h 1250950"/>
                <a:gd name="connsiteX3" fmla="*/ 0 w 2482850"/>
                <a:gd name="connsiteY3" fmla="*/ 1250950 h 1250950"/>
                <a:gd name="connsiteX0" fmla="*/ 0 w 2406650"/>
                <a:gd name="connsiteY0" fmla="*/ 1246026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46026 h 1250950"/>
                <a:gd name="connsiteX0" fmla="*/ 0 w 2425700"/>
                <a:gd name="connsiteY0" fmla="*/ 1265727 h 1265727"/>
                <a:gd name="connsiteX1" fmla="*/ 1587500 w 2425700"/>
                <a:gd name="connsiteY1" fmla="*/ 1250950 h 1265727"/>
                <a:gd name="connsiteX2" fmla="*/ 2425700 w 2425700"/>
                <a:gd name="connsiteY2" fmla="*/ 0 h 1265727"/>
                <a:gd name="connsiteX3" fmla="*/ 0 w 2425700"/>
                <a:gd name="connsiteY3" fmla="*/ 1265727 h 1265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25700" h="1265727">
                  <a:moveTo>
                    <a:pt x="0" y="1265727"/>
                  </a:moveTo>
                  <a:lnTo>
                    <a:pt x="1587500" y="1250950"/>
                  </a:lnTo>
                  <a:lnTo>
                    <a:pt x="2425700" y="0"/>
                  </a:lnTo>
                  <a:lnTo>
                    <a:pt x="0" y="1265727"/>
                  </a:lnTo>
                  <a:close/>
                </a:path>
              </a:pathLst>
            </a:custGeom>
            <a:solidFill>
              <a:srgbClr val="99FF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フリーフォーム: 図形 233">
              <a:extLst>
                <a:ext uri="{FF2B5EF4-FFF2-40B4-BE49-F238E27FC236}">
                  <a16:creationId xmlns:a16="http://schemas.microsoft.com/office/drawing/2014/main" id="{6CE2C620-8564-4876-8117-9F198952D2FD}"/>
                </a:ext>
              </a:extLst>
            </p:cNvPr>
            <p:cNvSpPr/>
            <p:nvPr/>
          </p:nvSpPr>
          <p:spPr>
            <a:xfrm flipH="1">
              <a:off x="4480211" y="857042"/>
              <a:ext cx="2482850" cy="1250950"/>
            </a:xfrm>
            <a:custGeom>
              <a:avLst/>
              <a:gdLst>
                <a:gd name="connsiteX0" fmla="*/ 0 w 2311400"/>
                <a:gd name="connsiteY0" fmla="*/ 1200150 h 1206500"/>
                <a:gd name="connsiteX1" fmla="*/ 1517650 w 2311400"/>
                <a:gd name="connsiteY1" fmla="*/ 1206500 h 1206500"/>
                <a:gd name="connsiteX2" fmla="*/ 2311400 w 2311400"/>
                <a:gd name="connsiteY2" fmla="*/ 0 h 1206500"/>
                <a:gd name="connsiteX3" fmla="*/ 0 w 2311400"/>
                <a:gd name="connsiteY3" fmla="*/ 1200150 h 1206500"/>
                <a:gd name="connsiteX0" fmla="*/ 0 w 2362200"/>
                <a:gd name="connsiteY0" fmla="*/ 1168400 h 1206500"/>
                <a:gd name="connsiteX1" fmla="*/ 1568450 w 2362200"/>
                <a:gd name="connsiteY1" fmla="*/ 1206500 h 1206500"/>
                <a:gd name="connsiteX2" fmla="*/ 2362200 w 2362200"/>
                <a:gd name="connsiteY2" fmla="*/ 0 h 1206500"/>
                <a:gd name="connsiteX3" fmla="*/ 0 w 2362200"/>
                <a:gd name="connsiteY3" fmla="*/ 1168400 h 1206500"/>
                <a:gd name="connsiteX0" fmla="*/ 0 w 2374900"/>
                <a:gd name="connsiteY0" fmla="*/ 1212850 h 1250950"/>
                <a:gd name="connsiteX1" fmla="*/ 1568450 w 2374900"/>
                <a:gd name="connsiteY1" fmla="*/ 1250950 h 1250950"/>
                <a:gd name="connsiteX2" fmla="*/ 2374900 w 2374900"/>
                <a:gd name="connsiteY2" fmla="*/ 0 h 1250950"/>
                <a:gd name="connsiteX3" fmla="*/ 0 w 2374900"/>
                <a:gd name="connsiteY3" fmla="*/ 1212850 h 1250950"/>
                <a:gd name="connsiteX0" fmla="*/ 0 w 2406650"/>
                <a:gd name="connsiteY0" fmla="*/ 1212850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12850 h 1250950"/>
                <a:gd name="connsiteX0" fmla="*/ 0 w 2432050"/>
                <a:gd name="connsiteY0" fmla="*/ 1250950 h 1250950"/>
                <a:gd name="connsiteX1" fmla="*/ 1593850 w 2432050"/>
                <a:gd name="connsiteY1" fmla="*/ 1250950 h 1250950"/>
                <a:gd name="connsiteX2" fmla="*/ 2432050 w 2432050"/>
                <a:gd name="connsiteY2" fmla="*/ 0 h 1250950"/>
                <a:gd name="connsiteX3" fmla="*/ 0 w 2432050"/>
                <a:gd name="connsiteY3" fmla="*/ 1250950 h 1250950"/>
                <a:gd name="connsiteX0" fmla="*/ 0 w 2482850"/>
                <a:gd name="connsiteY0" fmla="*/ 1250950 h 1250950"/>
                <a:gd name="connsiteX1" fmla="*/ 1644650 w 2482850"/>
                <a:gd name="connsiteY1" fmla="*/ 1250950 h 1250950"/>
                <a:gd name="connsiteX2" fmla="*/ 2482850 w 2482850"/>
                <a:gd name="connsiteY2" fmla="*/ 0 h 1250950"/>
                <a:gd name="connsiteX3" fmla="*/ 0 w 2482850"/>
                <a:gd name="connsiteY3" fmla="*/ 1250950 h 1250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2850" h="1250950">
                  <a:moveTo>
                    <a:pt x="0" y="1250950"/>
                  </a:moveTo>
                  <a:lnTo>
                    <a:pt x="1644650" y="1250950"/>
                  </a:lnTo>
                  <a:lnTo>
                    <a:pt x="2482850" y="0"/>
                  </a:lnTo>
                  <a:lnTo>
                    <a:pt x="0" y="1250950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5" name="フリーフォーム: 図形 234">
              <a:extLst>
                <a:ext uri="{FF2B5EF4-FFF2-40B4-BE49-F238E27FC236}">
                  <a16:creationId xmlns:a16="http://schemas.microsoft.com/office/drawing/2014/main" id="{E1ED2D49-6AC4-4D11-A79E-5A137EB2103C}"/>
                </a:ext>
              </a:extLst>
            </p:cNvPr>
            <p:cNvSpPr/>
            <p:nvPr/>
          </p:nvSpPr>
          <p:spPr>
            <a:xfrm>
              <a:off x="4508099" y="4614178"/>
              <a:ext cx="2482850" cy="1250950"/>
            </a:xfrm>
            <a:custGeom>
              <a:avLst/>
              <a:gdLst>
                <a:gd name="connsiteX0" fmla="*/ 0 w 2311400"/>
                <a:gd name="connsiteY0" fmla="*/ 1200150 h 1206500"/>
                <a:gd name="connsiteX1" fmla="*/ 1517650 w 2311400"/>
                <a:gd name="connsiteY1" fmla="*/ 1206500 h 1206500"/>
                <a:gd name="connsiteX2" fmla="*/ 2311400 w 2311400"/>
                <a:gd name="connsiteY2" fmla="*/ 0 h 1206500"/>
                <a:gd name="connsiteX3" fmla="*/ 0 w 2311400"/>
                <a:gd name="connsiteY3" fmla="*/ 1200150 h 1206500"/>
                <a:gd name="connsiteX0" fmla="*/ 0 w 2362200"/>
                <a:gd name="connsiteY0" fmla="*/ 1168400 h 1206500"/>
                <a:gd name="connsiteX1" fmla="*/ 1568450 w 2362200"/>
                <a:gd name="connsiteY1" fmla="*/ 1206500 h 1206500"/>
                <a:gd name="connsiteX2" fmla="*/ 2362200 w 2362200"/>
                <a:gd name="connsiteY2" fmla="*/ 0 h 1206500"/>
                <a:gd name="connsiteX3" fmla="*/ 0 w 2362200"/>
                <a:gd name="connsiteY3" fmla="*/ 1168400 h 1206500"/>
                <a:gd name="connsiteX0" fmla="*/ 0 w 2374900"/>
                <a:gd name="connsiteY0" fmla="*/ 1212850 h 1250950"/>
                <a:gd name="connsiteX1" fmla="*/ 1568450 w 2374900"/>
                <a:gd name="connsiteY1" fmla="*/ 1250950 h 1250950"/>
                <a:gd name="connsiteX2" fmla="*/ 2374900 w 2374900"/>
                <a:gd name="connsiteY2" fmla="*/ 0 h 1250950"/>
                <a:gd name="connsiteX3" fmla="*/ 0 w 2374900"/>
                <a:gd name="connsiteY3" fmla="*/ 1212850 h 1250950"/>
                <a:gd name="connsiteX0" fmla="*/ 0 w 2406650"/>
                <a:gd name="connsiteY0" fmla="*/ 1212850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12850 h 1250950"/>
                <a:gd name="connsiteX0" fmla="*/ 0 w 2432050"/>
                <a:gd name="connsiteY0" fmla="*/ 1250950 h 1250950"/>
                <a:gd name="connsiteX1" fmla="*/ 1593850 w 2432050"/>
                <a:gd name="connsiteY1" fmla="*/ 1250950 h 1250950"/>
                <a:gd name="connsiteX2" fmla="*/ 2432050 w 2432050"/>
                <a:gd name="connsiteY2" fmla="*/ 0 h 1250950"/>
                <a:gd name="connsiteX3" fmla="*/ 0 w 2432050"/>
                <a:gd name="connsiteY3" fmla="*/ 1250950 h 1250950"/>
                <a:gd name="connsiteX0" fmla="*/ 0 w 2482850"/>
                <a:gd name="connsiteY0" fmla="*/ 1250950 h 1250950"/>
                <a:gd name="connsiteX1" fmla="*/ 1644650 w 2482850"/>
                <a:gd name="connsiteY1" fmla="*/ 1250950 h 1250950"/>
                <a:gd name="connsiteX2" fmla="*/ 2482850 w 2482850"/>
                <a:gd name="connsiteY2" fmla="*/ 0 h 1250950"/>
                <a:gd name="connsiteX3" fmla="*/ 0 w 2482850"/>
                <a:gd name="connsiteY3" fmla="*/ 1250950 h 1250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2850" h="1250950">
                  <a:moveTo>
                    <a:pt x="0" y="1250950"/>
                  </a:moveTo>
                  <a:lnTo>
                    <a:pt x="1644650" y="1250950"/>
                  </a:lnTo>
                  <a:lnTo>
                    <a:pt x="2482850" y="0"/>
                  </a:lnTo>
                  <a:lnTo>
                    <a:pt x="0" y="1250950"/>
                  </a:lnTo>
                  <a:close/>
                </a:path>
              </a:pathLst>
            </a:custGeom>
            <a:solidFill>
              <a:srgbClr val="99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6" name="フリーフォーム: 図形 235">
              <a:extLst>
                <a:ext uri="{FF2B5EF4-FFF2-40B4-BE49-F238E27FC236}">
                  <a16:creationId xmlns:a16="http://schemas.microsoft.com/office/drawing/2014/main" id="{0C996361-264D-4C0B-8AA0-4F64328EA131}"/>
                </a:ext>
              </a:extLst>
            </p:cNvPr>
            <p:cNvSpPr/>
            <p:nvPr/>
          </p:nvSpPr>
          <p:spPr>
            <a:xfrm flipH="1">
              <a:off x="1871749" y="4614178"/>
              <a:ext cx="2482850" cy="1250950"/>
            </a:xfrm>
            <a:custGeom>
              <a:avLst/>
              <a:gdLst>
                <a:gd name="connsiteX0" fmla="*/ 0 w 2311400"/>
                <a:gd name="connsiteY0" fmla="*/ 1200150 h 1206500"/>
                <a:gd name="connsiteX1" fmla="*/ 1517650 w 2311400"/>
                <a:gd name="connsiteY1" fmla="*/ 1206500 h 1206500"/>
                <a:gd name="connsiteX2" fmla="*/ 2311400 w 2311400"/>
                <a:gd name="connsiteY2" fmla="*/ 0 h 1206500"/>
                <a:gd name="connsiteX3" fmla="*/ 0 w 2311400"/>
                <a:gd name="connsiteY3" fmla="*/ 1200150 h 1206500"/>
                <a:gd name="connsiteX0" fmla="*/ 0 w 2362200"/>
                <a:gd name="connsiteY0" fmla="*/ 1168400 h 1206500"/>
                <a:gd name="connsiteX1" fmla="*/ 1568450 w 2362200"/>
                <a:gd name="connsiteY1" fmla="*/ 1206500 h 1206500"/>
                <a:gd name="connsiteX2" fmla="*/ 2362200 w 2362200"/>
                <a:gd name="connsiteY2" fmla="*/ 0 h 1206500"/>
                <a:gd name="connsiteX3" fmla="*/ 0 w 2362200"/>
                <a:gd name="connsiteY3" fmla="*/ 1168400 h 1206500"/>
                <a:gd name="connsiteX0" fmla="*/ 0 w 2374900"/>
                <a:gd name="connsiteY0" fmla="*/ 1212850 h 1250950"/>
                <a:gd name="connsiteX1" fmla="*/ 1568450 w 2374900"/>
                <a:gd name="connsiteY1" fmla="*/ 1250950 h 1250950"/>
                <a:gd name="connsiteX2" fmla="*/ 2374900 w 2374900"/>
                <a:gd name="connsiteY2" fmla="*/ 0 h 1250950"/>
                <a:gd name="connsiteX3" fmla="*/ 0 w 2374900"/>
                <a:gd name="connsiteY3" fmla="*/ 1212850 h 1250950"/>
                <a:gd name="connsiteX0" fmla="*/ 0 w 2406650"/>
                <a:gd name="connsiteY0" fmla="*/ 1212850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12850 h 1250950"/>
                <a:gd name="connsiteX0" fmla="*/ 0 w 2432050"/>
                <a:gd name="connsiteY0" fmla="*/ 1250950 h 1250950"/>
                <a:gd name="connsiteX1" fmla="*/ 1593850 w 2432050"/>
                <a:gd name="connsiteY1" fmla="*/ 1250950 h 1250950"/>
                <a:gd name="connsiteX2" fmla="*/ 2432050 w 2432050"/>
                <a:gd name="connsiteY2" fmla="*/ 0 h 1250950"/>
                <a:gd name="connsiteX3" fmla="*/ 0 w 2432050"/>
                <a:gd name="connsiteY3" fmla="*/ 1250950 h 1250950"/>
                <a:gd name="connsiteX0" fmla="*/ 0 w 2482850"/>
                <a:gd name="connsiteY0" fmla="*/ 1250950 h 1250950"/>
                <a:gd name="connsiteX1" fmla="*/ 1644650 w 2482850"/>
                <a:gd name="connsiteY1" fmla="*/ 1250950 h 1250950"/>
                <a:gd name="connsiteX2" fmla="*/ 2482850 w 2482850"/>
                <a:gd name="connsiteY2" fmla="*/ 0 h 1250950"/>
                <a:gd name="connsiteX3" fmla="*/ 0 w 2482850"/>
                <a:gd name="connsiteY3" fmla="*/ 1250950 h 1250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2850" h="1250950">
                  <a:moveTo>
                    <a:pt x="0" y="1250950"/>
                  </a:moveTo>
                  <a:lnTo>
                    <a:pt x="1644650" y="1250950"/>
                  </a:lnTo>
                  <a:lnTo>
                    <a:pt x="2482850" y="0"/>
                  </a:lnTo>
                  <a:lnTo>
                    <a:pt x="0" y="1250950"/>
                  </a:lnTo>
                  <a:close/>
                </a:path>
              </a:pathLst>
            </a:custGeom>
            <a:solidFill>
              <a:srgbClr val="99FF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7" name="フリーフォーム: 図形 236">
              <a:extLst>
                <a:ext uri="{FF2B5EF4-FFF2-40B4-BE49-F238E27FC236}">
                  <a16:creationId xmlns:a16="http://schemas.microsoft.com/office/drawing/2014/main" id="{1AFAF466-BC27-49FF-904B-D912C0F54E55}"/>
                </a:ext>
              </a:extLst>
            </p:cNvPr>
            <p:cNvSpPr/>
            <p:nvPr/>
          </p:nvSpPr>
          <p:spPr>
            <a:xfrm flipV="1">
              <a:off x="1895648" y="4615237"/>
              <a:ext cx="2425700" cy="1223965"/>
            </a:xfrm>
            <a:custGeom>
              <a:avLst/>
              <a:gdLst>
                <a:gd name="connsiteX0" fmla="*/ 0 w 2311400"/>
                <a:gd name="connsiteY0" fmla="*/ 1200150 h 1206500"/>
                <a:gd name="connsiteX1" fmla="*/ 1517650 w 2311400"/>
                <a:gd name="connsiteY1" fmla="*/ 1206500 h 1206500"/>
                <a:gd name="connsiteX2" fmla="*/ 2311400 w 2311400"/>
                <a:gd name="connsiteY2" fmla="*/ 0 h 1206500"/>
                <a:gd name="connsiteX3" fmla="*/ 0 w 2311400"/>
                <a:gd name="connsiteY3" fmla="*/ 1200150 h 1206500"/>
                <a:gd name="connsiteX0" fmla="*/ 0 w 2362200"/>
                <a:gd name="connsiteY0" fmla="*/ 1168400 h 1206500"/>
                <a:gd name="connsiteX1" fmla="*/ 1568450 w 2362200"/>
                <a:gd name="connsiteY1" fmla="*/ 1206500 h 1206500"/>
                <a:gd name="connsiteX2" fmla="*/ 2362200 w 2362200"/>
                <a:gd name="connsiteY2" fmla="*/ 0 h 1206500"/>
                <a:gd name="connsiteX3" fmla="*/ 0 w 2362200"/>
                <a:gd name="connsiteY3" fmla="*/ 1168400 h 1206500"/>
                <a:gd name="connsiteX0" fmla="*/ 0 w 2374900"/>
                <a:gd name="connsiteY0" fmla="*/ 1212850 h 1250950"/>
                <a:gd name="connsiteX1" fmla="*/ 1568450 w 2374900"/>
                <a:gd name="connsiteY1" fmla="*/ 1250950 h 1250950"/>
                <a:gd name="connsiteX2" fmla="*/ 2374900 w 2374900"/>
                <a:gd name="connsiteY2" fmla="*/ 0 h 1250950"/>
                <a:gd name="connsiteX3" fmla="*/ 0 w 2374900"/>
                <a:gd name="connsiteY3" fmla="*/ 1212850 h 1250950"/>
                <a:gd name="connsiteX0" fmla="*/ 0 w 2406650"/>
                <a:gd name="connsiteY0" fmla="*/ 1212850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12850 h 1250950"/>
                <a:gd name="connsiteX0" fmla="*/ 0 w 2432050"/>
                <a:gd name="connsiteY0" fmla="*/ 1250950 h 1250950"/>
                <a:gd name="connsiteX1" fmla="*/ 1593850 w 2432050"/>
                <a:gd name="connsiteY1" fmla="*/ 1250950 h 1250950"/>
                <a:gd name="connsiteX2" fmla="*/ 2432050 w 2432050"/>
                <a:gd name="connsiteY2" fmla="*/ 0 h 1250950"/>
                <a:gd name="connsiteX3" fmla="*/ 0 w 2432050"/>
                <a:gd name="connsiteY3" fmla="*/ 1250950 h 1250950"/>
                <a:gd name="connsiteX0" fmla="*/ 0 w 2482850"/>
                <a:gd name="connsiteY0" fmla="*/ 1250950 h 1250950"/>
                <a:gd name="connsiteX1" fmla="*/ 1644650 w 2482850"/>
                <a:gd name="connsiteY1" fmla="*/ 1250950 h 1250950"/>
                <a:gd name="connsiteX2" fmla="*/ 2482850 w 2482850"/>
                <a:gd name="connsiteY2" fmla="*/ 0 h 1250950"/>
                <a:gd name="connsiteX3" fmla="*/ 0 w 2482850"/>
                <a:gd name="connsiteY3" fmla="*/ 1250950 h 1250950"/>
                <a:gd name="connsiteX0" fmla="*/ 0 w 2406650"/>
                <a:gd name="connsiteY0" fmla="*/ 1246026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46026 h 1250950"/>
                <a:gd name="connsiteX0" fmla="*/ 0 w 2425700"/>
                <a:gd name="connsiteY0" fmla="*/ 1265727 h 1265727"/>
                <a:gd name="connsiteX1" fmla="*/ 1587500 w 2425700"/>
                <a:gd name="connsiteY1" fmla="*/ 1250950 h 1265727"/>
                <a:gd name="connsiteX2" fmla="*/ 2425700 w 2425700"/>
                <a:gd name="connsiteY2" fmla="*/ 0 h 1265727"/>
                <a:gd name="connsiteX3" fmla="*/ 0 w 2425700"/>
                <a:gd name="connsiteY3" fmla="*/ 1265727 h 1265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25700" h="1265727">
                  <a:moveTo>
                    <a:pt x="0" y="1265727"/>
                  </a:moveTo>
                  <a:lnTo>
                    <a:pt x="1587500" y="1250950"/>
                  </a:lnTo>
                  <a:lnTo>
                    <a:pt x="2425700" y="0"/>
                  </a:lnTo>
                  <a:lnTo>
                    <a:pt x="0" y="1265727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フリーフォーム: 図形 237">
              <a:extLst>
                <a:ext uri="{FF2B5EF4-FFF2-40B4-BE49-F238E27FC236}">
                  <a16:creationId xmlns:a16="http://schemas.microsoft.com/office/drawing/2014/main" id="{BAD34651-836B-47BF-A0C1-7E1687BAC7AC}"/>
                </a:ext>
              </a:extLst>
            </p:cNvPr>
            <p:cNvSpPr/>
            <p:nvPr/>
          </p:nvSpPr>
          <p:spPr>
            <a:xfrm flipH="1" flipV="1">
              <a:off x="4480211" y="4582645"/>
              <a:ext cx="2482850" cy="1250950"/>
            </a:xfrm>
            <a:custGeom>
              <a:avLst/>
              <a:gdLst>
                <a:gd name="connsiteX0" fmla="*/ 0 w 2311400"/>
                <a:gd name="connsiteY0" fmla="*/ 1200150 h 1206500"/>
                <a:gd name="connsiteX1" fmla="*/ 1517650 w 2311400"/>
                <a:gd name="connsiteY1" fmla="*/ 1206500 h 1206500"/>
                <a:gd name="connsiteX2" fmla="*/ 2311400 w 2311400"/>
                <a:gd name="connsiteY2" fmla="*/ 0 h 1206500"/>
                <a:gd name="connsiteX3" fmla="*/ 0 w 2311400"/>
                <a:gd name="connsiteY3" fmla="*/ 1200150 h 1206500"/>
                <a:gd name="connsiteX0" fmla="*/ 0 w 2362200"/>
                <a:gd name="connsiteY0" fmla="*/ 1168400 h 1206500"/>
                <a:gd name="connsiteX1" fmla="*/ 1568450 w 2362200"/>
                <a:gd name="connsiteY1" fmla="*/ 1206500 h 1206500"/>
                <a:gd name="connsiteX2" fmla="*/ 2362200 w 2362200"/>
                <a:gd name="connsiteY2" fmla="*/ 0 h 1206500"/>
                <a:gd name="connsiteX3" fmla="*/ 0 w 2362200"/>
                <a:gd name="connsiteY3" fmla="*/ 1168400 h 1206500"/>
                <a:gd name="connsiteX0" fmla="*/ 0 w 2374900"/>
                <a:gd name="connsiteY0" fmla="*/ 1212850 h 1250950"/>
                <a:gd name="connsiteX1" fmla="*/ 1568450 w 2374900"/>
                <a:gd name="connsiteY1" fmla="*/ 1250950 h 1250950"/>
                <a:gd name="connsiteX2" fmla="*/ 2374900 w 2374900"/>
                <a:gd name="connsiteY2" fmla="*/ 0 h 1250950"/>
                <a:gd name="connsiteX3" fmla="*/ 0 w 2374900"/>
                <a:gd name="connsiteY3" fmla="*/ 1212850 h 1250950"/>
                <a:gd name="connsiteX0" fmla="*/ 0 w 2406650"/>
                <a:gd name="connsiteY0" fmla="*/ 1212850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12850 h 1250950"/>
                <a:gd name="connsiteX0" fmla="*/ 0 w 2432050"/>
                <a:gd name="connsiteY0" fmla="*/ 1250950 h 1250950"/>
                <a:gd name="connsiteX1" fmla="*/ 1593850 w 2432050"/>
                <a:gd name="connsiteY1" fmla="*/ 1250950 h 1250950"/>
                <a:gd name="connsiteX2" fmla="*/ 2432050 w 2432050"/>
                <a:gd name="connsiteY2" fmla="*/ 0 h 1250950"/>
                <a:gd name="connsiteX3" fmla="*/ 0 w 2432050"/>
                <a:gd name="connsiteY3" fmla="*/ 1250950 h 1250950"/>
                <a:gd name="connsiteX0" fmla="*/ 0 w 2482850"/>
                <a:gd name="connsiteY0" fmla="*/ 1250950 h 1250950"/>
                <a:gd name="connsiteX1" fmla="*/ 1644650 w 2482850"/>
                <a:gd name="connsiteY1" fmla="*/ 1250950 h 1250950"/>
                <a:gd name="connsiteX2" fmla="*/ 2482850 w 2482850"/>
                <a:gd name="connsiteY2" fmla="*/ 0 h 1250950"/>
                <a:gd name="connsiteX3" fmla="*/ 0 w 2482850"/>
                <a:gd name="connsiteY3" fmla="*/ 1250950 h 1250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2850" h="1250950">
                  <a:moveTo>
                    <a:pt x="0" y="1250950"/>
                  </a:moveTo>
                  <a:lnTo>
                    <a:pt x="1644650" y="1250950"/>
                  </a:lnTo>
                  <a:lnTo>
                    <a:pt x="2482850" y="0"/>
                  </a:lnTo>
                  <a:lnTo>
                    <a:pt x="0" y="125095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9" name="フリーフォーム: 図形 238">
              <a:extLst>
                <a:ext uri="{FF2B5EF4-FFF2-40B4-BE49-F238E27FC236}">
                  <a16:creationId xmlns:a16="http://schemas.microsoft.com/office/drawing/2014/main" id="{894C7FFD-24F0-44E8-9E2B-27E467D2C017}"/>
                </a:ext>
              </a:extLst>
            </p:cNvPr>
            <p:cNvSpPr/>
            <p:nvPr/>
          </p:nvSpPr>
          <p:spPr>
            <a:xfrm flipV="1">
              <a:off x="1762298" y="823168"/>
              <a:ext cx="5272699" cy="5067300"/>
            </a:xfrm>
            <a:custGeom>
              <a:avLst/>
              <a:gdLst>
                <a:gd name="connsiteX0" fmla="*/ 5012063 w 5272699"/>
                <a:gd name="connsiteY0" fmla="*/ 1116852 h 5067300"/>
                <a:gd name="connsiteX1" fmla="*/ 2952070 w 5272699"/>
                <a:gd name="connsiteY1" fmla="*/ 66358 h 5067300"/>
                <a:gd name="connsiteX2" fmla="*/ 4305007 w 5272699"/>
                <a:gd name="connsiteY2" fmla="*/ 66358 h 5067300"/>
                <a:gd name="connsiteX3" fmla="*/ 260636 w 5272699"/>
                <a:gd name="connsiteY3" fmla="*/ 1116852 h 5067300"/>
                <a:gd name="connsiteX4" fmla="*/ 967692 w 5272699"/>
                <a:gd name="connsiteY4" fmla="*/ 66358 h 5067300"/>
                <a:gd name="connsiteX5" fmla="*/ 2320629 w 5272699"/>
                <a:gd name="connsiteY5" fmla="*/ 66358 h 5067300"/>
                <a:gd name="connsiteX6" fmla="*/ 3573709 w 5272699"/>
                <a:gd name="connsiteY6" fmla="*/ 1202690 h 5067300"/>
                <a:gd name="connsiteX7" fmla="*/ 2870984 w 5272699"/>
                <a:gd name="connsiteY7" fmla="*/ 158631 h 5067300"/>
                <a:gd name="connsiteX8" fmla="*/ 4918359 w 5272699"/>
                <a:gd name="connsiteY8" fmla="*/ 1202690 h 5067300"/>
                <a:gd name="connsiteX9" fmla="*/ 354340 w 5272699"/>
                <a:gd name="connsiteY9" fmla="*/ 1202690 h 5067300"/>
                <a:gd name="connsiteX10" fmla="*/ 2401715 w 5272699"/>
                <a:gd name="connsiteY10" fmla="*/ 158631 h 5067300"/>
                <a:gd name="connsiteX11" fmla="*/ 1698990 w 5272699"/>
                <a:gd name="connsiteY11" fmla="*/ 1202690 h 5067300"/>
                <a:gd name="connsiteX12" fmla="*/ 2870984 w 5272699"/>
                <a:gd name="connsiteY12" fmla="*/ 2375337 h 5067300"/>
                <a:gd name="connsiteX13" fmla="*/ 3573709 w 5272699"/>
                <a:gd name="connsiteY13" fmla="*/ 1331278 h 5067300"/>
                <a:gd name="connsiteX14" fmla="*/ 4918359 w 5272699"/>
                <a:gd name="connsiteY14" fmla="*/ 1331278 h 5067300"/>
                <a:gd name="connsiteX15" fmla="*/ 2401715 w 5272699"/>
                <a:gd name="connsiteY15" fmla="*/ 2375337 h 5067300"/>
                <a:gd name="connsiteX16" fmla="*/ 354340 w 5272699"/>
                <a:gd name="connsiteY16" fmla="*/ 1331278 h 5067300"/>
                <a:gd name="connsiteX17" fmla="*/ 1698990 w 5272699"/>
                <a:gd name="connsiteY17" fmla="*/ 1331278 h 5067300"/>
                <a:gd name="connsiteX18" fmla="*/ 2705468 w 5272699"/>
                <a:gd name="connsiteY18" fmla="*/ 2384147 h 5067300"/>
                <a:gd name="connsiteX19" fmla="*/ 2705468 w 5272699"/>
                <a:gd name="connsiteY19" fmla="*/ 149821 h 5067300"/>
                <a:gd name="connsiteX20" fmla="*/ 3457397 w 5272699"/>
                <a:gd name="connsiteY20" fmla="*/ 1266984 h 5067300"/>
                <a:gd name="connsiteX21" fmla="*/ 2567231 w 5272699"/>
                <a:gd name="connsiteY21" fmla="*/ 2384147 h 5067300"/>
                <a:gd name="connsiteX22" fmla="*/ 1815302 w 5272699"/>
                <a:gd name="connsiteY22" fmla="*/ 1266984 h 5067300"/>
                <a:gd name="connsiteX23" fmla="*/ 2567231 w 5272699"/>
                <a:gd name="connsiteY23" fmla="*/ 149821 h 5067300"/>
                <a:gd name="connsiteX24" fmla="*/ 2952070 w 5272699"/>
                <a:gd name="connsiteY24" fmla="*/ 2467610 h 5067300"/>
                <a:gd name="connsiteX25" fmla="*/ 5012063 w 5272699"/>
                <a:gd name="connsiteY25" fmla="*/ 1417116 h 5067300"/>
                <a:gd name="connsiteX26" fmla="*/ 4305007 w 5272699"/>
                <a:gd name="connsiteY26" fmla="*/ 2467610 h 5067300"/>
                <a:gd name="connsiteX27" fmla="*/ 967692 w 5272699"/>
                <a:gd name="connsiteY27" fmla="*/ 2467610 h 5067300"/>
                <a:gd name="connsiteX28" fmla="*/ 260636 w 5272699"/>
                <a:gd name="connsiteY28" fmla="*/ 1417116 h 5067300"/>
                <a:gd name="connsiteX29" fmla="*/ 2320629 w 5272699"/>
                <a:gd name="connsiteY29" fmla="*/ 2467610 h 5067300"/>
                <a:gd name="connsiteX30" fmla="*/ 5012063 w 5272699"/>
                <a:gd name="connsiteY30" fmla="*/ 3650502 h 5067300"/>
                <a:gd name="connsiteX31" fmla="*/ 2952070 w 5272699"/>
                <a:gd name="connsiteY31" fmla="*/ 2600008 h 5067300"/>
                <a:gd name="connsiteX32" fmla="*/ 4305007 w 5272699"/>
                <a:gd name="connsiteY32" fmla="*/ 2600008 h 5067300"/>
                <a:gd name="connsiteX33" fmla="*/ 260636 w 5272699"/>
                <a:gd name="connsiteY33" fmla="*/ 3650502 h 5067300"/>
                <a:gd name="connsiteX34" fmla="*/ 967692 w 5272699"/>
                <a:gd name="connsiteY34" fmla="*/ 2600008 h 5067300"/>
                <a:gd name="connsiteX35" fmla="*/ 2320629 w 5272699"/>
                <a:gd name="connsiteY35" fmla="*/ 2600008 h 5067300"/>
                <a:gd name="connsiteX36" fmla="*/ 5204299 w 5272699"/>
                <a:gd name="connsiteY36" fmla="*/ 3699010 h 5067300"/>
                <a:gd name="connsiteX37" fmla="*/ 4419930 w 5272699"/>
                <a:gd name="connsiteY37" fmla="*/ 2533650 h 5067300"/>
                <a:gd name="connsiteX38" fmla="*/ 4420144 w 5272699"/>
                <a:gd name="connsiteY38" fmla="*/ 2533650 h 5067300"/>
                <a:gd name="connsiteX39" fmla="*/ 5204299 w 5272699"/>
                <a:gd name="connsiteY39" fmla="*/ 1368608 h 5067300"/>
                <a:gd name="connsiteX40" fmla="*/ 5204299 w 5272699"/>
                <a:gd name="connsiteY40" fmla="*/ 2533650 h 5067300"/>
                <a:gd name="connsiteX41" fmla="*/ 68400 w 5272699"/>
                <a:gd name="connsiteY41" fmla="*/ 3699010 h 5067300"/>
                <a:gd name="connsiteX42" fmla="*/ 68400 w 5272699"/>
                <a:gd name="connsiteY42" fmla="*/ 2533650 h 5067300"/>
                <a:gd name="connsiteX43" fmla="*/ 68400 w 5272699"/>
                <a:gd name="connsiteY43" fmla="*/ 1368608 h 5067300"/>
                <a:gd name="connsiteX44" fmla="*/ 852555 w 5272699"/>
                <a:gd name="connsiteY44" fmla="*/ 2533650 h 5067300"/>
                <a:gd name="connsiteX45" fmla="*/ 852769 w 5272699"/>
                <a:gd name="connsiteY45" fmla="*/ 2533650 h 5067300"/>
                <a:gd name="connsiteX46" fmla="*/ 3573709 w 5272699"/>
                <a:gd name="connsiteY46" fmla="*/ 3736340 h 5067300"/>
                <a:gd name="connsiteX47" fmla="*/ 2870984 w 5272699"/>
                <a:gd name="connsiteY47" fmla="*/ 2692281 h 5067300"/>
                <a:gd name="connsiteX48" fmla="*/ 4918359 w 5272699"/>
                <a:gd name="connsiteY48" fmla="*/ 3736340 h 5067300"/>
                <a:gd name="connsiteX49" fmla="*/ 354340 w 5272699"/>
                <a:gd name="connsiteY49" fmla="*/ 3736340 h 5067300"/>
                <a:gd name="connsiteX50" fmla="*/ 2401715 w 5272699"/>
                <a:gd name="connsiteY50" fmla="*/ 2692281 h 5067300"/>
                <a:gd name="connsiteX51" fmla="*/ 1698990 w 5272699"/>
                <a:gd name="connsiteY51" fmla="*/ 3736340 h 5067300"/>
                <a:gd name="connsiteX52" fmla="*/ 2870984 w 5272699"/>
                <a:gd name="connsiteY52" fmla="*/ 4908987 h 5067300"/>
                <a:gd name="connsiteX53" fmla="*/ 3573709 w 5272699"/>
                <a:gd name="connsiteY53" fmla="*/ 3864928 h 5067300"/>
                <a:gd name="connsiteX54" fmla="*/ 4918359 w 5272699"/>
                <a:gd name="connsiteY54" fmla="*/ 3864928 h 5067300"/>
                <a:gd name="connsiteX55" fmla="*/ 2401715 w 5272699"/>
                <a:gd name="connsiteY55" fmla="*/ 4908987 h 5067300"/>
                <a:gd name="connsiteX56" fmla="*/ 354340 w 5272699"/>
                <a:gd name="connsiteY56" fmla="*/ 3864928 h 5067300"/>
                <a:gd name="connsiteX57" fmla="*/ 1698990 w 5272699"/>
                <a:gd name="connsiteY57" fmla="*/ 3864928 h 5067300"/>
                <a:gd name="connsiteX58" fmla="*/ 2705468 w 5272699"/>
                <a:gd name="connsiteY58" fmla="*/ 4917797 h 5067300"/>
                <a:gd name="connsiteX59" fmla="*/ 2705468 w 5272699"/>
                <a:gd name="connsiteY59" fmla="*/ 2683471 h 5067300"/>
                <a:gd name="connsiteX60" fmla="*/ 3457397 w 5272699"/>
                <a:gd name="connsiteY60" fmla="*/ 3800634 h 5067300"/>
                <a:gd name="connsiteX61" fmla="*/ 2567231 w 5272699"/>
                <a:gd name="connsiteY61" fmla="*/ 4917797 h 5067300"/>
                <a:gd name="connsiteX62" fmla="*/ 1815302 w 5272699"/>
                <a:gd name="connsiteY62" fmla="*/ 3800634 h 5067300"/>
                <a:gd name="connsiteX63" fmla="*/ 2567231 w 5272699"/>
                <a:gd name="connsiteY63" fmla="*/ 2683471 h 5067300"/>
                <a:gd name="connsiteX64" fmla="*/ 2952070 w 5272699"/>
                <a:gd name="connsiteY64" fmla="*/ 5001260 h 5067300"/>
                <a:gd name="connsiteX65" fmla="*/ 5012063 w 5272699"/>
                <a:gd name="connsiteY65" fmla="*/ 3950766 h 5067300"/>
                <a:gd name="connsiteX66" fmla="*/ 4305007 w 5272699"/>
                <a:gd name="connsiteY66" fmla="*/ 5001260 h 5067300"/>
                <a:gd name="connsiteX67" fmla="*/ 967692 w 5272699"/>
                <a:gd name="connsiteY67" fmla="*/ 5001260 h 5067300"/>
                <a:gd name="connsiteX68" fmla="*/ 260636 w 5272699"/>
                <a:gd name="connsiteY68" fmla="*/ 3950766 h 5067300"/>
                <a:gd name="connsiteX69" fmla="*/ 2320629 w 5272699"/>
                <a:gd name="connsiteY69" fmla="*/ 5001260 h 5067300"/>
                <a:gd name="connsiteX70" fmla="*/ 0 w 5272699"/>
                <a:gd name="connsiteY70" fmla="*/ 5067300 h 5067300"/>
                <a:gd name="connsiteX71" fmla="*/ 68400 w 5272699"/>
                <a:gd name="connsiteY71" fmla="*/ 5067300 h 5067300"/>
                <a:gd name="connsiteX72" fmla="*/ 68400 w 5272699"/>
                <a:gd name="connsiteY72" fmla="*/ 3902258 h 5067300"/>
                <a:gd name="connsiteX73" fmla="*/ 852555 w 5272699"/>
                <a:gd name="connsiteY73" fmla="*/ 5067300 h 5067300"/>
                <a:gd name="connsiteX74" fmla="*/ 4420144 w 5272699"/>
                <a:gd name="connsiteY74" fmla="*/ 5067300 h 5067300"/>
                <a:gd name="connsiteX75" fmla="*/ 5204299 w 5272699"/>
                <a:gd name="connsiteY75" fmla="*/ 3902258 h 5067300"/>
                <a:gd name="connsiteX76" fmla="*/ 5204299 w 5272699"/>
                <a:gd name="connsiteY76" fmla="*/ 5067300 h 5067300"/>
                <a:gd name="connsiteX77" fmla="*/ 5272699 w 5272699"/>
                <a:gd name="connsiteY77" fmla="*/ 5067300 h 5067300"/>
                <a:gd name="connsiteX78" fmla="*/ 5272699 w 5272699"/>
                <a:gd name="connsiteY78" fmla="*/ 3800634 h 5067300"/>
                <a:gd name="connsiteX79" fmla="*/ 5272699 w 5272699"/>
                <a:gd name="connsiteY79" fmla="*/ 2533650 h 5067300"/>
                <a:gd name="connsiteX80" fmla="*/ 5272699 w 5272699"/>
                <a:gd name="connsiteY80" fmla="*/ 1266984 h 5067300"/>
                <a:gd name="connsiteX81" fmla="*/ 5272699 w 5272699"/>
                <a:gd name="connsiteY81" fmla="*/ 0 h 5067300"/>
                <a:gd name="connsiteX82" fmla="*/ 5204299 w 5272699"/>
                <a:gd name="connsiteY82" fmla="*/ 0 h 5067300"/>
                <a:gd name="connsiteX83" fmla="*/ 5204299 w 5272699"/>
                <a:gd name="connsiteY83" fmla="*/ 1165360 h 5067300"/>
                <a:gd name="connsiteX84" fmla="*/ 4419930 w 5272699"/>
                <a:gd name="connsiteY84" fmla="*/ 0 h 5067300"/>
                <a:gd name="connsiteX85" fmla="*/ 852769 w 5272699"/>
                <a:gd name="connsiteY85" fmla="*/ 0 h 5067300"/>
                <a:gd name="connsiteX86" fmla="*/ 68400 w 5272699"/>
                <a:gd name="connsiteY86" fmla="*/ 1165360 h 5067300"/>
                <a:gd name="connsiteX87" fmla="*/ 68400 w 5272699"/>
                <a:gd name="connsiteY87" fmla="*/ 0 h 5067300"/>
                <a:gd name="connsiteX88" fmla="*/ 0 w 5272699"/>
                <a:gd name="connsiteY88" fmla="*/ 0 h 5067300"/>
                <a:gd name="connsiteX89" fmla="*/ 0 w 5272699"/>
                <a:gd name="connsiteY89" fmla="*/ 1266984 h 5067300"/>
                <a:gd name="connsiteX90" fmla="*/ 0 w 5272699"/>
                <a:gd name="connsiteY90" fmla="*/ 2533650 h 5067300"/>
                <a:gd name="connsiteX91" fmla="*/ 0 w 5272699"/>
                <a:gd name="connsiteY91" fmla="*/ 3800634 h 5067300"/>
                <a:gd name="connsiteX0" fmla="*/ 5012063 w 5272699"/>
                <a:gd name="connsiteY0" fmla="*/ 1116852 h 5067300"/>
                <a:gd name="connsiteX1" fmla="*/ 2952070 w 5272699"/>
                <a:gd name="connsiteY1" fmla="*/ 66358 h 5067300"/>
                <a:gd name="connsiteX2" fmla="*/ 4305007 w 5272699"/>
                <a:gd name="connsiteY2" fmla="*/ 66358 h 5067300"/>
                <a:gd name="connsiteX3" fmla="*/ 5012063 w 5272699"/>
                <a:gd name="connsiteY3" fmla="*/ 1116852 h 5067300"/>
                <a:gd name="connsiteX4" fmla="*/ 260636 w 5272699"/>
                <a:gd name="connsiteY4" fmla="*/ 1116852 h 5067300"/>
                <a:gd name="connsiteX5" fmla="*/ 967692 w 5272699"/>
                <a:gd name="connsiteY5" fmla="*/ 66358 h 5067300"/>
                <a:gd name="connsiteX6" fmla="*/ 2320629 w 5272699"/>
                <a:gd name="connsiteY6" fmla="*/ 66358 h 5067300"/>
                <a:gd name="connsiteX7" fmla="*/ 260636 w 5272699"/>
                <a:gd name="connsiteY7" fmla="*/ 1116852 h 5067300"/>
                <a:gd name="connsiteX8" fmla="*/ 3573709 w 5272699"/>
                <a:gd name="connsiteY8" fmla="*/ 1202690 h 5067300"/>
                <a:gd name="connsiteX9" fmla="*/ 2870984 w 5272699"/>
                <a:gd name="connsiteY9" fmla="*/ 158631 h 5067300"/>
                <a:gd name="connsiteX10" fmla="*/ 4918359 w 5272699"/>
                <a:gd name="connsiteY10" fmla="*/ 1202690 h 5067300"/>
                <a:gd name="connsiteX11" fmla="*/ 3573709 w 5272699"/>
                <a:gd name="connsiteY11" fmla="*/ 1202690 h 5067300"/>
                <a:gd name="connsiteX12" fmla="*/ 354340 w 5272699"/>
                <a:gd name="connsiteY12" fmla="*/ 1202690 h 5067300"/>
                <a:gd name="connsiteX13" fmla="*/ 2401715 w 5272699"/>
                <a:gd name="connsiteY13" fmla="*/ 158631 h 5067300"/>
                <a:gd name="connsiteX14" fmla="*/ 1698990 w 5272699"/>
                <a:gd name="connsiteY14" fmla="*/ 1202690 h 5067300"/>
                <a:gd name="connsiteX15" fmla="*/ 354340 w 5272699"/>
                <a:gd name="connsiteY15" fmla="*/ 1202690 h 5067300"/>
                <a:gd name="connsiteX16" fmla="*/ 2870984 w 5272699"/>
                <a:gd name="connsiteY16" fmla="*/ 2375337 h 5067300"/>
                <a:gd name="connsiteX17" fmla="*/ 3573709 w 5272699"/>
                <a:gd name="connsiteY17" fmla="*/ 1331278 h 5067300"/>
                <a:gd name="connsiteX18" fmla="*/ 4918359 w 5272699"/>
                <a:gd name="connsiteY18" fmla="*/ 1331278 h 5067300"/>
                <a:gd name="connsiteX19" fmla="*/ 2870984 w 5272699"/>
                <a:gd name="connsiteY19" fmla="*/ 2375337 h 5067300"/>
                <a:gd name="connsiteX20" fmla="*/ 2401715 w 5272699"/>
                <a:gd name="connsiteY20" fmla="*/ 2375337 h 5067300"/>
                <a:gd name="connsiteX21" fmla="*/ 354340 w 5272699"/>
                <a:gd name="connsiteY21" fmla="*/ 1331278 h 5067300"/>
                <a:gd name="connsiteX22" fmla="*/ 1698990 w 5272699"/>
                <a:gd name="connsiteY22" fmla="*/ 1331278 h 5067300"/>
                <a:gd name="connsiteX23" fmla="*/ 2401715 w 5272699"/>
                <a:gd name="connsiteY23" fmla="*/ 2375337 h 5067300"/>
                <a:gd name="connsiteX24" fmla="*/ 2705468 w 5272699"/>
                <a:gd name="connsiteY24" fmla="*/ 2384147 h 5067300"/>
                <a:gd name="connsiteX25" fmla="*/ 2705468 w 5272699"/>
                <a:gd name="connsiteY25" fmla="*/ 149821 h 5067300"/>
                <a:gd name="connsiteX26" fmla="*/ 3457397 w 5272699"/>
                <a:gd name="connsiteY26" fmla="*/ 1266984 h 5067300"/>
                <a:gd name="connsiteX27" fmla="*/ 2705468 w 5272699"/>
                <a:gd name="connsiteY27" fmla="*/ 2384147 h 5067300"/>
                <a:gd name="connsiteX28" fmla="*/ 2567231 w 5272699"/>
                <a:gd name="connsiteY28" fmla="*/ 2384147 h 5067300"/>
                <a:gd name="connsiteX29" fmla="*/ 1815302 w 5272699"/>
                <a:gd name="connsiteY29" fmla="*/ 1266984 h 5067300"/>
                <a:gd name="connsiteX30" fmla="*/ 2567231 w 5272699"/>
                <a:gd name="connsiteY30" fmla="*/ 149821 h 5067300"/>
                <a:gd name="connsiteX31" fmla="*/ 2567231 w 5272699"/>
                <a:gd name="connsiteY31" fmla="*/ 2384147 h 5067300"/>
                <a:gd name="connsiteX32" fmla="*/ 2952070 w 5272699"/>
                <a:gd name="connsiteY32" fmla="*/ 2467610 h 5067300"/>
                <a:gd name="connsiteX33" fmla="*/ 5012063 w 5272699"/>
                <a:gd name="connsiteY33" fmla="*/ 1417116 h 5067300"/>
                <a:gd name="connsiteX34" fmla="*/ 4305007 w 5272699"/>
                <a:gd name="connsiteY34" fmla="*/ 2467610 h 5067300"/>
                <a:gd name="connsiteX35" fmla="*/ 2952070 w 5272699"/>
                <a:gd name="connsiteY35" fmla="*/ 2467610 h 5067300"/>
                <a:gd name="connsiteX36" fmla="*/ 967692 w 5272699"/>
                <a:gd name="connsiteY36" fmla="*/ 2467610 h 5067300"/>
                <a:gd name="connsiteX37" fmla="*/ 260636 w 5272699"/>
                <a:gd name="connsiteY37" fmla="*/ 1417116 h 5067300"/>
                <a:gd name="connsiteX38" fmla="*/ 2320629 w 5272699"/>
                <a:gd name="connsiteY38" fmla="*/ 2467610 h 5067300"/>
                <a:gd name="connsiteX39" fmla="*/ 967692 w 5272699"/>
                <a:gd name="connsiteY39" fmla="*/ 2467610 h 5067300"/>
                <a:gd name="connsiteX40" fmla="*/ 5012063 w 5272699"/>
                <a:gd name="connsiteY40" fmla="*/ 3650502 h 5067300"/>
                <a:gd name="connsiteX41" fmla="*/ 2952070 w 5272699"/>
                <a:gd name="connsiteY41" fmla="*/ 2600008 h 5067300"/>
                <a:gd name="connsiteX42" fmla="*/ 4305007 w 5272699"/>
                <a:gd name="connsiteY42" fmla="*/ 2600008 h 5067300"/>
                <a:gd name="connsiteX43" fmla="*/ 5012063 w 5272699"/>
                <a:gd name="connsiteY43" fmla="*/ 3650502 h 5067300"/>
                <a:gd name="connsiteX44" fmla="*/ 260636 w 5272699"/>
                <a:gd name="connsiteY44" fmla="*/ 3650502 h 5067300"/>
                <a:gd name="connsiteX45" fmla="*/ 967692 w 5272699"/>
                <a:gd name="connsiteY45" fmla="*/ 2600008 h 5067300"/>
                <a:gd name="connsiteX46" fmla="*/ 2320629 w 5272699"/>
                <a:gd name="connsiteY46" fmla="*/ 2600008 h 5067300"/>
                <a:gd name="connsiteX47" fmla="*/ 260636 w 5272699"/>
                <a:gd name="connsiteY47" fmla="*/ 3650502 h 5067300"/>
                <a:gd name="connsiteX48" fmla="*/ 5204299 w 5272699"/>
                <a:gd name="connsiteY48" fmla="*/ 3699010 h 5067300"/>
                <a:gd name="connsiteX49" fmla="*/ 4419930 w 5272699"/>
                <a:gd name="connsiteY49" fmla="*/ 2533650 h 5067300"/>
                <a:gd name="connsiteX50" fmla="*/ 4420144 w 5272699"/>
                <a:gd name="connsiteY50" fmla="*/ 2533650 h 5067300"/>
                <a:gd name="connsiteX51" fmla="*/ 5204299 w 5272699"/>
                <a:gd name="connsiteY51" fmla="*/ 1368608 h 5067300"/>
                <a:gd name="connsiteX52" fmla="*/ 5204299 w 5272699"/>
                <a:gd name="connsiteY52" fmla="*/ 2533650 h 5067300"/>
                <a:gd name="connsiteX53" fmla="*/ 5204299 w 5272699"/>
                <a:gd name="connsiteY53" fmla="*/ 3699010 h 5067300"/>
                <a:gd name="connsiteX54" fmla="*/ 68400 w 5272699"/>
                <a:gd name="connsiteY54" fmla="*/ 3699010 h 5067300"/>
                <a:gd name="connsiteX55" fmla="*/ 68400 w 5272699"/>
                <a:gd name="connsiteY55" fmla="*/ 1368608 h 5067300"/>
                <a:gd name="connsiteX56" fmla="*/ 852555 w 5272699"/>
                <a:gd name="connsiteY56" fmla="*/ 2533650 h 5067300"/>
                <a:gd name="connsiteX57" fmla="*/ 852769 w 5272699"/>
                <a:gd name="connsiteY57" fmla="*/ 2533650 h 5067300"/>
                <a:gd name="connsiteX58" fmla="*/ 68400 w 5272699"/>
                <a:gd name="connsiteY58" fmla="*/ 3699010 h 5067300"/>
                <a:gd name="connsiteX59" fmla="*/ 3573709 w 5272699"/>
                <a:gd name="connsiteY59" fmla="*/ 3736340 h 5067300"/>
                <a:gd name="connsiteX60" fmla="*/ 2870984 w 5272699"/>
                <a:gd name="connsiteY60" fmla="*/ 2692281 h 5067300"/>
                <a:gd name="connsiteX61" fmla="*/ 4918359 w 5272699"/>
                <a:gd name="connsiteY61" fmla="*/ 3736340 h 5067300"/>
                <a:gd name="connsiteX62" fmla="*/ 3573709 w 5272699"/>
                <a:gd name="connsiteY62" fmla="*/ 3736340 h 5067300"/>
                <a:gd name="connsiteX63" fmla="*/ 354340 w 5272699"/>
                <a:gd name="connsiteY63" fmla="*/ 3736340 h 5067300"/>
                <a:gd name="connsiteX64" fmla="*/ 2401715 w 5272699"/>
                <a:gd name="connsiteY64" fmla="*/ 2692281 h 5067300"/>
                <a:gd name="connsiteX65" fmla="*/ 1698990 w 5272699"/>
                <a:gd name="connsiteY65" fmla="*/ 3736340 h 5067300"/>
                <a:gd name="connsiteX66" fmla="*/ 354340 w 5272699"/>
                <a:gd name="connsiteY66" fmla="*/ 3736340 h 5067300"/>
                <a:gd name="connsiteX67" fmla="*/ 2870984 w 5272699"/>
                <a:gd name="connsiteY67" fmla="*/ 4908987 h 5067300"/>
                <a:gd name="connsiteX68" fmla="*/ 3573709 w 5272699"/>
                <a:gd name="connsiteY68" fmla="*/ 3864928 h 5067300"/>
                <a:gd name="connsiteX69" fmla="*/ 4918359 w 5272699"/>
                <a:gd name="connsiteY69" fmla="*/ 3864928 h 5067300"/>
                <a:gd name="connsiteX70" fmla="*/ 2870984 w 5272699"/>
                <a:gd name="connsiteY70" fmla="*/ 4908987 h 5067300"/>
                <a:gd name="connsiteX71" fmla="*/ 2401715 w 5272699"/>
                <a:gd name="connsiteY71" fmla="*/ 4908987 h 5067300"/>
                <a:gd name="connsiteX72" fmla="*/ 354340 w 5272699"/>
                <a:gd name="connsiteY72" fmla="*/ 3864928 h 5067300"/>
                <a:gd name="connsiteX73" fmla="*/ 1698990 w 5272699"/>
                <a:gd name="connsiteY73" fmla="*/ 3864928 h 5067300"/>
                <a:gd name="connsiteX74" fmla="*/ 2401715 w 5272699"/>
                <a:gd name="connsiteY74" fmla="*/ 4908987 h 5067300"/>
                <a:gd name="connsiteX75" fmla="*/ 2705468 w 5272699"/>
                <a:gd name="connsiteY75" fmla="*/ 4917797 h 5067300"/>
                <a:gd name="connsiteX76" fmla="*/ 2705468 w 5272699"/>
                <a:gd name="connsiteY76" fmla="*/ 2683471 h 5067300"/>
                <a:gd name="connsiteX77" fmla="*/ 3457397 w 5272699"/>
                <a:gd name="connsiteY77" fmla="*/ 3800634 h 5067300"/>
                <a:gd name="connsiteX78" fmla="*/ 2705468 w 5272699"/>
                <a:gd name="connsiteY78" fmla="*/ 4917797 h 5067300"/>
                <a:gd name="connsiteX79" fmla="*/ 2567231 w 5272699"/>
                <a:gd name="connsiteY79" fmla="*/ 4917797 h 5067300"/>
                <a:gd name="connsiteX80" fmla="*/ 1815302 w 5272699"/>
                <a:gd name="connsiteY80" fmla="*/ 3800634 h 5067300"/>
                <a:gd name="connsiteX81" fmla="*/ 2567231 w 5272699"/>
                <a:gd name="connsiteY81" fmla="*/ 2683471 h 5067300"/>
                <a:gd name="connsiteX82" fmla="*/ 2567231 w 5272699"/>
                <a:gd name="connsiteY82" fmla="*/ 4917797 h 5067300"/>
                <a:gd name="connsiteX83" fmla="*/ 2952070 w 5272699"/>
                <a:gd name="connsiteY83" fmla="*/ 5001260 h 5067300"/>
                <a:gd name="connsiteX84" fmla="*/ 5012063 w 5272699"/>
                <a:gd name="connsiteY84" fmla="*/ 3950766 h 5067300"/>
                <a:gd name="connsiteX85" fmla="*/ 4305007 w 5272699"/>
                <a:gd name="connsiteY85" fmla="*/ 5001260 h 5067300"/>
                <a:gd name="connsiteX86" fmla="*/ 2952070 w 5272699"/>
                <a:gd name="connsiteY86" fmla="*/ 5001260 h 5067300"/>
                <a:gd name="connsiteX87" fmla="*/ 967692 w 5272699"/>
                <a:gd name="connsiteY87" fmla="*/ 5001260 h 5067300"/>
                <a:gd name="connsiteX88" fmla="*/ 260636 w 5272699"/>
                <a:gd name="connsiteY88" fmla="*/ 3950766 h 5067300"/>
                <a:gd name="connsiteX89" fmla="*/ 2320629 w 5272699"/>
                <a:gd name="connsiteY89" fmla="*/ 5001260 h 5067300"/>
                <a:gd name="connsiteX90" fmla="*/ 967692 w 5272699"/>
                <a:gd name="connsiteY90" fmla="*/ 5001260 h 5067300"/>
                <a:gd name="connsiteX91" fmla="*/ 0 w 5272699"/>
                <a:gd name="connsiteY91" fmla="*/ 5067300 h 5067300"/>
                <a:gd name="connsiteX92" fmla="*/ 68400 w 5272699"/>
                <a:gd name="connsiteY92" fmla="*/ 5067300 h 5067300"/>
                <a:gd name="connsiteX93" fmla="*/ 68400 w 5272699"/>
                <a:gd name="connsiteY93" fmla="*/ 3902258 h 5067300"/>
                <a:gd name="connsiteX94" fmla="*/ 852555 w 5272699"/>
                <a:gd name="connsiteY94" fmla="*/ 5067300 h 5067300"/>
                <a:gd name="connsiteX95" fmla="*/ 4420144 w 5272699"/>
                <a:gd name="connsiteY95" fmla="*/ 5067300 h 5067300"/>
                <a:gd name="connsiteX96" fmla="*/ 5204299 w 5272699"/>
                <a:gd name="connsiteY96" fmla="*/ 3902258 h 5067300"/>
                <a:gd name="connsiteX97" fmla="*/ 5204299 w 5272699"/>
                <a:gd name="connsiteY97" fmla="*/ 5067300 h 5067300"/>
                <a:gd name="connsiteX98" fmla="*/ 5272699 w 5272699"/>
                <a:gd name="connsiteY98" fmla="*/ 5067300 h 5067300"/>
                <a:gd name="connsiteX99" fmla="*/ 5272699 w 5272699"/>
                <a:gd name="connsiteY99" fmla="*/ 3800634 h 5067300"/>
                <a:gd name="connsiteX100" fmla="*/ 5272699 w 5272699"/>
                <a:gd name="connsiteY100" fmla="*/ 2533650 h 5067300"/>
                <a:gd name="connsiteX101" fmla="*/ 5272699 w 5272699"/>
                <a:gd name="connsiteY101" fmla="*/ 1266984 h 5067300"/>
                <a:gd name="connsiteX102" fmla="*/ 5272699 w 5272699"/>
                <a:gd name="connsiteY102" fmla="*/ 0 h 5067300"/>
                <a:gd name="connsiteX103" fmla="*/ 5204299 w 5272699"/>
                <a:gd name="connsiteY103" fmla="*/ 0 h 5067300"/>
                <a:gd name="connsiteX104" fmla="*/ 5204299 w 5272699"/>
                <a:gd name="connsiteY104" fmla="*/ 1165360 h 5067300"/>
                <a:gd name="connsiteX105" fmla="*/ 4419930 w 5272699"/>
                <a:gd name="connsiteY105" fmla="*/ 0 h 5067300"/>
                <a:gd name="connsiteX106" fmla="*/ 852769 w 5272699"/>
                <a:gd name="connsiteY106" fmla="*/ 0 h 5067300"/>
                <a:gd name="connsiteX107" fmla="*/ 68400 w 5272699"/>
                <a:gd name="connsiteY107" fmla="*/ 1165360 h 5067300"/>
                <a:gd name="connsiteX108" fmla="*/ 68400 w 5272699"/>
                <a:gd name="connsiteY108" fmla="*/ 0 h 5067300"/>
                <a:gd name="connsiteX109" fmla="*/ 0 w 5272699"/>
                <a:gd name="connsiteY109" fmla="*/ 0 h 5067300"/>
                <a:gd name="connsiteX110" fmla="*/ 0 w 5272699"/>
                <a:gd name="connsiteY110" fmla="*/ 1266984 h 5067300"/>
                <a:gd name="connsiteX111" fmla="*/ 0 w 5272699"/>
                <a:gd name="connsiteY111" fmla="*/ 2533650 h 5067300"/>
                <a:gd name="connsiteX112" fmla="*/ 0 w 5272699"/>
                <a:gd name="connsiteY112" fmla="*/ 3800634 h 5067300"/>
                <a:gd name="connsiteX113" fmla="*/ 0 w 5272699"/>
                <a:gd name="connsiteY113" fmla="*/ 5067300 h 5067300"/>
                <a:gd name="connsiteX0" fmla="*/ 5012063 w 5272699"/>
                <a:gd name="connsiteY0" fmla="*/ 1116852 h 5067300"/>
                <a:gd name="connsiteX1" fmla="*/ 2952070 w 5272699"/>
                <a:gd name="connsiteY1" fmla="*/ 66358 h 5067300"/>
                <a:gd name="connsiteX2" fmla="*/ 4305007 w 5272699"/>
                <a:gd name="connsiteY2" fmla="*/ 66358 h 5067300"/>
                <a:gd name="connsiteX3" fmla="*/ 5012063 w 5272699"/>
                <a:gd name="connsiteY3" fmla="*/ 1116852 h 5067300"/>
                <a:gd name="connsiteX4" fmla="*/ 260636 w 5272699"/>
                <a:gd name="connsiteY4" fmla="*/ 1116852 h 5067300"/>
                <a:gd name="connsiteX5" fmla="*/ 967692 w 5272699"/>
                <a:gd name="connsiteY5" fmla="*/ 66358 h 5067300"/>
                <a:gd name="connsiteX6" fmla="*/ 2320629 w 5272699"/>
                <a:gd name="connsiteY6" fmla="*/ 66358 h 5067300"/>
                <a:gd name="connsiteX7" fmla="*/ 260636 w 5272699"/>
                <a:gd name="connsiteY7" fmla="*/ 1116852 h 5067300"/>
                <a:gd name="connsiteX8" fmla="*/ 3573709 w 5272699"/>
                <a:gd name="connsiteY8" fmla="*/ 1202690 h 5067300"/>
                <a:gd name="connsiteX9" fmla="*/ 2870984 w 5272699"/>
                <a:gd name="connsiteY9" fmla="*/ 158631 h 5067300"/>
                <a:gd name="connsiteX10" fmla="*/ 4918359 w 5272699"/>
                <a:gd name="connsiteY10" fmla="*/ 1202690 h 5067300"/>
                <a:gd name="connsiteX11" fmla="*/ 3573709 w 5272699"/>
                <a:gd name="connsiteY11" fmla="*/ 1202690 h 5067300"/>
                <a:gd name="connsiteX12" fmla="*/ 354340 w 5272699"/>
                <a:gd name="connsiteY12" fmla="*/ 1202690 h 5067300"/>
                <a:gd name="connsiteX13" fmla="*/ 2401715 w 5272699"/>
                <a:gd name="connsiteY13" fmla="*/ 158631 h 5067300"/>
                <a:gd name="connsiteX14" fmla="*/ 1698990 w 5272699"/>
                <a:gd name="connsiteY14" fmla="*/ 1202690 h 5067300"/>
                <a:gd name="connsiteX15" fmla="*/ 354340 w 5272699"/>
                <a:gd name="connsiteY15" fmla="*/ 1202690 h 5067300"/>
                <a:gd name="connsiteX16" fmla="*/ 2870984 w 5272699"/>
                <a:gd name="connsiteY16" fmla="*/ 2375337 h 5067300"/>
                <a:gd name="connsiteX17" fmla="*/ 3573709 w 5272699"/>
                <a:gd name="connsiteY17" fmla="*/ 1331278 h 5067300"/>
                <a:gd name="connsiteX18" fmla="*/ 4918359 w 5272699"/>
                <a:gd name="connsiteY18" fmla="*/ 1331278 h 5067300"/>
                <a:gd name="connsiteX19" fmla="*/ 2870984 w 5272699"/>
                <a:gd name="connsiteY19" fmla="*/ 2375337 h 5067300"/>
                <a:gd name="connsiteX20" fmla="*/ 2401715 w 5272699"/>
                <a:gd name="connsiteY20" fmla="*/ 2375337 h 5067300"/>
                <a:gd name="connsiteX21" fmla="*/ 354340 w 5272699"/>
                <a:gd name="connsiteY21" fmla="*/ 1331278 h 5067300"/>
                <a:gd name="connsiteX22" fmla="*/ 1698990 w 5272699"/>
                <a:gd name="connsiteY22" fmla="*/ 1331278 h 5067300"/>
                <a:gd name="connsiteX23" fmla="*/ 2401715 w 5272699"/>
                <a:gd name="connsiteY23" fmla="*/ 2375337 h 5067300"/>
                <a:gd name="connsiteX24" fmla="*/ 2705468 w 5272699"/>
                <a:gd name="connsiteY24" fmla="*/ 2384147 h 5067300"/>
                <a:gd name="connsiteX25" fmla="*/ 2705468 w 5272699"/>
                <a:gd name="connsiteY25" fmla="*/ 149821 h 5067300"/>
                <a:gd name="connsiteX26" fmla="*/ 3457397 w 5272699"/>
                <a:gd name="connsiteY26" fmla="*/ 1266984 h 5067300"/>
                <a:gd name="connsiteX27" fmla="*/ 2705468 w 5272699"/>
                <a:gd name="connsiteY27" fmla="*/ 2384147 h 5067300"/>
                <a:gd name="connsiteX28" fmla="*/ 2567231 w 5272699"/>
                <a:gd name="connsiteY28" fmla="*/ 2384147 h 5067300"/>
                <a:gd name="connsiteX29" fmla="*/ 1815302 w 5272699"/>
                <a:gd name="connsiteY29" fmla="*/ 1266984 h 5067300"/>
                <a:gd name="connsiteX30" fmla="*/ 2567231 w 5272699"/>
                <a:gd name="connsiteY30" fmla="*/ 149821 h 5067300"/>
                <a:gd name="connsiteX31" fmla="*/ 2567231 w 5272699"/>
                <a:gd name="connsiteY31" fmla="*/ 2384147 h 5067300"/>
                <a:gd name="connsiteX32" fmla="*/ 2952070 w 5272699"/>
                <a:gd name="connsiteY32" fmla="*/ 2467610 h 5067300"/>
                <a:gd name="connsiteX33" fmla="*/ 5012063 w 5272699"/>
                <a:gd name="connsiteY33" fmla="*/ 1417116 h 5067300"/>
                <a:gd name="connsiteX34" fmla="*/ 4305007 w 5272699"/>
                <a:gd name="connsiteY34" fmla="*/ 2467610 h 5067300"/>
                <a:gd name="connsiteX35" fmla="*/ 2952070 w 5272699"/>
                <a:gd name="connsiteY35" fmla="*/ 2467610 h 5067300"/>
                <a:gd name="connsiteX36" fmla="*/ 967692 w 5272699"/>
                <a:gd name="connsiteY36" fmla="*/ 2467610 h 5067300"/>
                <a:gd name="connsiteX37" fmla="*/ 260636 w 5272699"/>
                <a:gd name="connsiteY37" fmla="*/ 1417116 h 5067300"/>
                <a:gd name="connsiteX38" fmla="*/ 2320629 w 5272699"/>
                <a:gd name="connsiteY38" fmla="*/ 2467610 h 5067300"/>
                <a:gd name="connsiteX39" fmla="*/ 967692 w 5272699"/>
                <a:gd name="connsiteY39" fmla="*/ 2467610 h 5067300"/>
                <a:gd name="connsiteX40" fmla="*/ 5012063 w 5272699"/>
                <a:gd name="connsiteY40" fmla="*/ 3650502 h 5067300"/>
                <a:gd name="connsiteX41" fmla="*/ 2952070 w 5272699"/>
                <a:gd name="connsiteY41" fmla="*/ 2600008 h 5067300"/>
                <a:gd name="connsiteX42" fmla="*/ 4305007 w 5272699"/>
                <a:gd name="connsiteY42" fmla="*/ 2600008 h 5067300"/>
                <a:gd name="connsiteX43" fmla="*/ 5012063 w 5272699"/>
                <a:gd name="connsiteY43" fmla="*/ 3650502 h 5067300"/>
                <a:gd name="connsiteX44" fmla="*/ 260636 w 5272699"/>
                <a:gd name="connsiteY44" fmla="*/ 3650502 h 5067300"/>
                <a:gd name="connsiteX45" fmla="*/ 967692 w 5272699"/>
                <a:gd name="connsiteY45" fmla="*/ 2600008 h 5067300"/>
                <a:gd name="connsiteX46" fmla="*/ 2320629 w 5272699"/>
                <a:gd name="connsiteY46" fmla="*/ 2600008 h 5067300"/>
                <a:gd name="connsiteX47" fmla="*/ 260636 w 5272699"/>
                <a:gd name="connsiteY47" fmla="*/ 3650502 h 5067300"/>
                <a:gd name="connsiteX48" fmla="*/ 5204299 w 5272699"/>
                <a:gd name="connsiteY48" fmla="*/ 3699010 h 5067300"/>
                <a:gd name="connsiteX49" fmla="*/ 4419930 w 5272699"/>
                <a:gd name="connsiteY49" fmla="*/ 2533650 h 5067300"/>
                <a:gd name="connsiteX50" fmla="*/ 4420144 w 5272699"/>
                <a:gd name="connsiteY50" fmla="*/ 2533650 h 5067300"/>
                <a:gd name="connsiteX51" fmla="*/ 5204299 w 5272699"/>
                <a:gd name="connsiteY51" fmla="*/ 1368608 h 5067300"/>
                <a:gd name="connsiteX52" fmla="*/ 5204299 w 5272699"/>
                <a:gd name="connsiteY52" fmla="*/ 2533650 h 5067300"/>
                <a:gd name="connsiteX53" fmla="*/ 5204299 w 5272699"/>
                <a:gd name="connsiteY53" fmla="*/ 3699010 h 5067300"/>
                <a:gd name="connsiteX54" fmla="*/ 68400 w 5272699"/>
                <a:gd name="connsiteY54" fmla="*/ 3699010 h 5067300"/>
                <a:gd name="connsiteX55" fmla="*/ 68400 w 5272699"/>
                <a:gd name="connsiteY55" fmla="*/ 1368608 h 5067300"/>
                <a:gd name="connsiteX56" fmla="*/ 852555 w 5272699"/>
                <a:gd name="connsiteY56" fmla="*/ 2533650 h 5067300"/>
                <a:gd name="connsiteX57" fmla="*/ 852769 w 5272699"/>
                <a:gd name="connsiteY57" fmla="*/ 2533650 h 5067300"/>
                <a:gd name="connsiteX58" fmla="*/ 68400 w 5272699"/>
                <a:gd name="connsiteY58" fmla="*/ 3699010 h 5067300"/>
                <a:gd name="connsiteX59" fmla="*/ 3573709 w 5272699"/>
                <a:gd name="connsiteY59" fmla="*/ 3736340 h 5067300"/>
                <a:gd name="connsiteX60" fmla="*/ 2870984 w 5272699"/>
                <a:gd name="connsiteY60" fmla="*/ 2692281 h 5067300"/>
                <a:gd name="connsiteX61" fmla="*/ 4918359 w 5272699"/>
                <a:gd name="connsiteY61" fmla="*/ 3736340 h 5067300"/>
                <a:gd name="connsiteX62" fmla="*/ 3573709 w 5272699"/>
                <a:gd name="connsiteY62" fmla="*/ 3736340 h 5067300"/>
                <a:gd name="connsiteX63" fmla="*/ 354340 w 5272699"/>
                <a:gd name="connsiteY63" fmla="*/ 3736340 h 5067300"/>
                <a:gd name="connsiteX64" fmla="*/ 2401715 w 5272699"/>
                <a:gd name="connsiteY64" fmla="*/ 2692281 h 5067300"/>
                <a:gd name="connsiteX65" fmla="*/ 1698990 w 5272699"/>
                <a:gd name="connsiteY65" fmla="*/ 3736340 h 5067300"/>
                <a:gd name="connsiteX66" fmla="*/ 354340 w 5272699"/>
                <a:gd name="connsiteY66" fmla="*/ 3736340 h 5067300"/>
                <a:gd name="connsiteX67" fmla="*/ 2870984 w 5272699"/>
                <a:gd name="connsiteY67" fmla="*/ 4908987 h 5067300"/>
                <a:gd name="connsiteX68" fmla="*/ 3573709 w 5272699"/>
                <a:gd name="connsiteY68" fmla="*/ 3864928 h 5067300"/>
                <a:gd name="connsiteX69" fmla="*/ 4918359 w 5272699"/>
                <a:gd name="connsiteY69" fmla="*/ 3864928 h 5067300"/>
                <a:gd name="connsiteX70" fmla="*/ 2870984 w 5272699"/>
                <a:gd name="connsiteY70" fmla="*/ 4908987 h 5067300"/>
                <a:gd name="connsiteX71" fmla="*/ 2401715 w 5272699"/>
                <a:gd name="connsiteY71" fmla="*/ 4908987 h 5067300"/>
                <a:gd name="connsiteX72" fmla="*/ 354340 w 5272699"/>
                <a:gd name="connsiteY72" fmla="*/ 3864928 h 5067300"/>
                <a:gd name="connsiteX73" fmla="*/ 1698990 w 5272699"/>
                <a:gd name="connsiteY73" fmla="*/ 3864928 h 5067300"/>
                <a:gd name="connsiteX74" fmla="*/ 2401715 w 5272699"/>
                <a:gd name="connsiteY74" fmla="*/ 4908987 h 5067300"/>
                <a:gd name="connsiteX75" fmla="*/ 2705468 w 5272699"/>
                <a:gd name="connsiteY75" fmla="*/ 4917797 h 5067300"/>
                <a:gd name="connsiteX76" fmla="*/ 2705468 w 5272699"/>
                <a:gd name="connsiteY76" fmla="*/ 2683471 h 5067300"/>
                <a:gd name="connsiteX77" fmla="*/ 3457397 w 5272699"/>
                <a:gd name="connsiteY77" fmla="*/ 3800634 h 5067300"/>
                <a:gd name="connsiteX78" fmla="*/ 2705468 w 5272699"/>
                <a:gd name="connsiteY78" fmla="*/ 4917797 h 5067300"/>
                <a:gd name="connsiteX79" fmla="*/ 2567231 w 5272699"/>
                <a:gd name="connsiteY79" fmla="*/ 4917797 h 5067300"/>
                <a:gd name="connsiteX80" fmla="*/ 1815302 w 5272699"/>
                <a:gd name="connsiteY80" fmla="*/ 3800634 h 5067300"/>
                <a:gd name="connsiteX81" fmla="*/ 2567231 w 5272699"/>
                <a:gd name="connsiteY81" fmla="*/ 2683471 h 5067300"/>
                <a:gd name="connsiteX82" fmla="*/ 2567231 w 5272699"/>
                <a:gd name="connsiteY82" fmla="*/ 4917797 h 5067300"/>
                <a:gd name="connsiteX83" fmla="*/ 2952070 w 5272699"/>
                <a:gd name="connsiteY83" fmla="*/ 5001260 h 5067300"/>
                <a:gd name="connsiteX84" fmla="*/ 5012063 w 5272699"/>
                <a:gd name="connsiteY84" fmla="*/ 3950766 h 5067300"/>
                <a:gd name="connsiteX85" fmla="*/ 4305007 w 5272699"/>
                <a:gd name="connsiteY85" fmla="*/ 5001260 h 5067300"/>
                <a:gd name="connsiteX86" fmla="*/ 2952070 w 5272699"/>
                <a:gd name="connsiteY86" fmla="*/ 5001260 h 5067300"/>
                <a:gd name="connsiteX87" fmla="*/ 967692 w 5272699"/>
                <a:gd name="connsiteY87" fmla="*/ 5001260 h 5067300"/>
                <a:gd name="connsiteX88" fmla="*/ 260636 w 5272699"/>
                <a:gd name="connsiteY88" fmla="*/ 3950766 h 5067300"/>
                <a:gd name="connsiteX89" fmla="*/ 2320629 w 5272699"/>
                <a:gd name="connsiteY89" fmla="*/ 5001260 h 5067300"/>
                <a:gd name="connsiteX90" fmla="*/ 967692 w 5272699"/>
                <a:gd name="connsiteY90" fmla="*/ 5001260 h 5067300"/>
                <a:gd name="connsiteX91" fmla="*/ 0 w 5272699"/>
                <a:gd name="connsiteY91" fmla="*/ 5067300 h 5067300"/>
                <a:gd name="connsiteX92" fmla="*/ 68400 w 5272699"/>
                <a:gd name="connsiteY92" fmla="*/ 5067300 h 5067300"/>
                <a:gd name="connsiteX93" fmla="*/ 68400 w 5272699"/>
                <a:gd name="connsiteY93" fmla="*/ 3902258 h 5067300"/>
                <a:gd name="connsiteX94" fmla="*/ 852555 w 5272699"/>
                <a:gd name="connsiteY94" fmla="*/ 5067300 h 5067300"/>
                <a:gd name="connsiteX95" fmla="*/ 4420144 w 5272699"/>
                <a:gd name="connsiteY95" fmla="*/ 5067300 h 5067300"/>
                <a:gd name="connsiteX96" fmla="*/ 5204299 w 5272699"/>
                <a:gd name="connsiteY96" fmla="*/ 3902258 h 5067300"/>
                <a:gd name="connsiteX97" fmla="*/ 5204299 w 5272699"/>
                <a:gd name="connsiteY97" fmla="*/ 5067300 h 5067300"/>
                <a:gd name="connsiteX98" fmla="*/ 5272699 w 5272699"/>
                <a:gd name="connsiteY98" fmla="*/ 5067300 h 5067300"/>
                <a:gd name="connsiteX99" fmla="*/ 5272699 w 5272699"/>
                <a:gd name="connsiteY99" fmla="*/ 3800634 h 5067300"/>
                <a:gd name="connsiteX100" fmla="*/ 5272699 w 5272699"/>
                <a:gd name="connsiteY100" fmla="*/ 2533650 h 5067300"/>
                <a:gd name="connsiteX101" fmla="*/ 5272699 w 5272699"/>
                <a:gd name="connsiteY101" fmla="*/ 1266984 h 5067300"/>
                <a:gd name="connsiteX102" fmla="*/ 5272699 w 5272699"/>
                <a:gd name="connsiteY102" fmla="*/ 0 h 5067300"/>
                <a:gd name="connsiteX103" fmla="*/ 5204299 w 5272699"/>
                <a:gd name="connsiteY103" fmla="*/ 0 h 5067300"/>
                <a:gd name="connsiteX104" fmla="*/ 5204299 w 5272699"/>
                <a:gd name="connsiteY104" fmla="*/ 1165360 h 5067300"/>
                <a:gd name="connsiteX105" fmla="*/ 4419930 w 5272699"/>
                <a:gd name="connsiteY105" fmla="*/ 0 h 5067300"/>
                <a:gd name="connsiteX106" fmla="*/ 852769 w 5272699"/>
                <a:gd name="connsiteY106" fmla="*/ 0 h 5067300"/>
                <a:gd name="connsiteX107" fmla="*/ 68400 w 5272699"/>
                <a:gd name="connsiteY107" fmla="*/ 1165360 h 5067300"/>
                <a:gd name="connsiteX108" fmla="*/ 68400 w 5272699"/>
                <a:gd name="connsiteY108" fmla="*/ 0 h 5067300"/>
                <a:gd name="connsiteX109" fmla="*/ 0 w 5272699"/>
                <a:gd name="connsiteY109" fmla="*/ 0 h 5067300"/>
                <a:gd name="connsiteX110" fmla="*/ 0 w 5272699"/>
                <a:gd name="connsiteY110" fmla="*/ 1266984 h 5067300"/>
                <a:gd name="connsiteX111" fmla="*/ 0 w 5272699"/>
                <a:gd name="connsiteY111" fmla="*/ 3800634 h 5067300"/>
                <a:gd name="connsiteX112" fmla="*/ 0 w 5272699"/>
                <a:gd name="connsiteY112" fmla="*/ 5067300 h 5067300"/>
                <a:gd name="connsiteX0" fmla="*/ 5012063 w 5272699"/>
                <a:gd name="connsiteY0" fmla="*/ 1116852 h 5067300"/>
                <a:gd name="connsiteX1" fmla="*/ 2952070 w 5272699"/>
                <a:gd name="connsiteY1" fmla="*/ 66358 h 5067300"/>
                <a:gd name="connsiteX2" fmla="*/ 4305007 w 5272699"/>
                <a:gd name="connsiteY2" fmla="*/ 66358 h 5067300"/>
                <a:gd name="connsiteX3" fmla="*/ 5012063 w 5272699"/>
                <a:gd name="connsiteY3" fmla="*/ 1116852 h 5067300"/>
                <a:gd name="connsiteX4" fmla="*/ 260636 w 5272699"/>
                <a:gd name="connsiteY4" fmla="*/ 1116852 h 5067300"/>
                <a:gd name="connsiteX5" fmla="*/ 967692 w 5272699"/>
                <a:gd name="connsiteY5" fmla="*/ 66358 h 5067300"/>
                <a:gd name="connsiteX6" fmla="*/ 2320629 w 5272699"/>
                <a:gd name="connsiteY6" fmla="*/ 66358 h 5067300"/>
                <a:gd name="connsiteX7" fmla="*/ 260636 w 5272699"/>
                <a:gd name="connsiteY7" fmla="*/ 1116852 h 5067300"/>
                <a:gd name="connsiteX8" fmla="*/ 3573709 w 5272699"/>
                <a:gd name="connsiteY8" fmla="*/ 1202690 h 5067300"/>
                <a:gd name="connsiteX9" fmla="*/ 2870984 w 5272699"/>
                <a:gd name="connsiteY9" fmla="*/ 158631 h 5067300"/>
                <a:gd name="connsiteX10" fmla="*/ 4918359 w 5272699"/>
                <a:gd name="connsiteY10" fmla="*/ 1202690 h 5067300"/>
                <a:gd name="connsiteX11" fmla="*/ 3573709 w 5272699"/>
                <a:gd name="connsiteY11" fmla="*/ 1202690 h 5067300"/>
                <a:gd name="connsiteX12" fmla="*/ 354340 w 5272699"/>
                <a:gd name="connsiteY12" fmla="*/ 1202690 h 5067300"/>
                <a:gd name="connsiteX13" fmla="*/ 2401715 w 5272699"/>
                <a:gd name="connsiteY13" fmla="*/ 158631 h 5067300"/>
                <a:gd name="connsiteX14" fmla="*/ 1698990 w 5272699"/>
                <a:gd name="connsiteY14" fmla="*/ 1202690 h 5067300"/>
                <a:gd name="connsiteX15" fmla="*/ 354340 w 5272699"/>
                <a:gd name="connsiteY15" fmla="*/ 1202690 h 5067300"/>
                <a:gd name="connsiteX16" fmla="*/ 2870984 w 5272699"/>
                <a:gd name="connsiteY16" fmla="*/ 2375337 h 5067300"/>
                <a:gd name="connsiteX17" fmla="*/ 3573709 w 5272699"/>
                <a:gd name="connsiteY17" fmla="*/ 1331278 h 5067300"/>
                <a:gd name="connsiteX18" fmla="*/ 4918359 w 5272699"/>
                <a:gd name="connsiteY18" fmla="*/ 1331278 h 5067300"/>
                <a:gd name="connsiteX19" fmla="*/ 2870984 w 5272699"/>
                <a:gd name="connsiteY19" fmla="*/ 2375337 h 5067300"/>
                <a:gd name="connsiteX20" fmla="*/ 2401715 w 5272699"/>
                <a:gd name="connsiteY20" fmla="*/ 2375337 h 5067300"/>
                <a:gd name="connsiteX21" fmla="*/ 354340 w 5272699"/>
                <a:gd name="connsiteY21" fmla="*/ 1331278 h 5067300"/>
                <a:gd name="connsiteX22" fmla="*/ 1698990 w 5272699"/>
                <a:gd name="connsiteY22" fmla="*/ 1331278 h 5067300"/>
                <a:gd name="connsiteX23" fmla="*/ 2401715 w 5272699"/>
                <a:gd name="connsiteY23" fmla="*/ 2375337 h 5067300"/>
                <a:gd name="connsiteX24" fmla="*/ 2705468 w 5272699"/>
                <a:gd name="connsiteY24" fmla="*/ 2384147 h 5067300"/>
                <a:gd name="connsiteX25" fmla="*/ 2705468 w 5272699"/>
                <a:gd name="connsiteY25" fmla="*/ 149821 h 5067300"/>
                <a:gd name="connsiteX26" fmla="*/ 3457397 w 5272699"/>
                <a:gd name="connsiteY26" fmla="*/ 1266984 h 5067300"/>
                <a:gd name="connsiteX27" fmla="*/ 2705468 w 5272699"/>
                <a:gd name="connsiteY27" fmla="*/ 2384147 h 5067300"/>
                <a:gd name="connsiteX28" fmla="*/ 2567231 w 5272699"/>
                <a:gd name="connsiteY28" fmla="*/ 2384147 h 5067300"/>
                <a:gd name="connsiteX29" fmla="*/ 1815302 w 5272699"/>
                <a:gd name="connsiteY29" fmla="*/ 1266984 h 5067300"/>
                <a:gd name="connsiteX30" fmla="*/ 2567231 w 5272699"/>
                <a:gd name="connsiteY30" fmla="*/ 149821 h 5067300"/>
                <a:gd name="connsiteX31" fmla="*/ 2567231 w 5272699"/>
                <a:gd name="connsiteY31" fmla="*/ 2384147 h 5067300"/>
                <a:gd name="connsiteX32" fmla="*/ 2952070 w 5272699"/>
                <a:gd name="connsiteY32" fmla="*/ 2467610 h 5067300"/>
                <a:gd name="connsiteX33" fmla="*/ 5012063 w 5272699"/>
                <a:gd name="connsiteY33" fmla="*/ 1417116 h 5067300"/>
                <a:gd name="connsiteX34" fmla="*/ 4305007 w 5272699"/>
                <a:gd name="connsiteY34" fmla="*/ 2467610 h 5067300"/>
                <a:gd name="connsiteX35" fmla="*/ 2952070 w 5272699"/>
                <a:gd name="connsiteY35" fmla="*/ 2467610 h 5067300"/>
                <a:gd name="connsiteX36" fmla="*/ 967692 w 5272699"/>
                <a:gd name="connsiteY36" fmla="*/ 2467610 h 5067300"/>
                <a:gd name="connsiteX37" fmla="*/ 260636 w 5272699"/>
                <a:gd name="connsiteY37" fmla="*/ 1417116 h 5067300"/>
                <a:gd name="connsiteX38" fmla="*/ 2320629 w 5272699"/>
                <a:gd name="connsiteY38" fmla="*/ 2467610 h 5067300"/>
                <a:gd name="connsiteX39" fmla="*/ 967692 w 5272699"/>
                <a:gd name="connsiteY39" fmla="*/ 2467610 h 5067300"/>
                <a:gd name="connsiteX40" fmla="*/ 5012063 w 5272699"/>
                <a:gd name="connsiteY40" fmla="*/ 3650502 h 5067300"/>
                <a:gd name="connsiteX41" fmla="*/ 2952070 w 5272699"/>
                <a:gd name="connsiteY41" fmla="*/ 2600008 h 5067300"/>
                <a:gd name="connsiteX42" fmla="*/ 4305007 w 5272699"/>
                <a:gd name="connsiteY42" fmla="*/ 2600008 h 5067300"/>
                <a:gd name="connsiteX43" fmla="*/ 5012063 w 5272699"/>
                <a:gd name="connsiteY43" fmla="*/ 3650502 h 5067300"/>
                <a:gd name="connsiteX44" fmla="*/ 260636 w 5272699"/>
                <a:gd name="connsiteY44" fmla="*/ 3650502 h 5067300"/>
                <a:gd name="connsiteX45" fmla="*/ 967692 w 5272699"/>
                <a:gd name="connsiteY45" fmla="*/ 2600008 h 5067300"/>
                <a:gd name="connsiteX46" fmla="*/ 2320629 w 5272699"/>
                <a:gd name="connsiteY46" fmla="*/ 2600008 h 5067300"/>
                <a:gd name="connsiteX47" fmla="*/ 260636 w 5272699"/>
                <a:gd name="connsiteY47" fmla="*/ 3650502 h 5067300"/>
                <a:gd name="connsiteX48" fmla="*/ 5204299 w 5272699"/>
                <a:gd name="connsiteY48" fmla="*/ 3699010 h 5067300"/>
                <a:gd name="connsiteX49" fmla="*/ 4419930 w 5272699"/>
                <a:gd name="connsiteY49" fmla="*/ 2533650 h 5067300"/>
                <a:gd name="connsiteX50" fmla="*/ 4420144 w 5272699"/>
                <a:gd name="connsiteY50" fmla="*/ 2533650 h 5067300"/>
                <a:gd name="connsiteX51" fmla="*/ 5204299 w 5272699"/>
                <a:gd name="connsiteY51" fmla="*/ 1368608 h 5067300"/>
                <a:gd name="connsiteX52" fmla="*/ 5204299 w 5272699"/>
                <a:gd name="connsiteY52" fmla="*/ 2533650 h 5067300"/>
                <a:gd name="connsiteX53" fmla="*/ 5204299 w 5272699"/>
                <a:gd name="connsiteY53" fmla="*/ 3699010 h 5067300"/>
                <a:gd name="connsiteX54" fmla="*/ 68400 w 5272699"/>
                <a:gd name="connsiteY54" fmla="*/ 3699010 h 5067300"/>
                <a:gd name="connsiteX55" fmla="*/ 68400 w 5272699"/>
                <a:gd name="connsiteY55" fmla="*/ 1368608 h 5067300"/>
                <a:gd name="connsiteX56" fmla="*/ 852555 w 5272699"/>
                <a:gd name="connsiteY56" fmla="*/ 2533650 h 5067300"/>
                <a:gd name="connsiteX57" fmla="*/ 852769 w 5272699"/>
                <a:gd name="connsiteY57" fmla="*/ 2533650 h 5067300"/>
                <a:gd name="connsiteX58" fmla="*/ 68400 w 5272699"/>
                <a:gd name="connsiteY58" fmla="*/ 3699010 h 5067300"/>
                <a:gd name="connsiteX59" fmla="*/ 3573709 w 5272699"/>
                <a:gd name="connsiteY59" fmla="*/ 3736340 h 5067300"/>
                <a:gd name="connsiteX60" fmla="*/ 2870984 w 5272699"/>
                <a:gd name="connsiteY60" fmla="*/ 2692281 h 5067300"/>
                <a:gd name="connsiteX61" fmla="*/ 4918359 w 5272699"/>
                <a:gd name="connsiteY61" fmla="*/ 3736340 h 5067300"/>
                <a:gd name="connsiteX62" fmla="*/ 3573709 w 5272699"/>
                <a:gd name="connsiteY62" fmla="*/ 3736340 h 5067300"/>
                <a:gd name="connsiteX63" fmla="*/ 354340 w 5272699"/>
                <a:gd name="connsiteY63" fmla="*/ 3736340 h 5067300"/>
                <a:gd name="connsiteX64" fmla="*/ 2401715 w 5272699"/>
                <a:gd name="connsiteY64" fmla="*/ 2692281 h 5067300"/>
                <a:gd name="connsiteX65" fmla="*/ 1698990 w 5272699"/>
                <a:gd name="connsiteY65" fmla="*/ 3736340 h 5067300"/>
                <a:gd name="connsiteX66" fmla="*/ 354340 w 5272699"/>
                <a:gd name="connsiteY66" fmla="*/ 3736340 h 5067300"/>
                <a:gd name="connsiteX67" fmla="*/ 2870984 w 5272699"/>
                <a:gd name="connsiteY67" fmla="*/ 4908987 h 5067300"/>
                <a:gd name="connsiteX68" fmla="*/ 3573709 w 5272699"/>
                <a:gd name="connsiteY68" fmla="*/ 3864928 h 5067300"/>
                <a:gd name="connsiteX69" fmla="*/ 4918359 w 5272699"/>
                <a:gd name="connsiteY69" fmla="*/ 3864928 h 5067300"/>
                <a:gd name="connsiteX70" fmla="*/ 2870984 w 5272699"/>
                <a:gd name="connsiteY70" fmla="*/ 4908987 h 5067300"/>
                <a:gd name="connsiteX71" fmla="*/ 2401715 w 5272699"/>
                <a:gd name="connsiteY71" fmla="*/ 4908987 h 5067300"/>
                <a:gd name="connsiteX72" fmla="*/ 354340 w 5272699"/>
                <a:gd name="connsiteY72" fmla="*/ 3864928 h 5067300"/>
                <a:gd name="connsiteX73" fmla="*/ 1698990 w 5272699"/>
                <a:gd name="connsiteY73" fmla="*/ 3864928 h 5067300"/>
                <a:gd name="connsiteX74" fmla="*/ 2401715 w 5272699"/>
                <a:gd name="connsiteY74" fmla="*/ 4908987 h 5067300"/>
                <a:gd name="connsiteX75" fmla="*/ 2705468 w 5272699"/>
                <a:gd name="connsiteY75" fmla="*/ 4917797 h 5067300"/>
                <a:gd name="connsiteX76" fmla="*/ 2705468 w 5272699"/>
                <a:gd name="connsiteY76" fmla="*/ 2683471 h 5067300"/>
                <a:gd name="connsiteX77" fmla="*/ 3457397 w 5272699"/>
                <a:gd name="connsiteY77" fmla="*/ 3800634 h 5067300"/>
                <a:gd name="connsiteX78" fmla="*/ 2705468 w 5272699"/>
                <a:gd name="connsiteY78" fmla="*/ 4917797 h 5067300"/>
                <a:gd name="connsiteX79" fmla="*/ 2567231 w 5272699"/>
                <a:gd name="connsiteY79" fmla="*/ 4917797 h 5067300"/>
                <a:gd name="connsiteX80" fmla="*/ 1815302 w 5272699"/>
                <a:gd name="connsiteY80" fmla="*/ 3800634 h 5067300"/>
                <a:gd name="connsiteX81" fmla="*/ 2567231 w 5272699"/>
                <a:gd name="connsiteY81" fmla="*/ 2683471 h 5067300"/>
                <a:gd name="connsiteX82" fmla="*/ 2567231 w 5272699"/>
                <a:gd name="connsiteY82" fmla="*/ 4917797 h 5067300"/>
                <a:gd name="connsiteX83" fmla="*/ 2952070 w 5272699"/>
                <a:gd name="connsiteY83" fmla="*/ 5001260 h 5067300"/>
                <a:gd name="connsiteX84" fmla="*/ 5012063 w 5272699"/>
                <a:gd name="connsiteY84" fmla="*/ 3950766 h 5067300"/>
                <a:gd name="connsiteX85" fmla="*/ 4305007 w 5272699"/>
                <a:gd name="connsiteY85" fmla="*/ 5001260 h 5067300"/>
                <a:gd name="connsiteX86" fmla="*/ 2952070 w 5272699"/>
                <a:gd name="connsiteY86" fmla="*/ 5001260 h 5067300"/>
                <a:gd name="connsiteX87" fmla="*/ 967692 w 5272699"/>
                <a:gd name="connsiteY87" fmla="*/ 5001260 h 5067300"/>
                <a:gd name="connsiteX88" fmla="*/ 260636 w 5272699"/>
                <a:gd name="connsiteY88" fmla="*/ 3950766 h 5067300"/>
                <a:gd name="connsiteX89" fmla="*/ 2320629 w 5272699"/>
                <a:gd name="connsiteY89" fmla="*/ 5001260 h 5067300"/>
                <a:gd name="connsiteX90" fmla="*/ 967692 w 5272699"/>
                <a:gd name="connsiteY90" fmla="*/ 5001260 h 5067300"/>
                <a:gd name="connsiteX91" fmla="*/ 0 w 5272699"/>
                <a:gd name="connsiteY91" fmla="*/ 5067300 h 5067300"/>
                <a:gd name="connsiteX92" fmla="*/ 68400 w 5272699"/>
                <a:gd name="connsiteY92" fmla="*/ 5067300 h 5067300"/>
                <a:gd name="connsiteX93" fmla="*/ 68400 w 5272699"/>
                <a:gd name="connsiteY93" fmla="*/ 3902258 h 5067300"/>
                <a:gd name="connsiteX94" fmla="*/ 852555 w 5272699"/>
                <a:gd name="connsiteY94" fmla="*/ 5067300 h 5067300"/>
                <a:gd name="connsiteX95" fmla="*/ 4420144 w 5272699"/>
                <a:gd name="connsiteY95" fmla="*/ 5067300 h 5067300"/>
                <a:gd name="connsiteX96" fmla="*/ 5204299 w 5272699"/>
                <a:gd name="connsiteY96" fmla="*/ 3902258 h 5067300"/>
                <a:gd name="connsiteX97" fmla="*/ 5204299 w 5272699"/>
                <a:gd name="connsiteY97" fmla="*/ 5067300 h 5067300"/>
                <a:gd name="connsiteX98" fmla="*/ 5272699 w 5272699"/>
                <a:gd name="connsiteY98" fmla="*/ 5067300 h 5067300"/>
                <a:gd name="connsiteX99" fmla="*/ 5272699 w 5272699"/>
                <a:gd name="connsiteY99" fmla="*/ 3800634 h 5067300"/>
                <a:gd name="connsiteX100" fmla="*/ 5272699 w 5272699"/>
                <a:gd name="connsiteY100" fmla="*/ 2533650 h 5067300"/>
                <a:gd name="connsiteX101" fmla="*/ 5272699 w 5272699"/>
                <a:gd name="connsiteY101" fmla="*/ 1266984 h 5067300"/>
                <a:gd name="connsiteX102" fmla="*/ 5272699 w 5272699"/>
                <a:gd name="connsiteY102" fmla="*/ 0 h 5067300"/>
                <a:gd name="connsiteX103" fmla="*/ 5204299 w 5272699"/>
                <a:gd name="connsiteY103" fmla="*/ 0 h 5067300"/>
                <a:gd name="connsiteX104" fmla="*/ 5204299 w 5272699"/>
                <a:gd name="connsiteY104" fmla="*/ 1165360 h 5067300"/>
                <a:gd name="connsiteX105" fmla="*/ 4419930 w 5272699"/>
                <a:gd name="connsiteY105" fmla="*/ 0 h 5067300"/>
                <a:gd name="connsiteX106" fmla="*/ 852769 w 5272699"/>
                <a:gd name="connsiteY106" fmla="*/ 0 h 5067300"/>
                <a:gd name="connsiteX107" fmla="*/ 68400 w 5272699"/>
                <a:gd name="connsiteY107" fmla="*/ 1165360 h 5067300"/>
                <a:gd name="connsiteX108" fmla="*/ 68400 w 5272699"/>
                <a:gd name="connsiteY108" fmla="*/ 0 h 5067300"/>
                <a:gd name="connsiteX109" fmla="*/ 0 w 5272699"/>
                <a:gd name="connsiteY109" fmla="*/ 0 h 5067300"/>
                <a:gd name="connsiteX110" fmla="*/ 0 w 5272699"/>
                <a:gd name="connsiteY110" fmla="*/ 3800634 h 5067300"/>
                <a:gd name="connsiteX111" fmla="*/ 0 w 5272699"/>
                <a:gd name="connsiteY111" fmla="*/ 5067300 h 5067300"/>
                <a:gd name="connsiteX0" fmla="*/ 5012063 w 5272699"/>
                <a:gd name="connsiteY0" fmla="*/ 1116852 h 5067300"/>
                <a:gd name="connsiteX1" fmla="*/ 2952070 w 5272699"/>
                <a:gd name="connsiteY1" fmla="*/ 66358 h 5067300"/>
                <a:gd name="connsiteX2" fmla="*/ 4305007 w 5272699"/>
                <a:gd name="connsiteY2" fmla="*/ 66358 h 5067300"/>
                <a:gd name="connsiteX3" fmla="*/ 5012063 w 5272699"/>
                <a:gd name="connsiteY3" fmla="*/ 1116852 h 5067300"/>
                <a:gd name="connsiteX4" fmla="*/ 260636 w 5272699"/>
                <a:gd name="connsiteY4" fmla="*/ 1116852 h 5067300"/>
                <a:gd name="connsiteX5" fmla="*/ 967692 w 5272699"/>
                <a:gd name="connsiteY5" fmla="*/ 66358 h 5067300"/>
                <a:gd name="connsiteX6" fmla="*/ 2320629 w 5272699"/>
                <a:gd name="connsiteY6" fmla="*/ 66358 h 5067300"/>
                <a:gd name="connsiteX7" fmla="*/ 260636 w 5272699"/>
                <a:gd name="connsiteY7" fmla="*/ 1116852 h 5067300"/>
                <a:gd name="connsiteX8" fmla="*/ 3573709 w 5272699"/>
                <a:gd name="connsiteY8" fmla="*/ 1202690 h 5067300"/>
                <a:gd name="connsiteX9" fmla="*/ 2870984 w 5272699"/>
                <a:gd name="connsiteY9" fmla="*/ 158631 h 5067300"/>
                <a:gd name="connsiteX10" fmla="*/ 4918359 w 5272699"/>
                <a:gd name="connsiteY10" fmla="*/ 1202690 h 5067300"/>
                <a:gd name="connsiteX11" fmla="*/ 3573709 w 5272699"/>
                <a:gd name="connsiteY11" fmla="*/ 1202690 h 5067300"/>
                <a:gd name="connsiteX12" fmla="*/ 354340 w 5272699"/>
                <a:gd name="connsiteY12" fmla="*/ 1202690 h 5067300"/>
                <a:gd name="connsiteX13" fmla="*/ 2401715 w 5272699"/>
                <a:gd name="connsiteY13" fmla="*/ 158631 h 5067300"/>
                <a:gd name="connsiteX14" fmla="*/ 1698990 w 5272699"/>
                <a:gd name="connsiteY14" fmla="*/ 1202690 h 5067300"/>
                <a:gd name="connsiteX15" fmla="*/ 354340 w 5272699"/>
                <a:gd name="connsiteY15" fmla="*/ 1202690 h 5067300"/>
                <a:gd name="connsiteX16" fmla="*/ 2870984 w 5272699"/>
                <a:gd name="connsiteY16" fmla="*/ 2375337 h 5067300"/>
                <a:gd name="connsiteX17" fmla="*/ 3573709 w 5272699"/>
                <a:gd name="connsiteY17" fmla="*/ 1331278 h 5067300"/>
                <a:gd name="connsiteX18" fmla="*/ 4918359 w 5272699"/>
                <a:gd name="connsiteY18" fmla="*/ 1331278 h 5067300"/>
                <a:gd name="connsiteX19" fmla="*/ 2870984 w 5272699"/>
                <a:gd name="connsiteY19" fmla="*/ 2375337 h 5067300"/>
                <a:gd name="connsiteX20" fmla="*/ 2401715 w 5272699"/>
                <a:gd name="connsiteY20" fmla="*/ 2375337 h 5067300"/>
                <a:gd name="connsiteX21" fmla="*/ 354340 w 5272699"/>
                <a:gd name="connsiteY21" fmla="*/ 1331278 h 5067300"/>
                <a:gd name="connsiteX22" fmla="*/ 1698990 w 5272699"/>
                <a:gd name="connsiteY22" fmla="*/ 1331278 h 5067300"/>
                <a:gd name="connsiteX23" fmla="*/ 2401715 w 5272699"/>
                <a:gd name="connsiteY23" fmla="*/ 2375337 h 5067300"/>
                <a:gd name="connsiteX24" fmla="*/ 2705468 w 5272699"/>
                <a:gd name="connsiteY24" fmla="*/ 2384147 h 5067300"/>
                <a:gd name="connsiteX25" fmla="*/ 2705468 w 5272699"/>
                <a:gd name="connsiteY25" fmla="*/ 149821 h 5067300"/>
                <a:gd name="connsiteX26" fmla="*/ 3457397 w 5272699"/>
                <a:gd name="connsiteY26" fmla="*/ 1266984 h 5067300"/>
                <a:gd name="connsiteX27" fmla="*/ 2705468 w 5272699"/>
                <a:gd name="connsiteY27" fmla="*/ 2384147 h 5067300"/>
                <a:gd name="connsiteX28" fmla="*/ 2567231 w 5272699"/>
                <a:gd name="connsiteY28" fmla="*/ 2384147 h 5067300"/>
                <a:gd name="connsiteX29" fmla="*/ 1815302 w 5272699"/>
                <a:gd name="connsiteY29" fmla="*/ 1266984 h 5067300"/>
                <a:gd name="connsiteX30" fmla="*/ 2567231 w 5272699"/>
                <a:gd name="connsiteY30" fmla="*/ 149821 h 5067300"/>
                <a:gd name="connsiteX31" fmla="*/ 2567231 w 5272699"/>
                <a:gd name="connsiteY31" fmla="*/ 2384147 h 5067300"/>
                <a:gd name="connsiteX32" fmla="*/ 2952070 w 5272699"/>
                <a:gd name="connsiteY32" fmla="*/ 2467610 h 5067300"/>
                <a:gd name="connsiteX33" fmla="*/ 5012063 w 5272699"/>
                <a:gd name="connsiteY33" fmla="*/ 1417116 h 5067300"/>
                <a:gd name="connsiteX34" fmla="*/ 4305007 w 5272699"/>
                <a:gd name="connsiteY34" fmla="*/ 2467610 h 5067300"/>
                <a:gd name="connsiteX35" fmla="*/ 2952070 w 5272699"/>
                <a:gd name="connsiteY35" fmla="*/ 2467610 h 5067300"/>
                <a:gd name="connsiteX36" fmla="*/ 967692 w 5272699"/>
                <a:gd name="connsiteY36" fmla="*/ 2467610 h 5067300"/>
                <a:gd name="connsiteX37" fmla="*/ 260636 w 5272699"/>
                <a:gd name="connsiteY37" fmla="*/ 1417116 h 5067300"/>
                <a:gd name="connsiteX38" fmla="*/ 2320629 w 5272699"/>
                <a:gd name="connsiteY38" fmla="*/ 2467610 h 5067300"/>
                <a:gd name="connsiteX39" fmla="*/ 967692 w 5272699"/>
                <a:gd name="connsiteY39" fmla="*/ 2467610 h 5067300"/>
                <a:gd name="connsiteX40" fmla="*/ 5012063 w 5272699"/>
                <a:gd name="connsiteY40" fmla="*/ 3650502 h 5067300"/>
                <a:gd name="connsiteX41" fmla="*/ 2952070 w 5272699"/>
                <a:gd name="connsiteY41" fmla="*/ 2600008 h 5067300"/>
                <a:gd name="connsiteX42" fmla="*/ 4305007 w 5272699"/>
                <a:gd name="connsiteY42" fmla="*/ 2600008 h 5067300"/>
                <a:gd name="connsiteX43" fmla="*/ 5012063 w 5272699"/>
                <a:gd name="connsiteY43" fmla="*/ 3650502 h 5067300"/>
                <a:gd name="connsiteX44" fmla="*/ 260636 w 5272699"/>
                <a:gd name="connsiteY44" fmla="*/ 3650502 h 5067300"/>
                <a:gd name="connsiteX45" fmla="*/ 967692 w 5272699"/>
                <a:gd name="connsiteY45" fmla="*/ 2600008 h 5067300"/>
                <a:gd name="connsiteX46" fmla="*/ 2320629 w 5272699"/>
                <a:gd name="connsiteY46" fmla="*/ 2600008 h 5067300"/>
                <a:gd name="connsiteX47" fmla="*/ 260636 w 5272699"/>
                <a:gd name="connsiteY47" fmla="*/ 3650502 h 5067300"/>
                <a:gd name="connsiteX48" fmla="*/ 5204299 w 5272699"/>
                <a:gd name="connsiteY48" fmla="*/ 3699010 h 5067300"/>
                <a:gd name="connsiteX49" fmla="*/ 4419930 w 5272699"/>
                <a:gd name="connsiteY49" fmla="*/ 2533650 h 5067300"/>
                <a:gd name="connsiteX50" fmla="*/ 4420144 w 5272699"/>
                <a:gd name="connsiteY50" fmla="*/ 2533650 h 5067300"/>
                <a:gd name="connsiteX51" fmla="*/ 5204299 w 5272699"/>
                <a:gd name="connsiteY51" fmla="*/ 1368608 h 5067300"/>
                <a:gd name="connsiteX52" fmla="*/ 5204299 w 5272699"/>
                <a:gd name="connsiteY52" fmla="*/ 2533650 h 5067300"/>
                <a:gd name="connsiteX53" fmla="*/ 5204299 w 5272699"/>
                <a:gd name="connsiteY53" fmla="*/ 3699010 h 5067300"/>
                <a:gd name="connsiteX54" fmla="*/ 68400 w 5272699"/>
                <a:gd name="connsiteY54" fmla="*/ 3699010 h 5067300"/>
                <a:gd name="connsiteX55" fmla="*/ 68400 w 5272699"/>
                <a:gd name="connsiteY55" fmla="*/ 1368608 h 5067300"/>
                <a:gd name="connsiteX56" fmla="*/ 852555 w 5272699"/>
                <a:gd name="connsiteY56" fmla="*/ 2533650 h 5067300"/>
                <a:gd name="connsiteX57" fmla="*/ 852769 w 5272699"/>
                <a:gd name="connsiteY57" fmla="*/ 2533650 h 5067300"/>
                <a:gd name="connsiteX58" fmla="*/ 68400 w 5272699"/>
                <a:gd name="connsiteY58" fmla="*/ 3699010 h 5067300"/>
                <a:gd name="connsiteX59" fmla="*/ 3573709 w 5272699"/>
                <a:gd name="connsiteY59" fmla="*/ 3736340 h 5067300"/>
                <a:gd name="connsiteX60" fmla="*/ 2870984 w 5272699"/>
                <a:gd name="connsiteY60" fmla="*/ 2692281 h 5067300"/>
                <a:gd name="connsiteX61" fmla="*/ 4918359 w 5272699"/>
                <a:gd name="connsiteY61" fmla="*/ 3736340 h 5067300"/>
                <a:gd name="connsiteX62" fmla="*/ 3573709 w 5272699"/>
                <a:gd name="connsiteY62" fmla="*/ 3736340 h 5067300"/>
                <a:gd name="connsiteX63" fmla="*/ 354340 w 5272699"/>
                <a:gd name="connsiteY63" fmla="*/ 3736340 h 5067300"/>
                <a:gd name="connsiteX64" fmla="*/ 2401715 w 5272699"/>
                <a:gd name="connsiteY64" fmla="*/ 2692281 h 5067300"/>
                <a:gd name="connsiteX65" fmla="*/ 1698990 w 5272699"/>
                <a:gd name="connsiteY65" fmla="*/ 3736340 h 5067300"/>
                <a:gd name="connsiteX66" fmla="*/ 354340 w 5272699"/>
                <a:gd name="connsiteY66" fmla="*/ 3736340 h 5067300"/>
                <a:gd name="connsiteX67" fmla="*/ 2870984 w 5272699"/>
                <a:gd name="connsiteY67" fmla="*/ 4908987 h 5067300"/>
                <a:gd name="connsiteX68" fmla="*/ 3573709 w 5272699"/>
                <a:gd name="connsiteY68" fmla="*/ 3864928 h 5067300"/>
                <a:gd name="connsiteX69" fmla="*/ 4918359 w 5272699"/>
                <a:gd name="connsiteY69" fmla="*/ 3864928 h 5067300"/>
                <a:gd name="connsiteX70" fmla="*/ 2870984 w 5272699"/>
                <a:gd name="connsiteY70" fmla="*/ 4908987 h 5067300"/>
                <a:gd name="connsiteX71" fmla="*/ 2401715 w 5272699"/>
                <a:gd name="connsiteY71" fmla="*/ 4908987 h 5067300"/>
                <a:gd name="connsiteX72" fmla="*/ 354340 w 5272699"/>
                <a:gd name="connsiteY72" fmla="*/ 3864928 h 5067300"/>
                <a:gd name="connsiteX73" fmla="*/ 1698990 w 5272699"/>
                <a:gd name="connsiteY73" fmla="*/ 3864928 h 5067300"/>
                <a:gd name="connsiteX74" fmla="*/ 2401715 w 5272699"/>
                <a:gd name="connsiteY74" fmla="*/ 4908987 h 5067300"/>
                <a:gd name="connsiteX75" fmla="*/ 2705468 w 5272699"/>
                <a:gd name="connsiteY75" fmla="*/ 4917797 h 5067300"/>
                <a:gd name="connsiteX76" fmla="*/ 2705468 w 5272699"/>
                <a:gd name="connsiteY76" fmla="*/ 2683471 h 5067300"/>
                <a:gd name="connsiteX77" fmla="*/ 3457397 w 5272699"/>
                <a:gd name="connsiteY77" fmla="*/ 3800634 h 5067300"/>
                <a:gd name="connsiteX78" fmla="*/ 2705468 w 5272699"/>
                <a:gd name="connsiteY78" fmla="*/ 4917797 h 5067300"/>
                <a:gd name="connsiteX79" fmla="*/ 2567231 w 5272699"/>
                <a:gd name="connsiteY79" fmla="*/ 4917797 h 5067300"/>
                <a:gd name="connsiteX80" fmla="*/ 1815302 w 5272699"/>
                <a:gd name="connsiteY80" fmla="*/ 3800634 h 5067300"/>
                <a:gd name="connsiteX81" fmla="*/ 2567231 w 5272699"/>
                <a:gd name="connsiteY81" fmla="*/ 2683471 h 5067300"/>
                <a:gd name="connsiteX82" fmla="*/ 2567231 w 5272699"/>
                <a:gd name="connsiteY82" fmla="*/ 4917797 h 5067300"/>
                <a:gd name="connsiteX83" fmla="*/ 2952070 w 5272699"/>
                <a:gd name="connsiteY83" fmla="*/ 5001260 h 5067300"/>
                <a:gd name="connsiteX84" fmla="*/ 5012063 w 5272699"/>
                <a:gd name="connsiteY84" fmla="*/ 3950766 h 5067300"/>
                <a:gd name="connsiteX85" fmla="*/ 4305007 w 5272699"/>
                <a:gd name="connsiteY85" fmla="*/ 5001260 h 5067300"/>
                <a:gd name="connsiteX86" fmla="*/ 2952070 w 5272699"/>
                <a:gd name="connsiteY86" fmla="*/ 5001260 h 5067300"/>
                <a:gd name="connsiteX87" fmla="*/ 967692 w 5272699"/>
                <a:gd name="connsiteY87" fmla="*/ 5001260 h 5067300"/>
                <a:gd name="connsiteX88" fmla="*/ 260636 w 5272699"/>
                <a:gd name="connsiteY88" fmla="*/ 3950766 h 5067300"/>
                <a:gd name="connsiteX89" fmla="*/ 2320629 w 5272699"/>
                <a:gd name="connsiteY89" fmla="*/ 5001260 h 5067300"/>
                <a:gd name="connsiteX90" fmla="*/ 967692 w 5272699"/>
                <a:gd name="connsiteY90" fmla="*/ 5001260 h 5067300"/>
                <a:gd name="connsiteX91" fmla="*/ 0 w 5272699"/>
                <a:gd name="connsiteY91" fmla="*/ 5067300 h 5067300"/>
                <a:gd name="connsiteX92" fmla="*/ 68400 w 5272699"/>
                <a:gd name="connsiteY92" fmla="*/ 5067300 h 5067300"/>
                <a:gd name="connsiteX93" fmla="*/ 68400 w 5272699"/>
                <a:gd name="connsiteY93" fmla="*/ 3902258 h 5067300"/>
                <a:gd name="connsiteX94" fmla="*/ 852555 w 5272699"/>
                <a:gd name="connsiteY94" fmla="*/ 5067300 h 5067300"/>
                <a:gd name="connsiteX95" fmla="*/ 4420144 w 5272699"/>
                <a:gd name="connsiteY95" fmla="*/ 5067300 h 5067300"/>
                <a:gd name="connsiteX96" fmla="*/ 5204299 w 5272699"/>
                <a:gd name="connsiteY96" fmla="*/ 3902258 h 5067300"/>
                <a:gd name="connsiteX97" fmla="*/ 5204299 w 5272699"/>
                <a:gd name="connsiteY97" fmla="*/ 5067300 h 5067300"/>
                <a:gd name="connsiteX98" fmla="*/ 5272699 w 5272699"/>
                <a:gd name="connsiteY98" fmla="*/ 5067300 h 5067300"/>
                <a:gd name="connsiteX99" fmla="*/ 5272699 w 5272699"/>
                <a:gd name="connsiteY99" fmla="*/ 3800634 h 5067300"/>
                <a:gd name="connsiteX100" fmla="*/ 5272699 w 5272699"/>
                <a:gd name="connsiteY100" fmla="*/ 2533650 h 5067300"/>
                <a:gd name="connsiteX101" fmla="*/ 5272699 w 5272699"/>
                <a:gd name="connsiteY101" fmla="*/ 0 h 5067300"/>
                <a:gd name="connsiteX102" fmla="*/ 5204299 w 5272699"/>
                <a:gd name="connsiteY102" fmla="*/ 0 h 5067300"/>
                <a:gd name="connsiteX103" fmla="*/ 5204299 w 5272699"/>
                <a:gd name="connsiteY103" fmla="*/ 1165360 h 5067300"/>
                <a:gd name="connsiteX104" fmla="*/ 4419930 w 5272699"/>
                <a:gd name="connsiteY104" fmla="*/ 0 h 5067300"/>
                <a:gd name="connsiteX105" fmla="*/ 852769 w 5272699"/>
                <a:gd name="connsiteY105" fmla="*/ 0 h 5067300"/>
                <a:gd name="connsiteX106" fmla="*/ 68400 w 5272699"/>
                <a:gd name="connsiteY106" fmla="*/ 1165360 h 5067300"/>
                <a:gd name="connsiteX107" fmla="*/ 68400 w 5272699"/>
                <a:gd name="connsiteY107" fmla="*/ 0 h 5067300"/>
                <a:gd name="connsiteX108" fmla="*/ 0 w 5272699"/>
                <a:gd name="connsiteY108" fmla="*/ 0 h 5067300"/>
                <a:gd name="connsiteX109" fmla="*/ 0 w 5272699"/>
                <a:gd name="connsiteY109" fmla="*/ 3800634 h 5067300"/>
                <a:gd name="connsiteX110" fmla="*/ 0 w 5272699"/>
                <a:gd name="connsiteY110" fmla="*/ 5067300 h 5067300"/>
                <a:gd name="connsiteX0" fmla="*/ 5012063 w 5272699"/>
                <a:gd name="connsiteY0" fmla="*/ 1116852 h 5067300"/>
                <a:gd name="connsiteX1" fmla="*/ 2952070 w 5272699"/>
                <a:gd name="connsiteY1" fmla="*/ 66358 h 5067300"/>
                <a:gd name="connsiteX2" fmla="*/ 4305007 w 5272699"/>
                <a:gd name="connsiteY2" fmla="*/ 66358 h 5067300"/>
                <a:gd name="connsiteX3" fmla="*/ 5012063 w 5272699"/>
                <a:gd name="connsiteY3" fmla="*/ 1116852 h 5067300"/>
                <a:gd name="connsiteX4" fmla="*/ 260636 w 5272699"/>
                <a:gd name="connsiteY4" fmla="*/ 1116852 h 5067300"/>
                <a:gd name="connsiteX5" fmla="*/ 967692 w 5272699"/>
                <a:gd name="connsiteY5" fmla="*/ 66358 h 5067300"/>
                <a:gd name="connsiteX6" fmla="*/ 2320629 w 5272699"/>
                <a:gd name="connsiteY6" fmla="*/ 66358 h 5067300"/>
                <a:gd name="connsiteX7" fmla="*/ 260636 w 5272699"/>
                <a:gd name="connsiteY7" fmla="*/ 1116852 h 5067300"/>
                <a:gd name="connsiteX8" fmla="*/ 3573709 w 5272699"/>
                <a:gd name="connsiteY8" fmla="*/ 1202690 h 5067300"/>
                <a:gd name="connsiteX9" fmla="*/ 2870984 w 5272699"/>
                <a:gd name="connsiteY9" fmla="*/ 158631 h 5067300"/>
                <a:gd name="connsiteX10" fmla="*/ 4918359 w 5272699"/>
                <a:gd name="connsiteY10" fmla="*/ 1202690 h 5067300"/>
                <a:gd name="connsiteX11" fmla="*/ 3573709 w 5272699"/>
                <a:gd name="connsiteY11" fmla="*/ 1202690 h 5067300"/>
                <a:gd name="connsiteX12" fmla="*/ 354340 w 5272699"/>
                <a:gd name="connsiteY12" fmla="*/ 1202690 h 5067300"/>
                <a:gd name="connsiteX13" fmla="*/ 2401715 w 5272699"/>
                <a:gd name="connsiteY13" fmla="*/ 158631 h 5067300"/>
                <a:gd name="connsiteX14" fmla="*/ 1698990 w 5272699"/>
                <a:gd name="connsiteY14" fmla="*/ 1202690 h 5067300"/>
                <a:gd name="connsiteX15" fmla="*/ 354340 w 5272699"/>
                <a:gd name="connsiteY15" fmla="*/ 1202690 h 5067300"/>
                <a:gd name="connsiteX16" fmla="*/ 2870984 w 5272699"/>
                <a:gd name="connsiteY16" fmla="*/ 2375337 h 5067300"/>
                <a:gd name="connsiteX17" fmla="*/ 3573709 w 5272699"/>
                <a:gd name="connsiteY17" fmla="*/ 1331278 h 5067300"/>
                <a:gd name="connsiteX18" fmla="*/ 4918359 w 5272699"/>
                <a:gd name="connsiteY18" fmla="*/ 1331278 h 5067300"/>
                <a:gd name="connsiteX19" fmla="*/ 2870984 w 5272699"/>
                <a:gd name="connsiteY19" fmla="*/ 2375337 h 5067300"/>
                <a:gd name="connsiteX20" fmla="*/ 2401715 w 5272699"/>
                <a:gd name="connsiteY20" fmla="*/ 2375337 h 5067300"/>
                <a:gd name="connsiteX21" fmla="*/ 354340 w 5272699"/>
                <a:gd name="connsiteY21" fmla="*/ 1331278 h 5067300"/>
                <a:gd name="connsiteX22" fmla="*/ 1698990 w 5272699"/>
                <a:gd name="connsiteY22" fmla="*/ 1331278 h 5067300"/>
                <a:gd name="connsiteX23" fmla="*/ 2401715 w 5272699"/>
                <a:gd name="connsiteY23" fmla="*/ 2375337 h 5067300"/>
                <a:gd name="connsiteX24" fmla="*/ 2705468 w 5272699"/>
                <a:gd name="connsiteY24" fmla="*/ 2384147 h 5067300"/>
                <a:gd name="connsiteX25" fmla="*/ 2705468 w 5272699"/>
                <a:gd name="connsiteY25" fmla="*/ 149821 h 5067300"/>
                <a:gd name="connsiteX26" fmla="*/ 3457397 w 5272699"/>
                <a:gd name="connsiteY26" fmla="*/ 1266984 h 5067300"/>
                <a:gd name="connsiteX27" fmla="*/ 2705468 w 5272699"/>
                <a:gd name="connsiteY27" fmla="*/ 2384147 h 5067300"/>
                <a:gd name="connsiteX28" fmla="*/ 2567231 w 5272699"/>
                <a:gd name="connsiteY28" fmla="*/ 2384147 h 5067300"/>
                <a:gd name="connsiteX29" fmla="*/ 1815302 w 5272699"/>
                <a:gd name="connsiteY29" fmla="*/ 1266984 h 5067300"/>
                <a:gd name="connsiteX30" fmla="*/ 2567231 w 5272699"/>
                <a:gd name="connsiteY30" fmla="*/ 149821 h 5067300"/>
                <a:gd name="connsiteX31" fmla="*/ 2567231 w 5272699"/>
                <a:gd name="connsiteY31" fmla="*/ 2384147 h 5067300"/>
                <a:gd name="connsiteX32" fmla="*/ 2952070 w 5272699"/>
                <a:gd name="connsiteY32" fmla="*/ 2467610 h 5067300"/>
                <a:gd name="connsiteX33" fmla="*/ 5012063 w 5272699"/>
                <a:gd name="connsiteY33" fmla="*/ 1417116 h 5067300"/>
                <a:gd name="connsiteX34" fmla="*/ 4305007 w 5272699"/>
                <a:gd name="connsiteY34" fmla="*/ 2467610 h 5067300"/>
                <a:gd name="connsiteX35" fmla="*/ 2952070 w 5272699"/>
                <a:gd name="connsiteY35" fmla="*/ 2467610 h 5067300"/>
                <a:gd name="connsiteX36" fmla="*/ 967692 w 5272699"/>
                <a:gd name="connsiteY36" fmla="*/ 2467610 h 5067300"/>
                <a:gd name="connsiteX37" fmla="*/ 260636 w 5272699"/>
                <a:gd name="connsiteY37" fmla="*/ 1417116 h 5067300"/>
                <a:gd name="connsiteX38" fmla="*/ 2320629 w 5272699"/>
                <a:gd name="connsiteY38" fmla="*/ 2467610 h 5067300"/>
                <a:gd name="connsiteX39" fmla="*/ 967692 w 5272699"/>
                <a:gd name="connsiteY39" fmla="*/ 2467610 h 5067300"/>
                <a:gd name="connsiteX40" fmla="*/ 5012063 w 5272699"/>
                <a:gd name="connsiteY40" fmla="*/ 3650502 h 5067300"/>
                <a:gd name="connsiteX41" fmla="*/ 2952070 w 5272699"/>
                <a:gd name="connsiteY41" fmla="*/ 2600008 h 5067300"/>
                <a:gd name="connsiteX42" fmla="*/ 4305007 w 5272699"/>
                <a:gd name="connsiteY42" fmla="*/ 2600008 h 5067300"/>
                <a:gd name="connsiteX43" fmla="*/ 5012063 w 5272699"/>
                <a:gd name="connsiteY43" fmla="*/ 3650502 h 5067300"/>
                <a:gd name="connsiteX44" fmla="*/ 260636 w 5272699"/>
                <a:gd name="connsiteY44" fmla="*/ 3650502 h 5067300"/>
                <a:gd name="connsiteX45" fmla="*/ 967692 w 5272699"/>
                <a:gd name="connsiteY45" fmla="*/ 2600008 h 5067300"/>
                <a:gd name="connsiteX46" fmla="*/ 2320629 w 5272699"/>
                <a:gd name="connsiteY46" fmla="*/ 2600008 h 5067300"/>
                <a:gd name="connsiteX47" fmla="*/ 260636 w 5272699"/>
                <a:gd name="connsiteY47" fmla="*/ 3650502 h 5067300"/>
                <a:gd name="connsiteX48" fmla="*/ 5204299 w 5272699"/>
                <a:gd name="connsiteY48" fmla="*/ 3699010 h 5067300"/>
                <a:gd name="connsiteX49" fmla="*/ 4419930 w 5272699"/>
                <a:gd name="connsiteY49" fmla="*/ 2533650 h 5067300"/>
                <a:gd name="connsiteX50" fmla="*/ 4420144 w 5272699"/>
                <a:gd name="connsiteY50" fmla="*/ 2533650 h 5067300"/>
                <a:gd name="connsiteX51" fmla="*/ 5204299 w 5272699"/>
                <a:gd name="connsiteY51" fmla="*/ 1368608 h 5067300"/>
                <a:gd name="connsiteX52" fmla="*/ 5204299 w 5272699"/>
                <a:gd name="connsiteY52" fmla="*/ 2533650 h 5067300"/>
                <a:gd name="connsiteX53" fmla="*/ 5204299 w 5272699"/>
                <a:gd name="connsiteY53" fmla="*/ 3699010 h 5067300"/>
                <a:gd name="connsiteX54" fmla="*/ 68400 w 5272699"/>
                <a:gd name="connsiteY54" fmla="*/ 3699010 h 5067300"/>
                <a:gd name="connsiteX55" fmla="*/ 68400 w 5272699"/>
                <a:gd name="connsiteY55" fmla="*/ 1368608 h 5067300"/>
                <a:gd name="connsiteX56" fmla="*/ 852555 w 5272699"/>
                <a:gd name="connsiteY56" fmla="*/ 2533650 h 5067300"/>
                <a:gd name="connsiteX57" fmla="*/ 852769 w 5272699"/>
                <a:gd name="connsiteY57" fmla="*/ 2533650 h 5067300"/>
                <a:gd name="connsiteX58" fmla="*/ 68400 w 5272699"/>
                <a:gd name="connsiteY58" fmla="*/ 3699010 h 5067300"/>
                <a:gd name="connsiteX59" fmla="*/ 3573709 w 5272699"/>
                <a:gd name="connsiteY59" fmla="*/ 3736340 h 5067300"/>
                <a:gd name="connsiteX60" fmla="*/ 2870984 w 5272699"/>
                <a:gd name="connsiteY60" fmla="*/ 2692281 h 5067300"/>
                <a:gd name="connsiteX61" fmla="*/ 4918359 w 5272699"/>
                <a:gd name="connsiteY61" fmla="*/ 3736340 h 5067300"/>
                <a:gd name="connsiteX62" fmla="*/ 3573709 w 5272699"/>
                <a:gd name="connsiteY62" fmla="*/ 3736340 h 5067300"/>
                <a:gd name="connsiteX63" fmla="*/ 354340 w 5272699"/>
                <a:gd name="connsiteY63" fmla="*/ 3736340 h 5067300"/>
                <a:gd name="connsiteX64" fmla="*/ 2401715 w 5272699"/>
                <a:gd name="connsiteY64" fmla="*/ 2692281 h 5067300"/>
                <a:gd name="connsiteX65" fmla="*/ 1698990 w 5272699"/>
                <a:gd name="connsiteY65" fmla="*/ 3736340 h 5067300"/>
                <a:gd name="connsiteX66" fmla="*/ 354340 w 5272699"/>
                <a:gd name="connsiteY66" fmla="*/ 3736340 h 5067300"/>
                <a:gd name="connsiteX67" fmla="*/ 2870984 w 5272699"/>
                <a:gd name="connsiteY67" fmla="*/ 4908987 h 5067300"/>
                <a:gd name="connsiteX68" fmla="*/ 3573709 w 5272699"/>
                <a:gd name="connsiteY68" fmla="*/ 3864928 h 5067300"/>
                <a:gd name="connsiteX69" fmla="*/ 4918359 w 5272699"/>
                <a:gd name="connsiteY69" fmla="*/ 3864928 h 5067300"/>
                <a:gd name="connsiteX70" fmla="*/ 2870984 w 5272699"/>
                <a:gd name="connsiteY70" fmla="*/ 4908987 h 5067300"/>
                <a:gd name="connsiteX71" fmla="*/ 2401715 w 5272699"/>
                <a:gd name="connsiteY71" fmla="*/ 4908987 h 5067300"/>
                <a:gd name="connsiteX72" fmla="*/ 354340 w 5272699"/>
                <a:gd name="connsiteY72" fmla="*/ 3864928 h 5067300"/>
                <a:gd name="connsiteX73" fmla="*/ 1698990 w 5272699"/>
                <a:gd name="connsiteY73" fmla="*/ 3864928 h 5067300"/>
                <a:gd name="connsiteX74" fmla="*/ 2401715 w 5272699"/>
                <a:gd name="connsiteY74" fmla="*/ 4908987 h 5067300"/>
                <a:gd name="connsiteX75" fmla="*/ 2705468 w 5272699"/>
                <a:gd name="connsiteY75" fmla="*/ 4917797 h 5067300"/>
                <a:gd name="connsiteX76" fmla="*/ 2705468 w 5272699"/>
                <a:gd name="connsiteY76" fmla="*/ 2683471 h 5067300"/>
                <a:gd name="connsiteX77" fmla="*/ 3457397 w 5272699"/>
                <a:gd name="connsiteY77" fmla="*/ 3800634 h 5067300"/>
                <a:gd name="connsiteX78" fmla="*/ 2705468 w 5272699"/>
                <a:gd name="connsiteY78" fmla="*/ 4917797 h 5067300"/>
                <a:gd name="connsiteX79" fmla="*/ 2567231 w 5272699"/>
                <a:gd name="connsiteY79" fmla="*/ 4917797 h 5067300"/>
                <a:gd name="connsiteX80" fmla="*/ 1815302 w 5272699"/>
                <a:gd name="connsiteY80" fmla="*/ 3800634 h 5067300"/>
                <a:gd name="connsiteX81" fmla="*/ 2567231 w 5272699"/>
                <a:gd name="connsiteY81" fmla="*/ 2683471 h 5067300"/>
                <a:gd name="connsiteX82" fmla="*/ 2567231 w 5272699"/>
                <a:gd name="connsiteY82" fmla="*/ 4917797 h 5067300"/>
                <a:gd name="connsiteX83" fmla="*/ 2952070 w 5272699"/>
                <a:gd name="connsiteY83" fmla="*/ 5001260 h 5067300"/>
                <a:gd name="connsiteX84" fmla="*/ 5012063 w 5272699"/>
                <a:gd name="connsiteY84" fmla="*/ 3950766 h 5067300"/>
                <a:gd name="connsiteX85" fmla="*/ 4305007 w 5272699"/>
                <a:gd name="connsiteY85" fmla="*/ 5001260 h 5067300"/>
                <a:gd name="connsiteX86" fmla="*/ 2952070 w 5272699"/>
                <a:gd name="connsiteY86" fmla="*/ 5001260 h 5067300"/>
                <a:gd name="connsiteX87" fmla="*/ 967692 w 5272699"/>
                <a:gd name="connsiteY87" fmla="*/ 5001260 h 5067300"/>
                <a:gd name="connsiteX88" fmla="*/ 260636 w 5272699"/>
                <a:gd name="connsiteY88" fmla="*/ 3950766 h 5067300"/>
                <a:gd name="connsiteX89" fmla="*/ 2320629 w 5272699"/>
                <a:gd name="connsiteY89" fmla="*/ 5001260 h 5067300"/>
                <a:gd name="connsiteX90" fmla="*/ 967692 w 5272699"/>
                <a:gd name="connsiteY90" fmla="*/ 5001260 h 5067300"/>
                <a:gd name="connsiteX91" fmla="*/ 0 w 5272699"/>
                <a:gd name="connsiteY91" fmla="*/ 5067300 h 5067300"/>
                <a:gd name="connsiteX92" fmla="*/ 68400 w 5272699"/>
                <a:gd name="connsiteY92" fmla="*/ 5067300 h 5067300"/>
                <a:gd name="connsiteX93" fmla="*/ 68400 w 5272699"/>
                <a:gd name="connsiteY93" fmla="*/ 3902258 h 5067300"/>
                <a:gd name="connsiteX94" fmla="*/ 852555 w 5272699"/>
                <a:gd name="connsiteY94" fmla="*/ 5067300 h 5067300"/>
                <a:gd name="connsiteX95" fmla="*/ 4420144 w 5272699"/>
                <a:gd name="connsiteY95" fmla="*/ 5067300 h 5067300"/>
                <a:gd name="connsiteX96" fmla="*/ 5204299 w 5272699"/>
                <a:gd name="connsiteY96" fmla="*/ 3902258 h 5067300"/>
                <a:gd name="connsiteX97" fmla="*/ 5204299 w 5272699"/>
                <a:gd name="connsiteY97" fmla="*/ 5067300 h 5067300"/>
                <a:gd name="connsiteX98" fmla="*/ 5272699 w 5272699"/>
                <a:gd name="connsiteY98" fmla="*/ 5067300 h 5067300"/>
                <a:gd name="connsiteX99" fmla="*/ 5272699 w 5272699"/>
                <a:gd name="connsiteY99" fmla="*/ 3800634 h 5067300"/>
                <a:gd name="connsiteX100" fmla="*/ 5272699 w 5272699"/>
                <a:gd name="connsiteY100" fmla="*/ 0 h 5067300"/>
                <a:gd name="connsiteX101" fmla="*/ 5204299 w 5272699"/>
                <a:gd name="connsiteY101" fmla="*/ 0 h 5067300"/>
                <a:gd name="connsiteX102" fmla="*/ 5204299 w 5272699"/>
                <a:gd name="connsiteY102" fmla="*/ 1165360 h 5067300"/>
                <a:gd name="connsiteX103" fmla="*/ 4419930 w 5272699"/>
                <a:gd name="connsiteY103" fmla="*/ 0 h 5067300"/>
                <a:gd name="connsiteX104" fmla="*/ 852769 w 5272699"/>
                <a:gd name="connsiteY104" fmla="*/ 0 h 5067300"/>
                <a:gd name="connsiteX105" fmla="*/ 68400 w 5272699"/>
                <a:gd name="connsiteY105" fmla="*/ 1165360 h 5067300"/>
                <a:gd name="connsiteX106" fmla="*/ 68400 w 5272699"/>
                <a:gd name="connsiteY106" fmla="*/ 0 h 5067300"/>
                <a:gd name="connsiteX107" fmla="*/ 0 w 5272699"/>
                <a:gd name="connsiteY107" fmla="*/ 0 h 5067300"/>
                <a:gd name="connsiteX108" fmla="*/ 0 w 5272699"/>
                <a:gd name="connsiteY108" fmla="*/ 3800634 h 5067300"/>
                <a:gd name="connsiteX109" fmla="*/ 0 w 5272699"/>
                <a:gd name="connsiteY109" fmla="*/ 5067300 h 5067300"/>
                <a:gd name="connsiteX0" fmla="*/ 5012063 w 5272699"/>
                <a:gd name="connsiteY0" fmla="*/ 1116852 h 5067300"/>
                <a:gd name="connsiteX1" fmla="*/ 2952070 w 5272699"/>
                <a:gd name="connsiteY1" fmla="*/ 66358 h 5067300"/>
                <a:gd name="connsiteX2" fmla="*/ 4305007 w 5272699"/>
                <a:gd name="connsiteY2" fmla="*/ 66358 h 5067300"/>
                <a:gd name="connsiteX3" fmla="*/ 5012063 w 5272699"/>
                <a:gd name="connsiteY3" fmla="*/ 1116852 h 5067300"/>
                <a:gd name="connsiteX4" fmla="*/ 260636 w 5272699"/>
                <a:gd name="connsiteY4" fmla="*/ 1116852 h 5067300"/>
                <a:gd name="connsiteX5" fmla="*/ 967692 w 5272699"/>
                <a:gd name="connsiteY5" fmla="*/ 66358 h 5067300"/>
                <a:gd name="connsiteX6" fmla="*/ 2320629 w 5272699"/>
                <a:gd name="connsiteY6" fmla="*/ 66358 h 5067300"/>
                <a:gd name="connsiteX7" fmla="*/ 260636 w 5272699"/>
                <a:gd name="connsiteY7" fmla="*/ 1116852 h 5067300"/>
                <a:gd name="connsiteX8" fmla="*/ 3573709 w 5272699"/>
                <a:gd name="connsiteY8" fmla="*/ 1202690 h 5067300"/>
                <a:gd name="connsiteX9" fmla="*/ 2870984 w 5272699"/>
                <a:gd name="connsiteY9" fmla="*/ 158631 h 5067300"/>
                <a:gd name="connsiteX10" fmla="*/ 4918359 w 5272699"/>
                <a:gd name="connsiteY10" fmla="*/ 1202690 h 5067300"/>
                <a:gd name="connsiteX11" fmla="*/ 3573709 w 5272699"/>
                <a:gd name="connsiteY11" fmla="*/ 1202690 h 5067300"/>
                <a:gd name="connsiteX12" fmla="*/ 354340 w 5272699"/>
                <a:gd name="connsiteY12" fmla="*/ 1202690 h 5067300"/>
                <a:gd name="connsiteX13" fmla="*/ 2401715 w 5272699"/>
                <a:gd name="connsiteY13" fmla="*/ 158631 h 5067300"/>
                <a:gd name="connsiteX14" fmla="*/ 1698990 w 5272699"/>
                <a:gd name="connsiteY14" fmla="*/ 1202690 h 5067300"/>
                <a:gd name="connsiteX15" fmla="*/ 354340 w 5272699"/>
                <a:gd name="connsiteY15" fmla="*/ 1202690 h 5067300"/>
                <a:gd name="connsiteX16" fmla="*/ 2870984 w 5272699"/>
                <a:gd name="connsiteY16" fmla="*/ 2375337 h 5067300"/>
                <a:gd name="connsiteX17" fmla="*/ 3573709 w 5272699"/>
                <a:gd name="connsiteY17" fmla="*/ 1331278 h 5067300"/>
                <a:gd name="connsiteX18" fmla="*/ 4918359 w 5272699"/>
                <a:gd name="connsiteY18" fmla="*/ 1331278 h 5067300"/>
                <a:gd name="connsiteX19" fmla="*/ 2870984 w 5272699"/>
                <a:gd name="connsiteY19" fmla="*/ 2375337 h 5067300"/>
                <a:gd name="connsiteX20" fmla="*/ 2401715 w 5272699"/>
                <a:gd name="connsiteY20" fmla="*/ 2375337 h 5067300"/>
                <a:gd name="connsiteX21" fmla="*/ 354340 w 5272699"/>
                <a:gd name="connsiteY21" fmla="*/ 1331278 h 5067300"/>
                <a:gd name="connsiteX22" fmla="*/ 1698990 w 5272699"/>
                <a:gd name="connsiteY22" fmla="*/ 1331278 h 5067300"/>
                <a:gd name="connsiteX23" fmla="*/ 2401715 w 5272699"/>
                <a:gd name="connsiteY23" fmla="*/ 2375337 h 5067300"/>
                <a:gd name="connsiteX24" fmla="*/ 2705468 w 5272699"/>
                <a:gd name="connsiteY24" fmla="*/ 2384147 h 5067300"/>
                <a:gd name="connsiteX25" fmla="*/ 2705468 w 5272699"/>
                <a:gd name="connsiteY25" fmla="*/ 149821 h 5067300"/>
                <a:gd name="connsiteX26" fmla="*/ 3457397 w 5272699"/>
                <a:gd name="connsiteY26" fmla="*/ 1266984 h 5067300"/>
                <a:gd name="connsiteX27" fmla="*/ 2705468 w 5272699"/>
                <a:gd name="connsiteY27" fmla="*/ 2384147 h 5067300"/>
                <a:gd name="connsiteX28" fmla="*/ 2567231 w 5272699"/>
                <a:gd name="connsiteY28" fmla="*/ 2384147 h 5067300"/>
                <a:gd name="connsiteX29" fmla="*/ 1815302 w 5272699"/>
                <a:gd name="connsiteY29" fmla="*/ 1266984 h 5067300"/>
                <a:gd name="connsiteX30" fmla="*/ 2567231 w 5272699"/>
                <a:gd name="connsiteY30" fmla="*/ 149821 h 5067300"/>
                <a:gd name="connsiteX31" fmla="*/ 2567231 w 5272699"/>
                <a:gd name="connsiteY31" fmla="*/ 2384147 h 5067300"/>
                <a:gd name="connsiteX32" fmla="*/ 2952070 w 5272699"/>
                <a:gd name="connsiteY32" fmla="*/ 2467610 h 5067300"/>
                <a:gd name="connsiteX33" fmla="*/ 5012063 w 5272699"/>
                <a:gd name="connsiteY33" fmla="*/ 1417116 h 5067300"/>
                <a:gd name="connsiteX34" fmla="*/ 4305007 w 5272699"/>
                <a:gd name="connsiteY34" fmla="*/ 2467610 h 5067300"/>
                <a:gd name="connsiteX35" fmla="*/ 2952070 w 5272699"/>
                <a:gd name="connsiteY35" fmla="*/ 2467610 h 5067300"/>
                <a:gd name="connsiteX36" fmla="*/ 967692 w 5272699"/>
                <a:gd name="connsiteY36" fmla="*/ 2467610 h 5067300"/>
                <a:gd name="connsiteX37" fmla="*/ 260636 w 5272699"/>
                <a:gd name="connsiteY37" fmla="*/ 1417116 h 5067300"/>
                <a:gd name="connsiteX38" fmla="*/ 2320629 w 5272699"/>
                <a:gd name="connsiteY38" fmla="*/ 2467610 h 5067300"/>
                <a:gd name="connsiteX39" fmla="*/ 967692 w 5272699"/>
                <a:gd name="connsiteY39" fmla="*/ 2467610 h 5067300"/>
                <a:gd name="connsiteX40" fmla="*/ 5012063 w 5272699"/>
                <a:gd name="connsiteY40" fmla="*/ 3650502 h 5067300"/>
                <a:gd name="connsiteX41" fmla="*/ 2952070 w 5272699"/>
                <a:gd name="connsiteY41" fmla="*/ 2600008 h 5067300"/>
                <a:gd name="connsiteX42" fmla="*/ 4305007 w 5272699"/>
                <a:gd name="connsiteY42" fmla="*/ 2600008 h 5067300"/>
                <a:gd name="connsiteX43" fmla="*/ 5012063 w 5272699"/>
                <a:gd name="connsiteY43" fmla="*/ 3650502 h 5067300"/>
                <a:gd name="connsiteX44" fmla="*/ 260636 w 5272699"/>
                <a:gd name="connsiteY44" fmla="*/ 3650502 h 5067300"/>
                <a:gd name="connsiteX45" fmla="*/ 967692 w 5272699"/>
                <a:gd name="connsiteY45" fmla="*/ 2600008 h 5067300"/>
                <a:gd name="connsiteX46" fmla="*/ 2320629 w 5272699"/>
                <a:gd name="connsiteY46" fmla="*/ 2600008 h 5067300"/>
                <a:gd name="connsiteX47" fmla="*/ 260636 w 5272699"/>
                <a:gd name="connsiteY47" fmla="*/ 3650502 h 5067300"/>
                <a:gd name="connsiteX48" fmla="*/ 5204299 w 5272699"/>
                <a:gd name="connsiteY48" fmla="*/ 3699010 h 5067300"/>
                <a:gd name="connsiteX49" fmla="*/ 4419930 w 5272699"/>
                <a:gd name="connsiteY49" fmla="*/ 2533650 h 5067300"/>
                <a:gd name="connsiteX50" fmla="*/ 4420144 w 5272699"/>
                <a:gd name="connsiteY50" fmla="*/ 2533650 h 5067300"/>
                <a:gd name="connsiteX51" fmla="*/ 5204299 w 5272699"/>
                <a:gd name="connsiteY51" fmla="*/ 1368608 h 5067300"/>
                <a:gd name="connsiteX52" fmla="*/ 5204299 w 5272699"/>
                <a:gd name="connsiteY52" fmla="*/ 3699010 h 5067300"/>
                <a:gd name="connsiteX53" fmla="*/ 68400 w 5272699"/>
                <a:gd name="connsiteY53" fmla="*/ 3699010 h 5067300"/>
                <a:gd name="connsiteX54" fmla="*/ 68400 w 5272699"/>
                <a:gd name="connsiteY54" fmla="*/ 1368608 h 5067300"/>
                <a:gd name="connsiteX55" fmla="*/ 852555 w 5272699"/>
                <a:gd name="connsiteY55" fmla="*/ 2533650 h 5067300"/>
                <a:gd name="connsiteX56" fmla="*/ 852769 w 5272699"/>
                <a:gd name="connsiteY56" fmla="*/ 2533650 h 5067300"/>
                <a:gd name="connsiteX57" fmla="*/ 68400 w 5272699"/>
                <a:gd name="connsiteY57" fmla="*/ 3699010 h 5067300"/>
                <a:gd name="connsiteX58" fmla="*/ 3573709 w 5272699"/>
                <a:gd name="connsiteY58" fmla="*/ 3736340 h 5067300"/>
                <a:gd name="connsiteX59" fmla="*/ 2870984 w 5272699"/>
                <a:gd name="connsiteY59" fmla="*/ 2692281 h 5067300"/>
                <a:gd name="connsiteX60" fmla="*/ 4918359 w 5272699"/>
                <a:gd name="connsiteY60" fmla="*/ 3736340 h 5067300"/>
                <a:gd name="connsiteX61" fmla="*/ 3573709 w 5272699"/>
                <a:gd name="connsiteY61" fmla="*/ 3736340 h 5067300"/>
                <a:gd name="connsiteX62" fmla="*/ 354340 w 5272699"/>
                <a:gd name="connsiteY62" fmla="*/ 3736340 h 5067300"/>
                <a:gd name="connsiteX63" fmla="*/ 2401715 w 5272699"/>
                <a:gd name="connsiteY63" fmla="*/ 2692281 h 5067300"/>
                <a:gd name="connsiteX64" fmla="*/ 1698990 w 5272699"/>
                <a:gd name="connsiteY64" fmla="*/ 3736340 h 5067300"/>
                <a:gd name="connsiteX65" fmla="*/ 354340 w 5272699"/>
                <a:gd name="connsiteY65" fmla="*/ 3736340 h 5067300"/>
                <a:gd name="connsiteX66" fmla="*/ 2870984 w 5272699"/>
                <a:gd name="connsiteY66" fmla="*/ 4908987 h 5067300"/>
                <a:gd name="connsiteX67" fmla="*/ 3573709 w 5272699"/>
                <a:gd name="connsiteY67" fmla="*/ 3864928 h 5067300"/>
                <a:gd name="connsiteX68" fmla="*/ 4918359 w 5272699"/>
                <a:gd name="connsiteY68" fmla="*/ 3864928 h 5067300"/>
                <a:gd name="connsiteX69" fmla="*/ 2870984 w 5272699"/>
                <a:gd name="connsiteY69" fmla="*/ 4908987 h 5067300"/>
                <a:gd name="connsiteX70" fmla="*/ 2401715 w 5272699"/>
                <a:gd name="connsiteY70" fmla="*/ 4908987 h 5067300"/>
                <a:gd name="connsiteX71" fmla="*/ 354340 w 5272699"/>
                <a:gd name="connsiteY71" fmla="*/ 3864928 h 5067300"/>
                <a:gd name="connsiteX72" fmla="*/ 1698990 w 5272699"/>
                <a:gd name="connsiteY72" fmla="*/ 3864928 h 5067300"/>
                <a:gd name="connsiteX73" fmla="*/ 2401715 w 5272699"/>
                <a:gd name="connsiteY73" fmla="*/ 4908987 h 5067300"/>
                <a:gd name="connsiteX74" fmla="*/ 2705468 w 5272699"/>
                <a:gd name="connsiteY74" fmla="*/ 4917797 h 5067300"/>
                <a:gd name="connsiteX75" fmla="*/ 2705468 w 5272699"/>
                <a:gd name="connsiteY75" fmla="*/ 2683471 h 5067300"/>
                <a:gd name="connsiteX76" fmla="*/ 3457397 w 5272699"/>
                <a:gd name="connsiteY76" fmla="*/ 3800634 h 5067300"/>
                <a:gd name="connsiteX77" fmla="*/ 2705468 w 5272699"/>
                <a:gd name="connsiteY77" fmla="*/ 4917797 h 5067300"/>
                <a:gd name="connsiteX78" fmla="*/ 2567231 w 5272699"/>
                <a:gd name="connsiteY78" fmla="*/ 4917797 h 5067300"/>
                <a:gd name="connsiteX79" fmla="*/ 1815302 w 5272699"/>
                <a:gd name="connsiteY79" fmla="*/ 3800634 h 5067300"/>
                <a:gd name="connsiteX80" fmla="*/ 2567231 w 5272699"/>
                <a:gd name="connsiteY80" fmla="*/ 2683471 h 5067300"/>
                <a:gd name="connsiteX81" fmla="*/ 2567231 w 5272699"/>
                <a:gd name="connsiteY81" fmla="*/ 4917797 h 5067300"/>
                <a:gd name="connsiteX82" fmla="*/ 2952070 w 5272699"/>
                <a:gd name="connsiteY82" fmla="*/ 5001260 h 5067300"/>
                <a:gd name="connsiteX83" fmla="*/ 5012063 w 5272699"/>
                <a:gd name="connsiteY83" fmla="*/ 3950766 h 5067300"/>
                <a:gd name="connsiteX84" fmla="*/ 4305007 w 5272699"/>
                <a:gd name="connsiteY84" fmla="*/ 5001260 h 5067300"/>
                <a:gd name="connsiteX85" fmla="*/ 2952070 w 5272699"/>
                <a:gd name="connsiteY85" fmla="*/ 5001260 h 5067300"/>
                <a:gd name="connsiteX86" fmla="*/ 967692 w 5272699"/>
                <a:gd name="connsiteY86" fmla="*/ 5001260 h 5067300"/>
                <a:gd name="connsiteX87" fmla="*/ 260636 w 5272699"/>
                <a:gd name="connsiteY87" fmla="*/ 3950766 h 5067300"/>
                <a:gd name="connsiteX88" fmla="*/ 2320629 w 5272699"/>
                <a:gd name="connsiteY88" fmla="*/ 5001260 h 5067300"/>
                <a:gd name="connsiteX89" fmla="*/ 967692 w 5272699"/>
                <a:gd name="connsiteY89" fmla="*/ 5001260 h 5067300"/>
                <a:gd name="connsiteX90" fmla="*/ 0 w 5272699"/>
                <a:gd name="connsiteY90" fmla="*/ 5067300 h 5067300"/>
                <a:gd name="connsiteX91" fmla="*/ 68400 w 5272699"/>
                <a:gd name="connsiteY91" fmla="*/ 5067300 h 5067300"/>
                <a:gd name="connsiteX92" fmla="*/ 68400 w 5272699"/>
                <a:gd name="connsiteY92" fmla="*/ 3902258 h 5067300"/>
                <a:gd name="connsiteX93" fmla="*/ 852555 w 5272699"/>
                <a:gd name="connsiteY93" fmla="*/ 5067300 h 5067300"/>
                <a:gd name="connsiteX94" fmla="*/ 4420144 w 5272699"/>
                <a:gd name="connsiteY94" fmla="*/ 5067300 h 5067300"/>
                <a:gd name="connsiteX95" fmla="*/ 5204299 w 5272699"/>
                <a:gd name="connsiteY95" fmla="*/ 3902258 h 5067300"/>
                <a:gd name="connsiteX96" fmla="*/ 5204299 w 5272699"/>
                <a:gd name="connsiteY96" fmla="*/ 5067300 h 5067300"/>
                <a:gd name="connsiteX97" fmla="*/ 5272699 w 5272699"/>
                <a:gd name="connsiteY97" fmla="*/ 5067300 h 5067300"/>
                <a:gd name="connsiteX98" fmla="*/ 5272699 w 5272699"/>
                <a:gd name="connsiteY98" fmla="*/ 3800634 h 5067300"/>
                <a:gd name="connsiteX99" fmla="*/ 5272699 w 5272699"/>
                <a:gd name="connsiteY99" fmla="*/ 0 h 5067300"/>
                <a:gd name="connsiteX100" fmla="*/ 5204299 w 5272699"/>
                <a:gd name="connsiteY100" fmla="*/ 0 h 5067300"/>
                <a:gd name="connsiteX101" fmla="*/ 5204299 w 5272699"/>
                <a:gd name="connsiteY101" fmla="*/ 1165360 h 5067300"/>
                <a:gd name="connsiteX102" fmla="*/ 4419930 w 5272699"/>
                <a:gd name="connsiteY102" fmla="*/ 0 h 5067300"/>
                <a:gd name="connsiteX103" fmla="*/ 852769 w 5272699"/>
                <a:gd name="connsiteY103" fmla="*/ 0 h 5067300"/>
                <a:gd name="connsiteX104" fmla="*/ 68400 w 5272699"/>
                <a:gd name="connsiteY104" fmla="*/ 1165360 h 5067300"/>
                <a:gd name="connsiteX105" fmla="*/ 68400 w 5272699"/>
                <a:gd name="connsiteY105" fmla="*/ 0 h 5067300"/>
                <a:gd name="connsiteX106" fmla="*/ 0 w 5272699"/>
                <a:gd name="connsiteY106" fmla="*/ 0 h 5067300"/>
                <a:gd name="connsiteX107" fmla="*/ 0 w 5272699"/>
                <a:gd name="connsiteY107" fmla="*/ 3800634 h 5067300"/>
                <a:gd name="connsiteX108" fmla="*/ 0 w 5272699"/>
                <a:gd name="connsiteY108" fmla="*/ 5067300 h 5067300"/>
                <a:gd name="connsiteX0" fmla="*/ 5012063 w 5272699"/>
                <a:gd name="connsiteY0" fmla="*/ 1116852 h 5067300"/>
                <a:gd name="connsiteX1" fmla="*/ 2952070 w 5272699"/>
                <a:gd name="connsiteY1" fmla="*/ 66358 h 5067300"/>
                <a:gd name="connsiteX2" fmla="*/ 4305007 w 5272699"/>
                <a:gd name="connsiteY2" fmla="*/ 66358 h 5067300"/>
                <a:gd name="connsiteX3" fmla="*/ 5012063 w 5272699"/>
                <a:gd name="connsiteY3" fmla="*/ 1116852 h 5067300"/>
                <a:gd name="connsiteX4" fmla="*/ 260636 w 5272699"/>
                <a:gd name="connsiteY4" fmla="*/ 1116852 h 5067300"/>
                <a:gd name="connsiteX5" fmla="*/ 967692 w 5272699"/>
                <a:gd name="connsiteY5" fmla="*/ 66358 h 5067300"/>
                <a:gd name="connsiteX6" fmla="*/ 2320629 w 5272699"/>
                <a:gd name="connsiteY6" fmla="*/ 66358 h 5067300"/>
                <a:gd name="connsiteX7" fmla="*/ 260636 w 5272699"/>
                <a:gd name="connsiteY7" fmla="*/ 1116852 h 5067300"/>
                <a:gd name="connsiteX8" fmla="*/ 3573709 w 5272699"/>
                <a:gd name="connsiteY8" fmla="*/ 1202690 h 5067300"/>
                <a:gd name="connsiteX9" fmla="*/ 2870984 w 5272699"/>
                <a:gd name="connsiteY9" fmla="*/ 158631 h 5067300"/>
                <a:gd name="connsiteX10" fmla="*/ 4918359 w 5272699"/>
                <a:gd name="connsiteY10" fmla="*/ 1202690 h 5067300"/>
                <a:gd name="connsiteX11" fmla="*/ 3573709 w 5272699"/>
                <a:gd name="connsiteY11" fmla="*/ 1202690 h 5067300"/>
                <a:gd name="connsiteX12" fmla="*/ 354340 w 5272699"/>
                <a:gd name="connsiteY12" fmla="*/ 1202690 h 5067300"/>
                <a:gd name="connsiteX13" fmla="*/ 2401715 w 5272699"/>
                <a:gd name="connsiteY13" fmla="*/ 158631 h 5067300"/>
                <a:gd name="connsiteX14" fmla="*/ 1698990 w 5272699"/>
                <a:gd name="connsiteY14" fmla="*/ 1202690 h 5067300"/>
                <a:gd name="connsiteX15" fmla="*/ 354340 w 5272699"/>
                <a:gd name="connsiteY15" fmla="*/ 1202690 h 5067300"/>
                <a:gd name="connsiteX16" fmla="*/ 2870984 w 5272699"/>
                <a:gd name="connsiteY16" fmla="*/ 2375337 h 5067300"/>
                <a:gd name="connsiteX17" fmla="*/ 3573709 w 5272699"/>
                <a:gd name="connsiteY17" fmla="*/ 1331278 h 5067300"/>
                <a:gd name="connsiteX18" fmla="*/ 4918359 w 5272699"/>
                <a:gd name="connsiteY18" fmla="*/ 1331278 h 5067300"/>
                <a:gd name="connsiteX19" fmla="*/ 2870984 w 5272699"/>
                <a:gd name="connsiteY19" fmla="*/ 2375337 h 5067300"/>
                <a:gd name="connsiteX20" fmla="*/ 2401715 w 5272699"/>
                <a:gd name="connsiteY20" fmla="*/ 2375337 h 5067300"/>
                <a:gd name="connsiteX21" fmla="*/ 354340 w 5272699"/>
                <a:gd name="connsiteY21" fmla="*/ 1331278 h 5067300"/>
                <a:gd name="connsiteX22" fmla="*/ 1698990 w 5272699"/>
                <a:gd name="connsiteY22" fmla="*/ 1331278 h 5067300"/>
                <a:gd name="connsiteX23" fmla="*/ 2401715 w 5272699"/>
                <a:gd name="connsiteY23" fmla="*/ 2375337 h 5067300"/>
                <a:gd name="connsiteX24" fmla="*/ 2705468 w 5272699"/>
                <a:gd name="connsiteY24" fmla="*/ 2384147 h 5067300"/>
                <a:gd name="connsiteX25" fmla="*/ 2705468 w 5272699"/>
                <a:gd name="connsiteY25" fmla="*/ 149821 h 5067300"/>
                <a:gd name="connsiteX26" fmla="*/ 3457397 w 5272699"/>
                <a:gd name="connsiteY26" fmla="*/ 1266984 h 5067300"/>
                <a:gd name="connsiteX27" fmla="*/ 2705468 w 5272699"/>
                <a:gd name="connsiteY27" fmla="*/ 2384147 h 5067300"/>
                <a:gd name="connsiteX28" fmla="*/ 2567231 w 5272699"/>
                <a:gd name="connsiteY28" fmla="*/ 2384147 h 5067300"/>
                <a:gd name="connsiteX29" fmla="*/ 1815302 w 5272699"/>
                <a:gd name="connsiteY29" fmla="*/ 1266984 h 5067300"/>
                <a:gd name="connsiteX30" fmla="*/ 2567231 w 5272699"/>
                <a:gd name="connsiteY30" fmla="*/ 149821 h 5067300"/>
                <a:gd name="connsiteX31" fmla="*/ 2567231 w 5272699"/>
                <a:gd name="connsiteY31" fmla="*/ 2384147 h 5067300"/>
                <a:gd name="connsiteX32" fmla="*/ 2952070 w 5272699"/>
                <a:gd name="connsiteY32" fmla="*/ 2467610 h 5067300"/>
                <a:gd name="connsiteX33" fmla="*/ 5012063 w 5272699"/>
                <a:gd name="connsiteY33" fmla="*/ 1417116 h 5067300"/>
                <a:gd name="connsiteX34" fmla="*/ 4305007 w 5272699"/>
                <a:gd name="connsiteY34" fmla="*/ 2467610 h 5067300"/>
                <a:gd name="connsiteX35" fmla="*/ 2952070 w 5272699"/>
                <a:gd name="connsiteY35" fmla="*/ 2467610 h 5067300"/>
                <a:gd name="connsiteX36" fmla="*/ 967692 w 5272699"/>
                <a:gd name="connsiteY36" fmla="*/ 2467610 h 5067300"/>
                <a:gd name="connsiteX37" fmla="*/ 260636 w 5272699"/>
                <a:gd name="connsiteY37" fmla="*/ 1417116 h 5067300"/>
                <a:gd name="connsiteX38" fmla="*/ 2320629 w 5272699"/>
                <a:gd name="connsiteY38" fmla="*/ 2467610 h 5067300"/>
                <a:gd name="connsiteX39" fmla="*/ 967692 w 5272699"/>
                <a:gd name="connsiteY39" fmla="*/ 2467610 h 5067300"/>
                <a:gd name="connsiteX40" fmla="*/ 5012063 w 5272699"/>
                <a:gd name="connsiteY40" fmla="*/ 3650502 h 5067300"/>
                <a:gd name="connsiteX41" fmla="*/ 2952070 w 5272699"/>
                <a:gd name="connsiteY41" fmla="*/ 2600008 h 5067300"/>
                <a:gd name="connsiteX42" fmla="*/ 4305007 w 5272699"/>
                <a:gd name="connsiteY42" fmla="*/ 2600008 h 5067300"/>
                <a:gd name="connsiteX43" fmla="*/ 5012063 w 5272699"/>
                <a:gd name="connsiteY43" fmla="*/ 3650502 h 5067300"/>
                <a:gd name="connsiteX44" fmla="*/ 260636 w 5272699"/>
                <a:gd name="connsiteY44" fmla="*/ 3650502 h 5067300"/>
                <a:gd name="connsiteX45" fmla="*/ 967692 w 5272699"/>
                <a:gd name="connsiteY45" fmla="*/ 2600008 h 5067300"/>
                <a:gd name="connsiteX46" fmla="*/ 2320629 w 5272699"/>
                <a:gd name="connsiteY46" fmla="*/ 2600008 h 5067300"/>
                <a:gd name="connsiteX47" fmla="*/ 260636 w 5272699"/>
                <a:gd name="connsiteY47" fmla="*/ 3650502 h 5067300"/>
                <a:gd name="connsiteX48" fmla="*/ 5204299 w 5272699"/>
                <a:gd name="connsiteY48" fmla="*/ 3699010 h 5067300"/>
                <a:gd name="connsiteX49" fmla="*/ 4419930 w 5272699"/>
                <a:gd name="connsiteY49" fmla="*/ 2533650 h 5067300"/>
                <a:gd name="connsiteX50" fmla="*/ 4420144 w 5272699"/>
                <a:gd name="connsiteY50" fmla="*/ 2533650 h 5067300"/>
                <a:gd name="connsiteX51" fmla="*/ 5204299 w 5272699"/>
                <a:gd name="connsiteY51" fmla="*/ 1368608 h 5067300"/>
                <a:gd name="connsiteX52" fmla="*/ 5204299 w 5272699"/>
                <a:gd name="connsiteY52" fmla="*/ 3699010 h 5067300"/>
                <a:gd name="connsiteX53" fmla="*/ 68400 w 5272699"/>
                <a:gd name="connsiteY53" fmla="*/ 3699010 h 5067300"/>
                <a:gd name="connsiteX54" fmla="*/ 68400 w 5272699"/>
                <a:gd name="connsiteY54" fmla="*/ 1368608 h 5067300"/>
                <a:gd name="connsiteX55" fmla="*/ 852555 w 5272699"/>
                <a:gd name="connsiteY55" fmla="*/ 2533650 h 5067300"/>
                <a:gd name="connsiteX56" fmla="*/ 852769 w 5272699"/>
                <a:gd name="connsiteY56" fmla="*/ 2533650 h 5067300"/>
                <a:gd name="connsiteX57" fmla="*/ 68400 w 5272699"/>
                <a:gd name="connsiteY57" fmla="*/ 3699010 h 5067300"/>
                <a:gd name="connsiteX58" fmla="*/ 3573709 w 5272699"/>
                <a:gd name="connsiteY58" fmla="*/ 3736340 h 5067300"/>
                <a:gd name="connsiteX59" fmla="*/ 2870984 w 5272699"/>
                <a:gd name="connsiteY59" fmla="*/ 2692281 h 5067300"/>
                <a:gd name="connsiteX60" fmla="*/ 4918359 w 5272699"/>
                <a:gd name="connsiteY60" fmla="*/ 3736340 h 5067300"/>
                <a:gd name="connsiteX61" fmla="*/ 3573709 w 5272699"/>
                <a:gd name="connsiteY61" fmla="*/ 3736340 h 5067300"/>
                <a:gd name="connsiteX62" fmla="*/ 354340 w 5272699"/>
                <a:gd name="connsiteY62" fmla="*/ 3736340 h 5067300"/>
                <a:gd name="connsiteX63" fmla="*/ 2401715 w 5272699"/>
                <a:gd name="connsiteY63" fmla="*/ 2692281 h 5067300"/>
                <a:gd name="connsiteX64" fmla="*/ 1698990 w 5272699"/>
                <a:gd name="connsiteY64" fmla="*/ 3736340 h 5067300"/>
                <a:gd name="connsiteX65" fmla="*/ 354340 w 5272699"/>
                <a:gd name="connsiteY65" fmla="*/ 3736340 h 5067300"/>
                <a:gd name="connsiteX66" fmla="*/ 2870984 w 5272699"/>
                <a:gd name="connsiteY66" fmla="*/ 4908987 h 5067300"/>
                <a:gd name="connsiteX67" fmla="*/ 3573709 w 5272699"/>
                <a:gd name="connsiteY67" fmla="*/ 3864928 h 5067300"/>
                <a:gd name="connsiteX68" fmla="*/ 4918359 w 5272699"/>
                <a:gd name="connsiteY68" fmla="*/ 3864928 h 5067300"/>
                <a:gd name="connsiteX69" fmla="*/ 2870984 w 5272699"/>
                <a:gd name="connsiteY69" fmla="*/ 4908987 h 5067300"/>
                <a:gd name="connsiteX70" fmla="*/ 2401715 w 5272699"/>
                <a:gd name="connsiteY70" fmla="*/ 4908987 h 5067300"/>
                <a:gd name="connsiteX71" fmla="*/ 354340 w 5272699"/>
                <a:gd name="connsiteY71" fmla="*/ 3864928 h 5067300"/>
                <a:gd name="connsiteX72" fmla="*/ 1698990 w 5272699"/>
                <a:gd name="connsiteY72" fmla="*/ 3864928 h 5067300"/>
                <a:gd name="connsiteX73" fmla="*/ 2401715 w 5272699"/>
                <a:gd name="connsiteY73" fmla="*/ 4908987 h 5067300"/>
                <a:gd name="connsiteX74" fmla="*/ 2705468 w 5272699"/>
                <a:gd name="connsiteY74" fmla="*/ 4917797 h 5067300"/>
                <a:gd name="connsiteX75" fmla="*/ 2705468 w 5272699"/>
                <a:gd name="connsiteY75" fmla="*/ 2683471 h 5067300"/>
                <a:gd name="connsiteX76" fmla="*/ 3457397 w 5272699"/>
                <a:gd name="connsiteY76" fmla="*/ 3800634 h 5067300"/>
                <a:gd name="connsiteX77" fmla="*/ 2705468 w 5272699"/>
                <a:gd name="connsiteY77" fmla="*/ 4917797 h 5067300"/>
                <a:gd name="connsiteX78" fmla="*/ 2567231 w 5272699"/>
                <a:gd name="connsiteY78" fmla="*/ 4917797 h 5067300"/>
                <a:gd name="connsiteX79" fmla="*/ 1815302 w 5272699"/>
                <a:gd name="connsiteY79" fmla="*/ 3800634 h 5067300"/>
                <a:gd name="connsiteX80" fmla="*/ 2567231 w 5272699"/>
                <a:gd name="connsiteY80" fmla="*/ 2683471 h 5067300"/>
                <a:gd name="connsiteX81" fmla="*/ 2567231 w 5272699"/>
                <a:gd name="connsiteY81" fmla="*/ 4917797 h 5067300"/>
                <a:gd name="connsiteX82" fmla="*/ 2952070 w 5272699"/>
                <a:gd name="connsiteY82" fmla="*/ 5001260 h 5067300"/>
                <a:gd name="connsiteX83" fmla="*/ 5012063 w 5272699"/>
                <a:gd name="connsiteY83" fmla="*/ 3950766 h 5067300"/>
                <a:gd name="connsiteX84" fmla="*/ 4305007 w 5272699"/>
                <a:gd name="connsiteY84" fmla="*/ 5001260 h 5067300"/>
                <a:gd name="connsiteX85" fmla="*/ 2952070 w 5272699"/>
                <a:gd name="connsiteY85" fmla="*/ 5001260 h 5067300"/>
                <a:gd name="connsiteX86" fmla="*/ 967692 w 5272699"/>
                <a:gd name="connsiteY86" fmla="*/ 5001260 h 5067300"/>
                <a:gd name="connsiteX87" fmla="*/ 260636 w 5272699"/>
                <a:gd name="connsiteY87" fmla="*/ 3950766 h 5067300"/>
                <a:gd name="connsiteX88" fmla="*/ 2320629 w 5272699"/>
                <a:gd name="connsiteY88" fmla="*/ 5001260 h 5067300"/>
                <a:gd name="connsiteX89" fmla="*/ 967692 w 5272699"/>
                <a:gd name="connsiteY89" fmla="*/ 5001260 h 5067300"/>
                <a:gd name="connsiteX90" fmla="*/ 0 w 5272699"/>
                <a:gd name="connsiteY90" fmla="*/ 5067300 h 5067300"/>
                <a:gd name="connsiteX91" fmla="*/ 68400 w 5272699"/>
                <a:gd name="connsiteY91" fmla="*/ 5067300 h 5067300"/>
                <a:gd name="connsiteX92" fmla="*/ 68400 w 5272699"/>
                <a:gd name="connsiteY92" fmla="*/ 3902258 h 5067300"/>
                <a:gd name="connsiteX93" fmla="*/ 852555 w 5272699"/>
                <a:gd name="connsiteY93" fmla="*/ 5067300 h 5067300"/>
                <a:gd name="connsiteX94" fmla="*/ 4420144 w 5272699"/>
                <a:gd name="connsiteY94" fmla="*/ 5067300 h 5067300"/>
                <a:gd name="connsiteX95" fmla="*/ 5204299 w 5272699"/>
                <a:gd name="connsiteY95" fmla="*/ 3902258 h 5067300"/>
                <a:gd name="connsiteX96" fmla="*/ 5204299 w 5272699"/>
                <a:gd name="connsiteY96" fmla="*/ 5067300 h 5067300"/>
                <a:gd name="connsiteX97" fmla="*/ 5272699 w 5272699"/>
                <a:gd name="connsiteY97" fmla="*/ 5067300 h 5067300"/>
                <a:gd name="connsiteX98" fmla="*/ 5272699 w 5272699"/>
                <a:gd name="connsiteY98" fmla="*/ 0 h 5067300"/>
                <a:gd name="connsiteX99" fmla="*/ 5204299 w 5272699"/>
                <a:gd name="connsiteY99" fmla="*/ 0 h 5067300"/>
                <a:gd name="connsiteX100" fmla="*/ 5204299 w 5272699"/>
                <a:gd name="connsiteY100" fmla="*/ 1165360 h 5067300"/>
                <a:gd name="connsiteX101" fmla="*/ 4419930 w 5272699"/>
                <a:gd name="connsiteY101" fmla="*/ 0 h 5067300"/>
                <a:gd name="connsiteX102" fmla="*/ 852769 w 5272699"/>
                <a:gd name="connsiteY102" fmla="*/ 0 h 5067300"/>
                <a:gd name="connsiteX103" fmla="*/ 68400 w 5272699"/>
                <a:gd name="connsiteY103" fmla="*/ 1165360 h 5067300"/>
                <a:gd name="connsiteX104" fmla="*/ 68400 w 5272699"/>
                <a:gd name="connsiteY104" fmla="*/ 0 h 5067300"/>
                <a:gd name="connsiteX105" fmla="*/ 0 w 5272699"/>
                <a:gd name="connsiteY105" fmla="*/ 0 h 5067300"/>
                <a:gd name="connsiteX106" fmla="*/ 0 w 5272699"/>
                <a:gd name="connsiteY106" fmla="*/ 3800634 h 5067300"/>
                <a:gd name="connsiteX107" fmla="*/ 0 w 5272699"/>
                <a:gd name="connsiteY107" fmla="*/ 5067300 h 5067300"/>
                <a:gd name="connsiteX0" fmla="*/ 5012063 w 5272699"/>
                <a:gd name="connsiteY0" fmla="*/ 1116852 h 5067300"/>
                <a:gd name="connsiteX1" fmla="*/ 2952070 w 5272699"/>
                <a:gd name="connsiteY1" fmla="*/ 66358 h 5067300"/>
                <a:gd name="connsiteX2" fmla="*/ 4305007 w 5272699"/>
                <a:gd name="connsiteY2" fmla="*/ 66358 h 5067300"/>
                <a:gd name="connsiteX3" fmla="*/ 5012063 w 5272699"/>
                <a:gd name="connsiteY3" fmla="*/ 1116852 h 5067300"/>
                <a:gd name="connsiteX4" fmla="*/ 260636 w 5272699"/>
                <a:gd name="connsiteY4" fmla="*/ 1116852 h 5067300"/>
                <a:gd name="connsiteX5" fmla="*/ 967692 w 5272699"/>
                <a:gd name="connsiteY5" fmla="*/ 66358 h 5067300"/>
                <a:gd name="connsiteX6" fmla="*/ 2320629 w 5272699"/>
                <a:gd name="connsiteY6" fmla="*/ 66358 h 5067300"/>
                <a:gd name="connsiteX7" fmla="*/ 260636 w 5272699"/>
                <a:gd name="connsiteY7" fmla="*/ 1116852 h 5067300"/>
                <a:gd name="connsiteX8" fmla="*/ 3573709 w 5272699"/>
                <a:gd name="connsiteY8" fmla="*/ 1202690 h 5067300"/>
                <a:gd name="connsiteX9" fmla="*/ 2870984 w 5272699"/>
                <a:gd name="connsiteY9" fmla="*/ 158631 h 5067300"/>
                <a:gd name="connsiteX10" fmla="*/ 4918359 w 5272699"/>
                <a:gd name="connsiteY10" fmla="*/ 1202690 h 5067300"/>
                <a:gd name="connsiteX11" fmla="*/ 3573709 w 5272699"/>
                <a:gd name="connsiteY11" fmla="*/ 1202690 h 5067300"/>
                <a:gd name="connsiteX12" fmla="*/ 354340 w 5272699"/>
                <a:gd name="connsiteY12" fmla="*/ 1202690 h 5067300"/>
                <a:gd name="connsiteX13" fmla="*/ 2401715 w 5272699"/>
                <a:gd name="connsiteY13" fmla="*/ 158631 h 5067300"/>
                <a:gd name="connsiteX14" fmla="*/ 1698990 w 5272699"/>
                <a:gd name="connsiteY14" fmla="*/ 1202690 h 5067300"/>
                <a:gd name="connsiteX15" fmla="*/ 354340 w 5272699"/>
                <a:gd name="connsiteY15" fmla="*/ 1202690 h 5067300"/>
                <a:gd name="connsiteX16" fmla="*/ 2870984 w 5272699"/>
                <a:gd name="connsiteY16" fmla="*/ 2375337 h 5067300"/>
                <a:gd name="connsiteX17" fmla="*/ 3573709 w 5272699"/>
                <a:gd name="connsiteY17" fmla="*/ 1331278 h 5067300"/>
                <a:gd name="connsiteX18" fmla="*/ 4918359 w 5272699"/>
                <a:gd name="connsiteY18" fmla="*/ 1331278 h 5067300"/>
                <a:gd name="connsiteX19" fmla="*/ 2870984 w 5272699"/>
                <a:gd name="connsiteY19" fmla="*/ 2375337 h 5067300"/>
                <a:gd name="connsiteX20" fmla="*/ 2401715 w 5272699"/>
                <a:gd name="connsiteY20" fmla="*/ 2375337 h 5067300"/>
                <a:gd name="connsiteX21" fmla="*/ 354340 w 5272699"/>
                <a:gd name="connsiteY21" fmla="*/ 1331278 h 5067300"/>
                <a:gd name="connsiteX22" fmla="*/ 1698990 w 5272699"/>
                <a:gd name="connsiteY22" fmla="*/ 1331278 h 5067300"/>
                <a:gd name="connsiteX23" fmla="*/ 2401715 w 5272699"/>
                <a:gd name="connsiteY23" fmla="*/ 2375337 h 5067300"/>
                <a:gd name="connsiteX24" fmla="*/ 2705468 w 5272699"/>
                <a:gd name="connsiteY24" fmla="*/ 2384147 h 5067300"/>
                <a:gd name="connsiteX25" fmla="*/ 2705468 w 5272699"/>
                <a:gd name="connsiteY25" fmla="*/ 149821 h 5067300"/>
                <a:gd name="connsiteX26" fmla="*/ 3457397 w 5272699"/>
                <a:gd name="connsiteY26" fmla="*/ 1266984 h 5067300"/>
                <a:gd name="connsiteX27" fmla="*/ 2705468 w 5272699"/>
                <a:gd name="connsiteY27" fmla="*/ 2384147 h 5067300"/>
                <a:gd name="connsiteX28" fmla="*/ 2567231 w 5272699"/>
                <a:gd name="connsiteY28" fmla="*/ 2384147 h 5067300"/>
                <a:gd name="connsiteX29" fmla="*/ 1815302 w 5272699"/>
                <a:gd name="connsiteY29" fmla="*/ 1266984 h 5067300"/>
                <a:gd name="connsiteX30" fmla="*/ 2567231 w 5272699"/>
                <a:gd name="connsiteY30" fmla="*/ 149821 h 5067300"/>
                <a:gd name="connsiteX31" fmla="*/ 2567231 w 5272699"/>
                <a:gd name="connsiteY31" fmla="*/ 2384147 h 5067300"/>
                <a:gd name="connsiteX32" fmla="*/ 2952070 w 5272699"/>
                <a:gd name="connsiteY32" fmla="*/ 2467610 h 5067300"/>
                <a:gd name="connsiteX33" fmla="*/ 5012063 w 5272699"/>
                <a:gd name="connsiteY33" fmla="*/ 1417116 h 5067300"/>
                <a:gd name="connsiteX34" fmla="*/ 4305007 w 5272699"/>
                <a:gd name="connsiteY34" fmla="*/ 2467610 h 5067300"/>
                <a:gd name="connsiteX35" fmla="*/ 2952070 w 5272699"/>
                <a:gd name="connsiteY35" fmla="*/ 2467610 h 5067300"/>
                <a:gd name="connsiteX36" fmla="*/ 967692 w 5272699"/>
                <a:gd name="connsiteY36" fmla="*/ 2467610 h 5067300"/>
                <a:gd name="connsiteX37" fmla="*/ 260636 w 5272699"/>
                <a:gd name="connsiteY37" fmla="*/ 1417116 h 5067300"/>
                <a:gd name="connsiteX38" fmla="*/ 2320629 w 5272699"/>
                <a:gd name="connsiteY38" fmla="*/ 2467610 h 5067300"/>
                <a:gd name="connsiteX39" fmla="*/ 967692 w 5272699"/>
                <a:gd name="connsiteY39" fmla="*/ 2467610 h 5067300"/>
                <a:gd name="connsiteX40" fmla="*/ 5012063 w 5272699"/>
                <a:gd name="connsiteY40" fmla="*/ 3650502 h 5067300"/>
                <a:gd name="connsiteX41" fmla="*/ 2952070 w 5272699"/>
                <a:gd name="connsiteY41" fmla="*/ 2600008 h 5067300"/>
                <a:gd name="connsiteX42" fmla="*/ 4305007 w 5272699"/>
                <a:gd name="connsiteY42" fmla="*/ 2600008 h 5067300"/>
                <a:gd name="connsiteX43" fmla="*/ 5012063 w 5272699"/>
                <a:gd name="connsiteY43" fmla="*/ 3650502 h 5067300"/>
                <a:gd name="connsiteX44" fmla="*/ 260636 w 5272699"/>
                <a:gd name="connsiteY44" fmla="*/ 3650502 h 5067300"/>
                <a:gd name="connsiteX45" fmla="*/ 967692 w 5272699"/>
                <a:gd name="connsiteY45" fmla="*/ 2600008 h 5067300"/>
                <a:gd name="connsiteX46" fmla="*/ 2320629 w 5272699"/>
                <a:gd name="connsiteY46" fmla="*/ 2600008 h 5067300"/>
                <a:gd name="connsiteX47" fmla="*/ 260636 w 5272699"/>
                <a:gd name="connsiteY47" fmla="*/ 3650502 h 5067300"/>
                <a:gd name="connsiteX48" fmla="*/ 5204299 w 5272699"/>
                <a:gd name="connsiteY48" fmla="*/ 3699010 h 5067300"/>
                <a:gd name="connsiteX49" fmla="*/ 4419930 w 5272699"/>
                <a:gd name="connsiteY49" fmla="*/ 2533650 h 5067300"/>
                <a:gd name="connsiteX50" fmla="*/ 4420144 w 5272699"/>
                <a:gd name="connsiteY50" fmla="*/ 2533650 h 5067300"/>
                <a:gd name="connsiteX51" fmla="*/ 5204299 w 5272699"/>
                <a:gd name="connsiteY51" fmla="*/ 1368608 h 5067300"/>
                <a:gd name="connsiteX52" fmla="*/ 5204299 w 5272699"/>
                <a:gd name="connsiteY52" fmla="*/ 3699010 h 5067300"/>
                <a:gd name="connsiteX53" fmla="*/ 68400 w 5272699"/>
                <a:gd name="connsiteY53" fmla="*/ 3699010 h 5067300"/>
                <a:gd name="connsiteX54" fmla="*/ 68400 w 5272699"/>
                <a:gd name="connsiteY54" fmla="*/ 1368608 h 5067300"/>
                <a:gd name="connsiteX55" fmla="*/ 852555 w 5272699"/>
                <a:gd name="connsiteY55" fmla="*/ 2533650 h 5067300"/>
                <a:gd name="connsiteX56" fmla="*/ 852769 w 5272699"/>
                <a:gd name="connsiteY56" fmla="*/ 2533650 h 5067300"/>
                <a:gd name="connsiteX57" fmla="*/ 68400 w 5272699"/>
                <a:gd name="connsiteY57" fmla="*/ 3699010 h 5067300"/>
                <a:gd name="connsiteX58" fmla="*/ 3573709 w 5272699"/>
                <a:gd name="connsiteY58" fmla="*/ 3736340 h 5067300"/>
                <a:gd name="connsiteX59" fmla="*/ 2870984 w 5272699"/>
                <a:gd name="connsiteY59" fmla="*/ 2692281 h 5067300"/>
                <a:gd name="connsiteX60" fmla="*/ 4918359 w 5272699"/>
                <a:gd name="connsiteY60" fmla="*/ 3736340 h 5067300"/>
                <a:gd name="connsiteX61" fmla="*/ 3573709 w 5272699"/>
                <a:gd name="connsiteY61" fmla="*/ 3736340 h 5067300"/>
                <a:gd name="connsiteX62" fmla="*/ 354340 w 5272699"/>
                <a:gd name="connsiteY62" fmla="*/ 3736340 h 5067300"/>
                <a:gd name="connsiteX63" fmla="*/ 2401715 w 5272699"/>
                <a:gd name="connsiteY63" fmla="*/ 2692281 h 5067300"/>
                <a:gd name="connsiteX64" fmla="*/ 1698990 w 5272699"/>
                <a:gd name="connsiteY64" fmla="*/ 3736340 h 5067300"/>
                <a:gd name="connsiteX65" fmla="*/ 354340 w 5272699"/>
                <a:gd name="connsiteY65" fmla="*/ 3736340 h 5067300"/>
                <a:gd name="connsiteX66" fmla="*/ 2870984 w 5272699"/>
                <a:gd name="connsiteY66" fmla="*/ 4908987 h 5067300"/>
                <a:gd name="connsiteX67" fmla="*/ 3573709 w 5272699"/>
                <a:gd name="connsiteY67" fmla="*/ 3864928 h 5067300"/>
                <a:gd name="connsiteX68" fmla="*/ 4918359 w 5272699"/>
                <a:gd name="connsiteY68" fmla="*/ 3864928 h 5067300"/>
                <a:gd name="connsiteX69" fmla="*/ 2870984 w 5272699"/>
                <a:gd name="connsiteY69" fmla="*/ 4908987 h 5067300"/>
                <a:gd name="connsiteX70" fmla="*/ 2401715 w 5272699"/>
                <a:gd name="connsiteY70" fmla="*/ 4908987 h 5067300"/>
                <a:gd name="connsiteX71" fmla="*/ 354340 w 5272699"/>
                <a:gd name="connsiteY71" fmla="*/ 3864928 h 5067300"/>
                <a:gd name="connsiteX72" fmla="*/ 1698990 w 5272699"/>
                <a:gd name="connsiteY72" fmla="*/ 3864928 h 5067300"/>
                <a:gd name="connsiteX73" fmla="*/ 2401715 w 5272699"/>
                <a:gd name="connsiteY73" fmla="*/ 4908987 h 5067300"/>
                <a:gd name="connsiteX74" fmla="*/ 2705468 w 5272699"/>
                <a:gd name="connsiteY74" fmla="*/ 4917797 h 5067300"/>
                <a:gd name="connsiteX75" fmla="*/ 2705468 w 5272699"/>
                <a:gd name="connsiteY75" fmla="*/ 2683471 h 5067300"/>
                <a:gd name="connsiteX76" fmla="*/ 3457397 w 5272699"/>
                <a:gd name="connsiteY76" fmla="*/ 3800634 h 5067300"/>
                <a:gd name="connsiteX77" fmla="*/ 2705468 w 5272699"/>
                <a:gd name="connsiteY77" fmla="*/ 4917797 h 5067300"/>
                <a:gd name="connsiteX78" fmla="*/ 2567231 w 5272699"/>
                <a:gd name="connsiteY78" fmla="*/ 4917797 h 5067300"/>
                <a:gd name="connsiteX79" fmla="*/ 1815302 w 5272699"/>
                <a:gd name="connsiteY79" fmla="*/ 3800634 h 5067300"/>
                <a:gd name="connsiteX80" fmla="*/ 2567231 w 5272699"/>
                <a:gd name="connsiteY80" fmla="*/ 2683471 h 5067300"/>
                <a:gd name="connsiteX81" fmla="*/ 2567231 w 5272699"/>
                <a:gd name="connsiteY81" fmla="*/ 4917797 h 5067300"/>
                <a:gd name="connsiteX82" fmla="*/ 2952070 w 5272699"/>
                <a:gd name="connsiteY82" fmla="*/ 5001260 h 5067300"/>
                <a:gd name="connsiteX83" fmla="*/ 5012063 w 5272699"/>
                <a:gd name="connsiteY83" fmla="*/ 3950766 h 5067300"/>
                <a:gd name="connsiteX84" fmla="*/ 4305007 w 5272699"/>
                <a:gd name="connsiteY84" fmla="*/ 5001260 h 5067300"/>
                <a:gd name="connsiteX85" fmla="*/ 2952070 w 5272699"/>
                <a:gd name="connsiteY85" fmla="*/ 5001260 h 5067300"/>
                <a:gd name="connsiteX86" fmla="*/ 967692 w 5272699"/>
                <a:gd name="connsiteY86" fmla="*/ 5001260 h 5067300"/>
                <a:gd name="connsiteX87" fmla="*/ 260636 w 5272699"/>
                <a:gd name="connsiteY87" fmla="*/ 3950766 h 5067300"/>
                <a:gd name="connsiteX88" fmla="*/ 2320629 w 5272699"/>
                <a:gd name="connsiteY88" fmla="*/ 5001260 h 5067300"/>
                <a:gd name="connsiteX89" fmla="*/ 967692 w 5272699"/>
                <a:gd name="connsiteY89" fmla="*/ 5001260 h 5067300"/>
                <a:gd name="connsiteX90" fmla="*/ 0 w 5272699"/>
                <a:gd name="connsiteY90" fmla="*/ 5067300 h 5067300"/>
                <a:gd name="connsiteX91" fmla="*/ 68400 w 5272699"/>
                <a:gd name="connsiteY91" fmla="*/ 5067300 h 5067300"/>
                <a:gd name="connsiteX92" fmla="*/ 68400 w 5272699"/>
                <a:gd name="connsiteY92" fmla="*/ 3902258 h 5067300"/>
                <a:gd name="connsiteX93" fmla="*/ 852555 w 5272699"/>
                <a:gd name="connsiteY93" fmla="*/ 5067300 h 5067300"/>
                <a:gd name="connsiteX94" fmla="*/ 4420144 w 5272699"/>
                <a:gd name="connsiteY94" fmla="*/ 5067300 h 5067300"/>
                <a:gd name="connsiteX95" fmla="*/ 5204299 w 5272699"/>
                <a:gd name="connsiteY95" fmla="*/ 3902258 h 5067300"/>
                <a:gd name="connsiteX96" fmla="*/ 5204299 w 5272699"/>
                <a:gd name="connsiteY96" fmla="*/ 5067300 h 5067300"/>
                <a:gd name="connsiteX97" fmla="*/ 5272699 w 5272699"/>
                <a:gd name="connsiteY97" fmla="*/ 5067300 h 5067300"/>
                <a:gd name="connsiteX98" fmla="*/ 5272699 w 5272699"/>
                <a:gd name="connsiteY98" fmla="*/ 0 h 5067300"/>
                <a:gd name="connsiteX99" fmla="*/ 5204299 w 5272699"/>
                <a:gd name="connsiteY99" fmla="*/ 0 h 5067300"/>
                <a:gd name="connsiteX100" fmla="*/ 5204299 w 5272699"/>
                <a:gd name="connsiteY100" fmla="*/ 1165360 h 5067300"/>
                <a:gd name="connsiteX101" fmla="*/ 4419930 w 5272699"/>
                <a:gd name="connsiteY101" fmla="*/ 0 h 5067300"/>
                <a:gd name="connsiteX102" fmla="*/ 852769 w 5272699"/>
                <a:gd name="connsiteY102" fmla="*/ 0 h 5067300"/>
                <a:gd name="connsiteX103" fmla="*/ 68400 w 5272699"/>
                <a:gd name="connsiteY103" fmla="*/ 1165360 h 5067300"/>
                <a:gd name="connsiteX104" fmla="*/ 68400 w 5272699"/>
                <a:gd name="connsiteY104" fmla="*/ 0 h 5067300"/>
                <a:gd name="connsiteX105" fmla="*/ 0 w 5272699"/>
                <a:gd name="connsiteY105" fmla="*/ 0 h 5067300"/>
                <a:gd name="connsiteX106" fmla="*/ 0 w 5272699"/>
                <a:gd name="connsiteY106" fmla="*/ 5067300 h 5067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5272699" h="5067300">
                  <a:moveTo>
                    <a:pt x="5012063" y="1116852"/>
                  </a:moveTo>
                  <a:lnTo>
                    <a:pt x="2952070" y="66358"/>
                  </a:lnTo>
                  <a:lnTo>
                    <a:pt x="4305007" y="66358"/>
                  </a:lnTo>
                  <a:lnTo>
                    <a:pt x="5012063" y="1116852"/>
                  </a:lnTo>
                  <a:close/>
                  <a:moveTo>
                    <a:pt x="260636" y="1116852"/>
                  </a:moveTo>
                  <a:lnTo>
                    <a:pt x="967692" y="66358"/>
                  </a:lnTo>
                  <a:lnTo>
                    <a:pt x="2320629" y="66358"/>
                  </a:lnTo>
                  <a:lnTo>
                    <a:pt x="260636" y="1116852"/>
                  </a:lnTo>
                  <a:close/>
                  <a:moveTo>
                    <a:pt x="3573709" y="1202690"/>
                  </a:moveTo>
                  <a:lnTo>
                    <a:pt x="2870984" y="158631"/>
                  </a:lnTo>
                  <a:lnTo>
                    <a:pt x="4918359" y="1202690"/>
                  </a:lnTo>
                  <a:lnTo>
                    <a:pt x="3573709" y="1202690"/>
                  </a:lnTo>
                  <a:close/>
                  <a:moveTo>
                    <a:pt x="354340" y="1202690"/>
                  </a:moveTo>
                  <a:lnTo>
                    <a:pt x="2401715" y="158631"/>
                  </a:lnTo>
                  <a:lnTo>
                    <a:pt x="1698990" y="1202690"/>
                  </a:lnTo>
                  <a:lnTo>
                    <a:pt x="354340" y="1202690"/>
                  </a:lnTo>
                  <a:close/>
                  <a:moveTo>
                    <a:pt x="2870984" y="2375337"/>
                  </a:moveTo>
                  <a:lnTo>
                    <a:pt x="3573709" y="1331278"/>
                  </a:lnTo>
                  <a:lnTo>
                    <a:pt x="4918359" y="1331278"/>
                  </a:lnTo>
                  <a:lnTo>
                    <a:pt x="2870984" y="2375337"/>
                  </a:lnTo>
                  <a:close/>
                  <a:moveTo>
                    <a:pt x="2401715" y="2375337"/>
                  </a:moveTo>
                  <a:lnTo>
                    <a:pt x="354340" y="1331278"/>
                  </a:lnTo>
                  <a:lnTo>
                    <a:pt x="1698990" y="1331278"/>
                  </a:lnTo>
                  <a:lnTo>
                    <a:pt x="2401715" y="2375337"/>
                  </a:lnTo>
                  <a:close/>
                  <a:moveTo>
                    <a:pt x="2705468" y="2384147"/>
                  </a:moveTo>
                  <a:lnTo>
                    <a:pt x="2705468" y="149821"/>
                  </a:lnTo>
                  <a:lnTo>
                    <a:pt x="3457397" y="1266984"/>
                  </a:lnTo>
                  <a:lnTo>
                    <a:pt x="2705468" y="2384147"/>
                  </a:lnTo>
                  <a:close/>
                  <a:moveTo>
                    <a:pt x="2567231" y="2384147"/>
                  </a:moveTo>
                  <a:lnTo>
                    <a:pt x="1815302" y="1266984"/>
                  </a:lnTo>
                  <a:lnTo>
                    <a:pt x="2567231" y="149821"/>
                  </a:lnTo>
                  <a:lnTo>
                    <a:pt x="2567231" y="2384147"/>
                  </a:lnTo>
                  <a:close/>
                  <a:moveTo>
                    <a:pt x="2952070" y="2467610"/>
                  </a:moveTo>
                  <a:lnTo>
                    <a:pt x="5012063" y="1417116"/>
                  </a:lnTo>
                  <a:lnTo>
                    <a:pt x="4305007" y="2467610"/>
                  </a:lnTo>
                  <a:lnTo>
                    <a:pt x="2952070" y="2467610"/>
                  </a:lnTo>
                  <a:close/>
                  <a:moveTo>
                    <a:pt x="967692" y="2467610"/>
                  </a:moveTo>
                  <a:lnTo>
                    <a:pt x="260636" y="1417116"/>
                  </a:lnTo>
                  <a:lnTo>
                    <a:pt x="2320629" y="2467610"/>
                  </a:lnTo>
                  <a:lnTo>
                    <a:pt x="967692" y="2467610"/>
                  </a:lnTo>
                  <a:close/>
                  <a:moveTo>
                    <a:pt x="5012063" y="3650502"/>
                  </a:moveTo>
                  <a:lnTo>
                    <a:pt x="2952070" y="2600008"/>
                  </a:lnTo>
                  <a:lnTo>
                    <a:pt x="4305007" y="2600008"/>
                  </a:lnTo>
                  <a:lnTo>
                    <a:pt x="5012063" y="3650502"/>
                  </a:lnTo>
                  <a:close/>
                  <a:moveTo>
                    <a:pt x="260636" y="3650502"/>
                  </a:moveTo>
                  <a:lnTo>
                    <a:pt x="967692" y="2600008"/>
                  </a:lnTo>
                  <a:lnTo>
                    <a:pt x="2320629" y="2600008"/>
                  </a:lnTo>
                  <a:lnTo>
                    <a:pt x="260636" y="3650502"/>
                  </a:lnTo>
                  <a:close/>
                  <a:moveTo>
                    <a:pt x="5204299" y="3699010"/>
                  </a:moveTo>
                  <a:lnTo>
                    <a:pt x="4419930" y="2533650"/>
                  </a:lnTo>
                  <a:lnTo>
                    <a:pt x="4420144" y="2533650"/>
                  </a:lnTo>
                  <a:lnTo>
                    <a:pt x="5204299" y="1368608"/>
                  </a:lnTo>
                  <a:lnTo>
                    <a:pt x="5204299" y="3699010"/>
                  </a:lnTo>
                  <a:close/>
                  <a:moveTo>
                    <a:pt x="68400" y="3699010"/>
                  </a:moveTo>
                  <a:lnTo>
                    <a:pt x="68400" y="1368608"/>
                  </a:lnTo>
                  <a:lnTo>
                    <a:pt x="852555" y="2533650"/>
                  </a:lnTo>
                  <a:lnTo>
                    <a:pt x="852769" y="2533650"/>
                  </a:lnTo>
                  <a:lnTo>
                    <a:pt x="68400" y="3699010"/>
                  </a:lnTo>
                  <a:close/>
                  <a:moveTo>
                    <a:pt x="3573709" y="3736340"/>
                  </a:moveTo>
                  <a:lnTo>
                    <a:pt x="2870984" y="2692281"/>
                  </a:lnTo>
                  <a:lnTo>
                    <a:pt x="4918359" y="3736340"/>
                  </a:lnTo>
                  <a:lnTo>
                    <a:pt x="3573709" y="3736340"/>
                  </a:lnTo>
                  <a:close/>
                  <a:moveTo>
                    <a:pt x="354340" y="3736340"/>
                  </a:moveTo>
                  <a:lnTo>
                    <a:pt x="2401715" y="2692281"/>
                  </a:lnTo>
                  <a:lnTo>
                    <a:pt x="1698990" y="3736340"/>
                  </a:lnTo>
                  <a:lnTo>
                    <a:pt x="354340" y="3736340"/>
                  </a:lnTo>
                  <a:close/>
                  <a:moveTo>
                    <a:pt x="2870984" y="4908987"/>
                  </a:moveTo>
                  <a:lnTo>
                    <a:pt x="3573709" y="3864928"/>
                  </a:lnTo>
                  <a:lnTo>
                    <a:pt x="4918359" y="3864928"/>
                  </a:lnTo>
                  <a:lnTo>
                    <a:pt x="2870984" y="4908987"/>
                  </a:lnTo>
                  <a:close/>
                  <a:moveTo>
                    <a:pt x="2401715" y="4908987"/>
                  </a:moveTo>
                  <a:lnTo>
                    <a:pt x="354340" y="3864928"/>
                  </a:lnTo>
                  <a:lnTo>
                    <a:pt x="1698990" y="3864928"/>
                  </a:lnTo>
                  <a:lnTo>
                    <a:pt x="2401715" y="4908987"/>
                  </a:lnTo>
                  <a:close/>
                  <a:moveTo>
                    <a:pt x="2705468" y="4917797"/>
                  </a:moveTo>
                  <a:lnTo>
                    <a:pt x="2705468" y="2683471"/>
                  </a:lnTo>
                  <a:lnTo>
                    <a:pt x="3457397" y="3800634"/>
                  </a:lnTo>
                  <a:lnTo>
                    <a:pt x="2705468" y="4917797"/>
                  </a:lnTo>
                  <a:close/>
                  <a:moveTo>
                    <a:pt x="2567231" y="4917797"/>
                  </a:moveTo>
                  <a:lnTo>
                    <a:pt x="1815302" y="3800634"/>
                  </a:lnTo>
                  <a:lnTo>
                    <a:pt x="2567231" y="2683471"/>
                  </a:lnTo>
                  <a:lnTo>
                    <a:pt x="2567231" y="4917797"/>
                  </a:lnTo>
                  <a:close/>
                  <a:moveTo>
                    <a:pt x="2952070" y="5001260"/>
                  </a:moveTo>
                  <a:lnTo>
                    <a:pt x="5012063" y="3950766"/>
                  </a:lnTo>
                  <a:lnTo>
                    <a:pt x="4305007" y="5001260"/>
                  </a:lnTo>
                  <a:lnTo>
                    <a:pt x="2952070" y="5001260"/>
                  </a:lnTo>
                  <a:close/>
                  <a:moveTo>
                    <a:pt x="967692" y="5001260"/>
                  </a:moveTo>
                  <a:lnTo>
                    <a:pt x="260636" y="3950766"/>
                  </a:lnTo>
                  <a:lnTo>
                    <a:pt x="2320629" y="5001260"/>
                  </a:lnTo>
                  <a:lnTo>
                    <a:pt x="967692" y="5001260"/>
                  </a:lnTo>
                  <a:close/>
                  <a:moveTo>
                    <a:pt x="0" y="5067300"/>
                  </a:moveTo>
                  <a:lnTo>
                    <a:pt x="68400" y="5067300"/>
                  </a:lnTo>
                  <a:lnTo>
                    <a:pt x="68400" y="3902258"/>
                  </a:lnTo>
                  <a:lnTo>
                    <a:pt x="852555" y="5067300"/>
                  </a:lnTo>
                  <a:lnTo>
                    <a:pt x="4420144" y="5067300"/>
                  </a:lnTo>
                  <a:lnTo>
                    <a:pt x="5204299" y="3902258"/>
                  </a:lnTo>
                  <a:lnTo>
                    <a:pt x="5204299" y="5067300"/>
                  </a:lnTo>
                  <a:lnTo>
                    <a:pt x="5272699" y="5067300"/>
                  </a:lnTo>
                  <a:lnTo>
                    <a:pt x="5272699" y="0"/>
                  </a:lnTo>
                  <a:lnTo>
                    <a:pt x="5204299" y="0"/>
                  </a:lnTo>
                  <a:lnTo>
                    <a:pt x="5204299" y="1165360"/>
                  </a:lnTo>
                  <a:lnTo>
                    <a:pt x="4419930" y="0"/>
                  </a:lnTo>
                  <a:lnTo>
                    <a:pt x="852769" y="0"/>
                  </a:lnTo>
                  <a:lnTo>
                    <a:pt x="68400" y="1165360"/>
                  </a:lnTo>
                  <a:lnTo>
                    <a:pt x="68400" y="0"/>
                  </a:lnTo>
                  <a:lnTo>
                    <a:pt x="0" y="0"/>
                  </a:lnTo>
                  <a:lnTo>
                    <a:pt x="0" y="5067300"/>
                  </a:lnTo>
                  <a:close/>
                </a:path>
              </a:pathLst>
            </a:custGeom>
            <a:solidFill>
              <a:srgbClr val="FF99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37A5652B-A4ED-4CCD-BD96-BCF18089AF12}"/>
              </a:ext>
            </a:extLst>
          </p:cNvPr>
          <p:cNvGrpSpPr/>
          <p:nvPr/>
        </p:nvGrpSpPr>
        <p:grpSpPr>
          <a:xfrm>
            <a:off x="5247829" y="4108732"/>
            <a:ext cx="4253621" cy="2043639"/>
            <a:chOff x="5247829" y="4108732"/>
            <a:chExt cx="4253621" cy="2043639"/>
          </a:xfrm>
        </p:grpSpPr>
        <p:sp>
          <p:nvSpPr>
            <p:cNvPr id="284" name="正方形/長方形 283">
              <a:extLst>
                <a:ext uri="{FF2B5EF4-FFF2-40B4-BE49-F238E27FC236}">
                  <a16:creationId xmlns:a16="http://schemas.microsoft.com/office/drawing/2014/main" id="{51FADB8E-1C0A-487D-AB23-F29800A46595}"/>
                </a:ext>
              </a:extLst>
            </p:cNvPr>
            <p:cNvSpPr/>
            <p:nvPr/>
          </p:nvSpPr>
          <p:spPr>
            <a:xfrm>
              <a:off x="5247829" y="4108732"/>
              <a:ext cx="4251597" cy="2043639"/>
            </a:xfrm>
            <a:prstGeom prst="rect">
              <a:avLst/>
            </a:prstGeom>
            <a:solidFill>
              <a:srgbClr val="CCC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85" name="フリーフォーム: 図形 284">
              <a:extLst>
                <a:ext uri="{FF2B5EF4-FFF2-40B4-BE49-F238E27FC236}">
                  <a16:creationId xmlns:a16="http://schemas.microsoft.com/office/drawing/2014/main" id="{38541DEE-24A1-450D-982A-5A855EB25CCF}"/>
                </a:ext>
              </a:extLst>
            </p:cNvPr>
            <p:cNvSpPr/>
            <p:nvPr/>
          </p:nvSpPr>
          <p:spPr>
            <a:xfrm>
              <a:off x="8485125" y="4140955"/>
              <a:ext cx="983995" cy="465685"/>
            </a:xfrm>
            <a:custGeom>
              <a:avLst/>
              <a:gdLst>
                <a:gd name="connsiteX0" fmla="*/ 0 w 2311400"/>
                <a:gd name="connsiteY0" fmla="*/ 1200150 h 1206500"/>
                <a:gd name="connsiteX1" fmla="*/ 1517650 w 2311400"/>
                <a:gd name="connsiteY1" fmla="*/ 1206500 h 1206500"/>
                <a:gd name="connsiteX2" fmla="*/ 2311400 w 2311400"/>
                <a:gd name="connsiteY2" fmla="*/ 0 h 1206500"/>
                <a:gd name="connsiteX3" fmla="*/ 0 w 2311400"/>
                <a:gd name="connsiteY3" fmla="*/ 1200150 h 1206500"/>
                <a:gd name="connsiteX0" fmla="*/ 0 w 2362200"/>
                <a:gd name="connsiteY0" fmla="*/ 1168400 h 1206500"/>
                <a:gd name="connsiteX1" fmla="*/ 1568450 w 2362200"/>
                <a:gd name="connsiteY1" fmla="*/ 1206500 h 1206500"/>
                <a:gd name="connsiteX2" fmla="*/ 2362200 w 2362200"/>
                <a:gd name="connsiteY2" fmla="*/ 0 h 1206500"/>
                <a:gd name="connsiteX3" fmla="*/ 0 w 2362200"/>
                <a:gd name="connsiteY3" fmla="*/ 1168400 h 1206500"/>
                <a:gd name="connsiteX0" fmla="*/ 0 w 2374900"/>
                <a:gd name="connsiteY0" fmla="*/ 1212850 h 1250950"/>
                <a:gd name="connsiteX1" fmla="*/ 1568450 w 2374900"/>
                <a:gd name="connsiteY1" fmla="*/ 1250950 h 1250950"/>
                <a:gd name="connsiteX2" fmla="*/ 2374900 w 2374900"/>
                <a:gd name="connsiteY2" fmla="*/ 0 h 1250950"/>
                <a:gd name="connsiteX3" fmla="*/ 0 w 2374900"/>
                <a:gd name="connsiteY3" fmla="*/ 1212850 h 1250950"/>
                <a:gd name="connsiteX0" fmla="*/ 0 w 2406650"/>
                <a:gd name="connsiteY0" fmla="*/ 1212850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12850 h 1250950"/>
                <a:gd name="connsiteX0" fmla="*/ 0 w 2432050"/>
                <a:gd name="connsiteY0" fmla="*/ 1250950 h 1250950"/>
                <a:gd name="connsiteX1" fmla="*/ 1593850 w 2432050"/>
                <a:gd name="connsiteY1" fmla="*/ 1250950 h 1250950"/>
                <a:gd name="connsiteX2" fmla="*/ 2432050 w 2432050"/>
                <a:gd name="connsiteY2" fmla="*/ 0 h 1250950"/>
                <a:gd name="connsiteX3" fmla="*/ 0 w 2432050"/>
                <a:gd name="connsiteY3" fmla="*/ 1250950 h 1250950"/>
                <a:gd name="connsiteX0" fmla="*/ 0 w 2482850"/>
                <a:gd name="connsiteY0" fmla="*/ 1250950 h 1250950"/>
                <a:gd name="connsiteX1" fmla="*/ 1644650 w 2482850"/>
                <a:gd name="connsiteY1" fmla="*/ 1250950 h 1250950"/>
                <a:gd name="connsiteX2" fmla="*/ 2482850 w 2482850"/>
                <a:gd name="connsiteY2" fmla="*/ 0 h 1250950"/>
                <a:gd name="connsiteX3" fmla="*/ 0 w 2482850"/>
                <a:gd name="connsiteY3" fmla="*/ 1250950 h 1250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2850" h="1250950">
                  <a:moveTo>
                    <a:pt x="0" y="1250950"/>
                  </a:moveTo>
                  <a:lnTo>
                    <a:pt x="1644650" y="1250950"/>
                  </a:lnTo>
                  <a:lnTo>
                    <a:pt x="2482850" y="0"/>
                  </a:lnTo>
                  <a:lnTo>
                    <a:pt x="0" y="1250950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フリーフォーム: 図形 285">
              <a:extLst>
                <a:ext uri="{FF2B5EF4-FFF2-40B4-BE49-F238E27FC236}">
                  <a16:creationId xmlns:a16="http://schemas.microsoft.com/office/drawing/2014/main" id="{87577EF5-E851-45F4-A9C0-A22E316A1CB4}"/>
                </a:ext>
              </a:extLst>
            </p:cNvPr>
            <p:cNvSpPr/>
            <p:nvPr/>
          </p:nvSpPr>
          <p:spPr>
            <a:xfrm flipH="1">
              <a:off x="5274945" y="4134605"/>
              <a:ext cx="983995" cy="465685"/>
            </a:xfrm>
            <a:custGeom>
              <a:avLst/>
              <a:gdLst>
                <a:gd name="connsiteX0" fmla="*/ 0 w 2311400"/>
                <a:gd name="connsiteY0" fmla="*/ 1200150 h 1206500"/>
                <a:gd name="connsiteX1" fmla="*/ 1517650 w 2311400"/>
                <a:gd name="connsiteY1" fmla="*/ 1206500 h 1206500"/>
                <a:gd name="connsiteX2" fmla="*/ 2311400 w 2311400"/>
                <a:gd name="connsiteY2" fmla="*/ 0 h 1206500"/>
                <a:gd name="connsiteX3" fmla="*/ 0 w 2311400"/>
                <a:gd name="connsiteY3" fmla="*/ 1200150 h 1206500"/>
                <a:gd name="connsiteX0" fmla="*/ 0 w 2362200"/>
                <a:gd name="connsiteY0" fmla="*/ 1168400 h 1206500"/>
                <a:gd name="connsiteX1" fmla="*/ 1568450 w 2362200"/>
                <a:gd name="connsiteY1" fmla="*/ 1206500 h 1206500"/>
                <a:gd name="connsiteX2" fmla="*/ 2362200 w 2362200"/>
                <a:gd name="connsiteY2" fmla="*/ 0 h 1206500"/>
                <a:gd name="connsiteX3" fmla="*/ 0 w 2362200"/>
                <a:gd name="connsiteY3" fmla="*/ 1168400 h 1206500"/>
                <a:gd name="connsiteX0" fmla="*/ 0 w 2374900"/>
                <a:gd name="connsiteY0" fmla="*/ 1212850 h 1250950"/>
                <a:gd name="connsiteX1" fmla="*/ 1568450 w 2374900"/>
                <a:gd name="connsiteY1" fmla="*/ 1250950 h 1250950"/>
                <a:gd name="connsiteX2" fmla="*/ 2374900 w 2374900"/>
                <a:gd name="connsiteY2" fmla="*/ 0 h 1250950"/>
                <a:gd name="connsiteX3" fmla="*/ 0 w 2374900"/>
                <a:gd name="connsiteY3" fmla="*/ 1212850 h 1250950"/>
                <a:gd name="connsiteX0" fmla="*/ 0 w 2406650"/>
                <a:gd name="connsiteY0" fmla="*/ 1212850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12850 h 1250950"/>
                <a:gd name="connsiteX0" fmla="*/ 0 w 2432050"/>
                <a:gd name="connsiteY0" fmla="*/ 1250950 h 1250950"/>
                <a:gd name="connsiteX1" fmla="*/ 1593850 w 2432050"/>
                <a:gd name="connsiteY1" fmla="*/ 1250950 h 1250950"/>
                <a:gd name="connsiteX2" fmla="*/ 2432050 w 2432050"/>
                <a:gd name="connsiteY2" fmla="*/ 0 h 1250950"/>
                <a:gd name="connsiteX3" fmla="*/ 0 w 2432050"/>
                <a:gd name="connsiteY3" fmla="*/ 1250950 h 1250950"/>
                <a:gd name="connsiteX0" fmla="*/ 0 w 2482850"/>
                <a:gd name="connsiteY0" fmla="*/ 1250950 h 1250950"/>
                <a:gd name="connsiteX1" fmla="*/ 1644650 w 2482850"/>
                <a:gd name="connsiteY1" fmla="*/ 1250950 h 1250950"/>
                <a:gd name="connsiteX2" fmla="*/ 2482850 w 2482850"/>
                <a:gd name="connsiteY2" fmla="*/ 0 h 1250950"/>
                <a:gd name="connsiteX3" fmla="*/ 0 w 2482850"/>
                <a:gd name="connsiteY3" fmla="*/ 1250950 h 1250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2850" h="1250950">
                  <a:moveTo>
                    <a:pt x="0" y="1250950"/>
                  </a:moveTo>
                  <a:lnTo>
                    <a:pt x="1644650" y="1250950"/>
                  </a:lnTo>
                  <a:lnTo>
                    <a:pt x="2482850" y="0"/>
                  </a:lnTo>
                  <a:lnTo>
                    <a:pt x="0" y="1250950"/>
                  </a:lnTo>
                  <a:close/>
                </a:path>
              </a:pathLst>
            </a:custGeom>
            <a:solidFill>
              <a:srgbClr val="CC66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7" name="フリーフォーム: 図形 286">
              <a:extLst>
                <a:ext uri="{FF2B5EF4-FFF2-40B4-BE49-F238E27FC236}">
                  <a16:creationId xmlns:a16="http://schemas.microsoft.com/office/drawing/2014/main" id="{04FFC3CD-F325-465A-85D3-0A494AED2259}"/>
                </a:ext>
              </a:extLst>
            </p:cNvPr>
            <p:cNvSpPr/>
            <p:nvPr/>
          </p:nvSpPr>
          <p:spPr>
            <a:xfrm>
              <a:off x="5290766" y="5676847"/>
              <a:ext cx="961346" cy="455640"/>
            </a:xfrm>
            <a:custGeom>
              <a:avLst/>
              <a:gdLst>
                <a:gd name="connsiteX0" fmla="*/ 0 w 2311400"/>
                <a:gd name="connsiteY0" fmla="*/ 1200150 h 1206500"/>
                <a:gd name="connsiteX1" fmla="*/ 1517650 w 2311400"/>
                <a:gd name="connsiteY1" fmla="*/ 1206500 h 1206500"/>
                <a:gd name="connsiteX2" fmla="*/ 2311400 w 2311400"/>
                <a:gd name="connsiteY2" fmla="*/ 0 h 1206500"/>
                <a:gd name="connsiteX3" fmla="*/ 0 w 2311400"/>
                <a:gd name="connsiteY3" fmla="*/ 1200150 h 1206500"/>
                <a:gd name="connsiteX0" fmla="*/ 0 w 2362200"/>
                <a:gd name="connsiteY0" fmla="*/ 1168400 h 1206500"/>
                <a:gd name="connsiteX1" fmla="*/ 1568450 w 2362200"/>
                <a:gd name="connsiteY1" fmla="*/ 1206500 h 1206500"/>
                <a:gd name="connsiteX2" fmla="*/ 2362200 w 2362200"/>
                <a:gd name="connsiteY2" fmla="*/ 0 h 1206500"/>
                <a:gd name="connsiteX3" fmla="*/ 0 w 2362200"/>
                <a:gd name="connsiteY3" fmla="*/ 1168400 h 1206500"/>
                <a:gd name="connsiteX0" fmla="*/ 0 w 2374900"/>
                <a:gd name="connsiteY0" fmla="*/ 1212850 h 1250950"/>
                <a:gd name="connsiteX1" fmla="*/ 1568450 w 2374900"/>
                <a:gd name="connsiteY1" fmla="*/ 1250950 h 1250950"/>
                <a:gd name="connsiteX2" fmla="*/ 2374900 w 2374900"/>
                <a:gd name="connsiteY2" fmla="*/ 0 h 1250950"/>
                <a:gd name="connsiteX3" fmla="*/ 0 w 2374900"/>
                <a:gd name="connsiteY3" fmla="*/ 1212850 h 1250950"/>
                <a:gd name="connsiteX0" fmla="*/ 0 w 2406650"/>
                <a:gd name="connsiteY0" fmla="*/ 1212850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12850 h 1250950"/>
                <a:gd name="connsiteX0" fmla="*/ 0 w 2432050"/>
                <a:gd name="connsiteY0" fmla="*/ 1250950 h 1250950"/>
                <a:gd name="connsiteX1" fmla="*/ 1593850 w 2432050"/>
                <a:gd name="connsiteY1" fmla="*/ 1250950 h 1250950"/>
                <a:gd name="connsiteX2" fmla="*/ 2432050 w 2432050"/>
                <a:gd name="connsiteY2" fmla="*/ 0 h 1250950"/>
                <a:gd name="connsiteX3" fmla="*/ 0 w 2432050"/>
                <a:gd name="connsiteY3" fmla="*/ 1250950 h 1250950"/>
                <a:gd name="connsiteX0" fmla="*/ 0 w 2482850"/>
                <a:gd name="connsiteY0" fmla="*/ 1250950 h 1250950"/>
                <a:gd name="connsiteX1" fmla="*/ 1644650 w 2482850"/>
                <a:gd name="connsiteY1" fmla="*/ 1250950 h 1250950"/>
                <a:gd name="connsiteX2" fmla="*/ 2482850 w 2482850"/>
                <a:gd name="connsiteY2" fmla="*/ 0 h 1250950"/>
                <a:gd name="connsiteX3" fmla="*/ 0 w 2482850"/>
                <a:gd name="connsiteY3" fmla="*/ 1250950 h 1250950"/>
                <a:gd name="connsiteX0" fmla="*/ 0 w 2406650"/>
                <a:gd name="connsiteY0" fmla="*/ 1246026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46026 h 1250950"/>
                <a:gd name="connsiteX0" fmla="*/ 0 w 2425700"/>
                <a:gd name="connsiteY0" fmla="*/ 1265727 h 1265727"/>
                <a:gd name="connsiteX1" fmla="*/ 1587500 w 2425700"/>
                <a:gd name="connsiteY1" fmla="*/ 1250950 h 1265727"/>
                <a:gd name="connsiteX2" fmla="*/ 2425700 w 2425700"/>
                <a:gd name="connsiteY2" fmla="*/ 0 h 1265727"/>
                <a:gd name="connsiteX3" fmla="*/ 0 w 2425700"/>
                <a:gd name="connsiteY3" fmla="*/ 1265727 h 1265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25700" h="1265727">
                  <a:moveTo>
                    <a:pt x="0" y="1265727"/>
                  </a:moveTo>
                  <a:lnTo>
                    <a:pt x="1587500" y="1250950"/>
                  </a:lnTo>
                  <a:lnTo>
                    <a:pt x="2425700" y="0"/>
                  </a:lnTo>
                  <a:lnTo>
                    <a:pt x="0" y="1265727"/>
                  </a:lnTo>
                  <a:close/>
                </a:path>
              </a:pathLst>
            </a:custGeom>
            <a:solidFill>
              <a:srgbClr val="CC66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8" name="フリーフォーム: 図形 287">
              <a:extLst>
                <a:ext uri="{FF2B5EF4-FFF2-40B4-BE49-F238E27FC236}">
                  <a16:creationId xmlns:a16="http://schemas.microsoft.com/office/drawing/2014/main" id="{A0E4EBCE-730C-44AC-82CF-35C7B699BE37}"/>
                </a:ext>
              </a:extLst>
            </p:cNvPr>
            <p:cNvSpPr/>
            <p:nvPr/>
          </p:nvSpPr>
          <p:spPr>
            <a:xfrm flipH="1">
              <a:off x="8483598" y="5661539"/>
              <a:ext cx="983995" cy="465685"/>
            </a:xfrm>
            <a:custGeom>
              <a:avLst/>
              <a:gdLst>
                <a:gd name="connsiteX0" fmla="*/ 0 w 2311400"/>
                <a:gd name="connsiteY0" fmla="*/ 1200150 h 1206500"/>
                <a:gd name="connsiteX1" fmla="*/ 1517650 w 2311400"/>
                <a:gd name="connsiteY1" fmla="*/ 1206500 h 1206500"/>
                <a:gd name="connsiteX2" fmla="*/ 2311400 w 2311400"/>
                <a:gd name="connsiteY2" fmla="*/ 0 h 1206500"/>
                <a:gd name="connsiteX3" fmla="*/ 0 w 2311400"/>
                <a:gd name="connsiteY3" fmla="*/ 1200150 h 1206500"/>
                <a:gd name="connsiteX0" fmla="*/ 0 w 2362200"/>
                <a:gd name="connsiteY0" fmla="*/ 1168400 h 1206500"/>
                <a:gd name="connsiteX1" fmla="*/ 1568450 w 2362200"/>
                <a:gd name="connsiteY1" fmla="*/ 1206500 h 1206500"/>
                <a:gd name="connsiteX2" fmla="*/ 2362200 w 2362200"/>
                <a:gd name="connsiteY2" fmla="*/ 0 h 1206500"/>
                <a:gd name="connsiteX3" fmla="*/ 0 w 2362200"/>
                <a:gd name="connsiteY3" fmla="*/ 1168400 h 1206500"/>
                <a:gd name="connsiteX0" fmla="*/ 0 w 2374900"/>
                <a:gd name="connsiteY0" fmla="*/ 1212850 h 1250950"/>
                <a:gd name="connsiteX1" fmla="*/ 1568450 w 2374900"/>
                <a:gd name="connsiteY1" fmla="*/ 1250950 h 1250950"/>
                <a:gd name="connsiteX2" fmla="*/ 2374900 w 2374900"/>
                <a:gd name="connsiteY2" fmla="*/ 0 h 1250950"/>
                <a:gd name="connsiteX3" fmla="*/ 0 w 2374900"/>
                <a:gd name="connsiteY3" fmla="*/ 1212850 h 1250950"/>
                <a:gd name="connsiteX0" fmla="*/ 0 w 2406650"/>
                <a:gd name="connsiteY0" fmla="*/ 1212850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12850 h 1250950"/>
                <a:gd name="connsiteX0" fmla="*/ 0 w 2432050"/>
                <a:gd name="connsiteY0" fmla="*/ 1250950 h 1250950"/>
                <a:gd name="connsiteX1" fmla="*/ 1593850 w 2432050"/>
                <a:gd name="connsiteY1" fmla="*/ 1250950 h 1250950"/>
                <a:gd name="connsiteX2" fmla="*/ 2432050 w 2432050"/>
                <a:gd name="connsiteY2" fmla="*/ 0 h 1250950"/>
                <a:gd name="connsiteX3" fmla="*/ 0 w 2432050"/>
                <a:gd name="connsiteY3" fmla="*/ 1250950 h 1250950"/>
                <a:gd name="connsiteX0" fmla="*/ 0 w 2482850"/>
                <a:gd name="connsiteY0" fmla="*/ 1250950 h 1250950"/>
                <a:gd name="connsiteX1" fmla="*/ 1644650 w 2482850"/>
                <a:gd name="connsiteY1" fmla="*/ 1250950 h 1250950"/>
                <a:gd name="connsiteX2" fmla="*/ 2482850 w 2482850"/>
                <a:gd name="connsiteY2" fmla="*/ 0 h 1250950"/>
                <a:gd name="connsiteX3" fmla="*/ 0 w 2482850"/>
                <a:gd name="connsiteY3" fmla="*/ 1250950 h 1250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2850" h="1250950">
                  <a:moveTo>
                    <a:pt x="0" y="1250950"/>
                  </a:moveTo>
                  <a:lnTo>
                    <a:pt x="1644650" y="1250950"/>
                  </a:lnTo>
                  <a:lnTo>
                    <a:pt x="2482850" y="0"/>
                  </a:lnTo>
                  <a:lnTo>
                    <a:pt x="0" y="1250950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フリーフォーム: 図形 288">
              <a:extLst>
                <a:ext uri="{FF2B5EF4-FFF2-40B4-BE49-F238E27FC236}">
                  <a16:creationId xmlns:a16="http://schemas.microsoft.com/office/drawing/2014/main" id="{47F2659C-E362-4812-AFF2-A77755A5674B}"/>
                </a:ext>
              </a:extLst>
            </p:cNvPr>
            <p:cNvSpPr/>
            <p:nvPr/>
          </p:nvSpPr>
          <p:spPr>
            <a:xfrm>
              <a:off x="7415150" y="4658480"/>
              <a:ext cx="983995" cy="465685"/>
            </a:xfrm>
            <a:custGeom>
              <a:avLst/>
              <a:gdLst>
                <a:gd name="connsiteX0" fmla="*/ 0 w 2311400"/>
                <a:gd name="connsiteY0" fmla="*/ 1200150 h 1206500"/>
                <a:gd name="connsiteX1" fmla="*/ 1517650 w 2311400"/>
                <a:gd name="connsiteY1" fmla="*/ 1206500 h 1206500"/>
                <a:gd name="connsiteX2" fmla="*/ 2311400 w 2311400"/>
                <a:gd name="connsiteY2" fmla="*/ 0 h 1206500"/>
                <a:gd name="connsiteX3" fmla="*/ 0 w 2311400"/>
                <a:gd name="connsiteY3" fmla="*/ 1200150 h 1206500"/>
                <a:gd name="connsiteX0" fmla="*/ 0 w 2362200"/>
                <a:gd name="connsiteY0" fmla="*/ 1168400 h 1206500"/>
                <a:gd name="connsiteX1" fmla="*/ 1568450 w 2362200"/>
                <a:gd name="connsiteY1" fmla="*/ 1206500 h 1206500"/>
                <a:gd name="connsiteX2" fmla="*/ 2362200 w 2362200"/>
                <a:gd name="connsiteY2" fmla="*/ 0 h 1206500"/>
                <a:gd name="connsiteX3" fmla="*/ 0 w 2362200"/>
                <a:gd name="connsiteY3" fmla="*/ 1168400 h 1206500"/>
                <a:gd name="connsiteX0" fmla="*/ 0 w 2374900"/>
                <a:gd name="connsiteY0" fmla="*/ 1212850 h 1250950"/>
                <a:gd name="connsiteX1" fmla="*/ 1568450 w 2374900"/>
                <a:gd name="connsiteY1" fmla="*/ 1250950 h 1250950"/>
                <a:gd name="connsiteX2" fmla="*/ 2374900 w 2374900"/>
                <a:gd name="connsiteY2" fmla="*/ 0 h 1250950"/>
                <a:gd name="connsiteX3" fmla="*/ 0 w 2374900"/>
                <a:gd name="connsiteY3" fmla="*/ 1212850 h 1250950"/>
                <a:gd name="connsiteX0" fmla="*/ 0 w 2406650"/>
                <a:gd name="connsiteY0" fmla="*/ 1212850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12850 h 1250950"/>
                <a:gd name="connsiteX0" fmla="*/ 0 w 2432050"/>
                <a:gd name="connsiteY0" fmla="*/ 1250950 h 1250950"/>
                <a:gd name="connsiteX1" fmla="*/ 1593850 w 2432050"/>
                <a:gd name="connsiteY1" fmla="*/ 1250950 h 1250950"/>
                <a:gd name="connsiteX2" fmla="*/ 2432050 w 2432050"/>
                <a:gd name="connsiteY2" fmla="*/ 0 h 1250950"/>
                <a:gd name="connsiteX3" fmla="*/ 0 w 2432050"/>
                <a:gd name="connsiteY3" fmla="*/ 1250950 h 1250950"/>
                <a:gd name="connsiteX0" fmla="*/ 0 w 2482850"/>
                <a:gd name="connsiteY0" fmla="*/ 1250950 h 1250950"/>
                <a:gd name="connsiteX1" fmla="*/ 1644650 w 2482850"/>
                <a:gd name="connsiteY1" fmla="*/ 1250950 h 1250950"/>
                <a:gd name="connsiteX2" fmla="*/ 2482850 w 2482850"/>
                <a:gd name="connsiteY2" fmla="*/ 0 h 1250950"/>
                <a:gd name="connsiteX3" fmla="*/ 0 w 2482850"/>
                <a:gd name="connsiteY3" fmla="*/ 1250950 h 1250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2850" h="1250950">
                  <a:moveTo>
                    <a:pt x="0" y="1250950"/>
                  </a:moveTo>
                  <a:lnTo>
                    <a:pt x="1644650" y="1250950"/>
                  </a:lnTo>
                  <a:lnTo>
                    <a:pt x="2482850" y="0"/>
                  </a:lnTo>
                  <a:lnTo>
                    <a:pt x="0" y="1250950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フリーフォーム: 図形 289">
              <a:extLst>
                <a:ext uri="{FF2B5EF4-FFF2-40B4-BE49-F238E27FC236}">
                  <a16:creationId xmlns:a16="http://schemas.microsoft.com/office/drawing/2014/main" id="{A6C0D3F5-C881-409E-AFEC-5D5DE93E7519}"/>
                </a:ext>
              </a:extLst>
            </p:cNvPr>
            <p:cNvSpPr/>
            <p:nvPr/>
          </p:nvSpPr>
          <p:spPr>
            <a:xfrm flipH="1" flipV="1">
              <a:off x="7404098" y="4653092"/>
              <a:ext cx="983995" cy="465685"/>
            </a:xfrm>
            <a:custGeom>
              <a:avLst/>
              <a:gdLst>
                <a:gd name="connsiteX0" fmla="*/ 0 w 2311400"/>
                <a:gd name="connsiteY0" fmla="*/ 1200150 h 1206500"/>
                <a:gd name="connsiteX1" fmla="*/ 1517650 w 2311400"/>
                <a:gd name="connsiteY1" fmla="*/ 1206500 h 1206500"/>
                <a:gd name="connsiteX2" fmla="*/ 2311400 w 2311400"/>
                <a:gd name="connsiteY2" fmla="*/ 0 h 1206500"/>
                <a:gd name="connsiteX3" fmla="*/ 0 w 2311400"/>
                <a:gd name="connsiteY3" fmla="*/ 1200150 h 1206500"/>
                <a:gd name="connsiteX0" fmla="*/ 0 w 2362200"/>
                <a:gd name="connsiteY0" fmla="*/ 1168400 h 1206500"/>
                <a:gd name="connsiteX1" fmla="*/ 1568450 w 2362200"/>
                <a:gd name="connsiteY1" fmla="*/ 1206500 h 1206500"/>
                <a:gd name="connsiteX2" fmla="*/ 2362200 w 2362200"/>
                <a:gd name="connsiteY2" fmla="*/ 0 h 1206500"/>
                <a:gd name="connsiteX3" fmla="*/ 0 w 2362200"/>
                <a:gd name="connsiteY3" fmla="*/ 1168400 h 1206500"/>
                <a:gd name="connsiteX0" fmla="*/ 0 w 2374900"/>
                <a:gd name="connsiteY0" fmla="*/ 1212850 h 1250950"/>
                <a:gd name="connsiteX1" fmla="*/ 1568450 w 2374900"/>
                <a:gd name="connsiteY1" fmla="*/ 1250950 h 1250950"/>
                <a:gd name="connsiteX2" fmla="*/ 2374900 w 2374900"/>
                <a:gd name="connsiteY2" fmla="*/ 0 h 1250950"/>
                <a:gd name="connsiteX3" fmla="*/ 0 w 2374900"/>
                <a:gd name="connsiteY3" fmla="*/ 1212850 h 1250950"/>
                <a:gd name="connsiteX0" fmla="*/ 0 w 2406650"/>
                <a:gd name="connsiteY0" fmla="*/ 1212850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12850 h 1250950"/>
                <a:gd name="connsiteX0" fmla="*/ 0 w 2432050"/>
                <a:gd name="connsiteY0" fmla="*/ 1250950 h 1250950"/>
                <a:gd name="connsiteX1" fmla="*/ 1593850 w 2432050"/>
                <a:gd name="connsiteY1" fmla="*/ 1250950 h 1250950"/>
                <a:gd name="connsiteX2" fmla="*/ 2432050 w 2432050"/>
                <a:gd name="connsiteY2" fmla="*/ 0 h 1250950"/>
                <a:gd name="connsiteX3" fmla="*/ 0 w 2432050"/>
                <a:gd name="connsiteY3" fmla="*/ 1250950 h 1250950"/>
                <a:gd name="connsiteX0" fmla="*/ 0 w 2482850"/>
                <a:gd name="connsiteY0" fmla="*/ 1250950 h 1250950"/>
                <a:gd name="connsiteX1" fmla="*/ 1644650 w 2482850"/>
                <a:gd name="connsiteY1" fmla="*/ 1250950 h 1250950"/>
                <a:gd name="connsiteX2" fmla="*/ 2482850 w 2482850"/>
                <a:gd name="connsiteY2" fmla="*/ 0 h 1250950"/>
                <a:gd name="connsiteX3" fmla="*/ 0 w 2482850"/>
                <a:gd name="connsiteY3" fmla="*/ 1250950 h 1250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2850" h="1250950">
                  <a:moveTo>
                    <a:pt x="0" y="1250950"/>
                  </a:moveTo>
                  <a:lnTo>
                    <a:pt x="1644650" y="1250950"/>
                  </a:lnTo>
                  <a:lnTo>
                    <a:pt x="2482850" y="0"/>
                  </a:lnTo>
                  <a:lnTo>
                    <a:pt x="0" y="1250950"/>
                  </a:lnTo>
                  <a:close/>
                </a:path>
              </a:pathLst>
            </a:custGeom>
            <a:solidFill>
              <a:srgbClr val="CC66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2" name="フリーフォーム: 図形 291">
              <a:extLst>
                <a:ext uri="{FF2B5EF4-FFF2-40B4-BE49-F238E27FC236}">
                  <a16:creationId xmlns:a16="http://schemas.microsoft.com/office/drawing/2014/main" id="{BB4BDD03-209C-4A08-BA36-9146B4E0F23D}"/>
                </a:ext>
              </a:extLst>
            </p:cNvPr>
            <p:cNvSpPr/>
            <p:nvPr/>
          </p:nvSpPr>
          <p:spPr>
            <a:xfrm flipH="1">
              <a:off x="6370320" y="4658480"/>
              <a:ext cx="983995" cy="465685"/>
            </a:xfrm>
            <a:custGeom>
              <a:avLst/>
              <a:gdLst>
                <a:gd name="connsiteX0" fmla="*/ 0 w 2311400"/>
                <a:gd name="connsiteY0" fmla="*/ 1200150 h 1206500"/>
                <a:gd name="connsiteX1" fmla="*/ 1517650 w 2311400"/>
                <a:gd name="connsiteY1" fmla="*/ 1206500 h 1206500"/>
                <a:gd name="connsiteX2" fmla="*/ 2311400 w 2311400"/>
                <a:gd name="connsiteY2" fmla="*/ 0 h 1206500"/>
                <a:gd name="connsiteX3" fmla="*/ 0 w 2311400"/>
                <a:gd name="connsiteY3" fmla="*/ 1200150 h 1206500"/>
                <a:gd name="connsiteX0" fmla="*/ 0 w 2362200"/>
                <a:gd name="connsiteY0" fmla="*/ 1168400 h 1206500"/>
                <a:gd name="connsiteX1" fmla="*/ 1568450 w 2362200"/>
                <a:gd name="connsiteY1" fmla="*/ 1206500 h 1206500"/>
                <a:gd name="connsiteX2" fmla="*/ 2362200 w 2362200"/>
                <a:gd name="connsiteY2" fmla="*/ 0 h 1206500"/>
                <a:gd name="connsiteX3" fmla="*/ 0 w 2362200"/>
                <a:gd name="connsiteY3" fmla="*/ 1168400 h 1206500"/>
                <a:gd name="connsiteX0" fmla="*/ 0 w 2374900"/>
                <a:gd name="connsiteY0" fmla="*/ 1212850 h 1250950"/>
                <a:gd name="connsiteX1" fmla="*/ 1568450 w 2374900"/>
                <a:gd name="connsiteY1" fmla="*/ 1250950 h 1250950"/>
                <a:gd name="connsiteX2" fmla="*/ 2374900 w 2374900"/>
                <a:gd name="connsiteY2" fmla="*/ 0 h 1250950"/>
                <a:gd name="connsiteX3" fmla="*/ 0 w 2374900"/>
                <a:gd name="connsiteY3" fmla="*/ 1212850 h 1250950"/>
                <a:gd name="connsiteX0" fmla="*/ 0 w 2406650"/>
                <a:gd name="connsiteY0" fmla="*/ 1212850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12850 h 1250950"/>
                <a:gd name="connsiteX0" fmla="*/ 0 w 2432050"/>
                <a:gd name="connsiteY0" fmla="*/ 1250950 h 1250950"/>
                <a:gd name="connsiteX1" fmla="*/ 1593850 w 2432050"/>
                <a:gd name="connsiteY1" fmla="*/ 1250950 h 1250950"/>
                <a:gd name="connsiteX2" fmla="*/ 2432050 w 2432050"/>
                <a:gd name="connsiteY2" fmla="*/ 0 h 1250950"/>
                <a:gd name="connsiteX3" fmla="*/ 0 w 2432050"/>
                <a:gd name="connsiteY3" fmla="*/ 1250950 h 1250950"/>
                <a:gd name="connsiteX0" fmla="*/ 0 w 2482850"/>
                <a:gd name="connsiteY0" fmla="*/ 1250950 h 1250950"/>
                <a:gd name="connsiteX1" fmla="*/ 1644650 w 2482850"/>
                <a:gd name="connsiteY1" fmla="*/ 1250950 h 1250950"/>
                <a:gd name="connsiteX2" fmla="*/ 2482850 w 2482850"/>
                <a:gd name="connsiteY2" fmla="*/ 0 h 1250950"/>
                <a:gd name="connsiteX3" fmla="*/ 0 w 2482850"/>
                <a:gd name="connsiteY3" fmla="*/ 1250950 h 1250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2850" h="1250950">
                  <a:moveTo>
                    <a:pt x="0" y="1250950"/>
                  </a:moveTo>
                  <a:lnTo>
                    <a:pt x="1644650" y="1250950"/>
                  </a:lnTo>
                  <a:lnTo>
                    <a:pt x="2482850" y="0"/>
                  </a:lnTo>
                  <a:lnTo>
                    <a:pt x="0" y="1250950"/>
                  </a:lnTo>
                  <a:close/>
                </a:path>
              </a:pathLst>
            </a:custGeom>
            <a:solidFill>
              <a:srgbClr val="CC66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フリーフォーム: 図形 292">
              <a:extLst>
                <a:ext uri="{FF2B5EF4-FFF2-40B4-BE49-F238E27FC236}">
                  <a16:creationId xmlns:a16="http://schemas.microsoft.com/office/drawing/2014/main" id="{63F07FDF-D5D1-4A3F-8149-4897B6D4B0BD}"/>
                </a:ext>
              </a:extLst>
            </p:cNvPr>
            <p:cNvSpPr/>
            <p:nvPr/>
          </p:nvSpPr>
          <p:spPr>
            <a:xfrm flipV="1">
              <a:off x="7415150" y="5131257"/>
              <a:ext cx="983995" cy="465685"/>
            </a:xfrm>
            <a:custGeom>
              <a:avLst/>
              <a:gdLst>
                <a:gd name="connsiteX0" fmla="*/ 0 w 2311400"/>
                <a:gd name="connsiteY0" fmla="*/ 1200150 h 1206500"/>
                <a:gd name="connsiteX1" fmla="*/ 1517650 w 2311400"/>
                <a:gd name="connsiteY1" fmla="*/ 1206500 h 1206500"/>
                <a:gd name="connsiteX2" fmla="*/ 2311400 w 2311400"/>
                <a:gd name="connsiteY2" fmla="*/ 0 h 1206500"/>
                <a:gd name="connsiteX3" fmla="*/ 0 w 2311400"/>
                <a:gd name="connsiteY3" fmla="*/ 1200150 h 1206500"/>
                <a:gd name="connsiteX0" fmla="*/ 0 w 2362200"/>
                <a:gd name="connsiteY0" fmla="*/ 1168400 h 1206500"/>
                <a:gd name="connsiteX1" fmla="*/ 1568450 w 2362200"/>
                <a:gd name="connsiteY1" fmla="*/ 1206500 h 1206500"/>
                <a:gd name="connsiteX2" fmla="*/ 2362200 w 2362200"/>
                <a:gd name="connsiteY2" fmla="*/ 0 h 1206500"/>
                <a:gd name="connsiteX3" fmla="*/ 0 w 2362200"/>
                <a:gd name="connsiteY3" fmla="*/ 1168400 h 1206500"/>
                <a:gd name="connsiteX0" fmla="*/ 0 w 2374900"/>
                <a:gd name="connsiteY0" fmla="*/ 1212850 h 1250950"/>
                <a:gd name="connsiteX1" fmla="*/ 1568450 w 2374900"/>
                <a:gd name="connsiteY1" fmla="*/ 1250950 h 1250950"/>
                <a:gd name="connsiteX2" fmla="*/ 2374900 w 2374900"/>
                <a:gd name="connsiteY2" fmla="*/ 0 h 1250950"/>
                <a:gd name="connsiteX3" fmla="*/ 0 w 2374900"/>
                <a:gd name="connsiteY3" fmla="*/ 1212850 h 1250950"/>
                <a:gd name="connsiteX0" fmla="*/ 0 w 2406650"/>
                <a:gd name="connsiteY0" fmla="*/ 1212850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12850 h 1250950"/>
                <a:gd name="connsiteX0" fmla="*/ 0 w 2432050"/>
                <a:gd name="connsiteY0" fmla="*/ 1250950 h 1250950"/>
                <a:gd name="connsiteX1" fmla="*/ 1593850 w 2432050"/>
                <a:gd name="connsiteY1" fmla="*/ 1250950 h 1250950"/>
                <a:gd name="connsiteX2" fmla="*/ 2432050 w 2432050"/>
                <a:gd name="connsiteY2" fmla="*/ 0 h 1250950"/>
                <a:gd name="connsiteX3" fmla="*/ 0 w 2432050"/>
                <a:gd name="connsiteY3" fmla="*/ 1250950 h 1250950"/>
                <a:gd name="connsiteX0" fmla="*/ 0 w 2482850"/>
                <a:gd name="connsiteY0" fmla="*/ 1250950 h 1250950"/>
                <a:gd name="connsiteX1" fmla="*/ 1644650 w 2482850"/>
                <a:gd name="connsiteY1" fmla="*/ 1250950 h 1250950"/>
                <a:gd name="connsiteX2" fmla="*/ 2482850 w 2482850"/>
                <a:gd name="connsiteY2" fmla="*/ 0 h 1250950"/>
                <a:gd name="connsiteX3" fmla="*/ 0 w 2482850"/>
                <a:gd name="connsiteY3" fmla="*/ 1250950 h 1250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2850" h="1250950">
                  <a:moveTo>
                    <a:pt x="0" y="1250950"/>
                  </a:moveTo>
                  <a:lnTo>
                    <a:pt x="1644650" y="1250950"/>
                  </a:lnTo>
                  <a:lnTo>
                    <a:pt x="2482850" y="0"/>
                  </a:lnTo>
                  <a:lnTo>
                    <a:pt x="0" y="1250950"/>
                  </a:lnTo>
                  <a:close/>
                </a:path>
              </a:pathLst>
            </a:custGeom>
            <a:solidFill>
              <a:srgbClr val="CC66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フリーフォーム: 図形 293">
              <a:extLst>
                <a:ext uri="{FF2B5EF4-FFF2-40B4-BE49-F238E27FC236}">
                  <a16:creationId xmlns:a16="http://schemas.microsoft.com/office/drawing/2014/main" id="{72670218-FA9F-4AFD-B6CB-0DF572422F61}"/>
                </a:ext>
              </a:extLst>
            </p:cNvPr>
            <p:cNvSpPr/>
            <p:nvPr/>
          </p:nvSpPr>
          <p:spPr>
            <a:xfrm flipH="1" flipV="1">
              <a:off x="6370320" y="5131257"/>
              <a:ext cx="983995" cy="465685"/>
            </a:xfrm>
            <a:custGeom>
              <a:avLst/>
              <a:gdLst>
                <a:gd name="connsiteX0" fmla="*/ 0 w 2311400"/>
                <a:gd name="connsiteY0" fmla="*/ 1200150 h 1206500"/>
                <a:gd name="connsiteX1" fmla="*/ 1517650 w 2311400"/>
                <a:gd name="connsiteY1" fmla="*/ 1206500 h 1206500"/>
                <a:gd name="connsiteX2" fmla="*/ 2311400 w 2311400"/>
                <a:gd name="connsiteY2" fmla="*/ 0 h 1206500"/>
                <a:gd name="connsiteX3" fmla="*/ 0 w 2311400"/>
                <a:gd name="connsiteY3" fmla="*/ 1200150 h 1206500"/>
                <a:gd name="connsiteX0" fmla="*/ 0 w 2362200"/>
                <a:gd name="connsiteY0" fmla="*/ 1168400 h 1206500"/>
                <a:gd name="connsiteX1" fmla="*/ 1568450 w 2362200"/>
                <a:gd name="connsiteY1" fmla="*/ 1206500 h 1206500"/>
                <a:gd name="connsiteX2" fmla="*/ 2362200 w 2362200"/>
                <a:gd name="connsiteY2" fmla="*/ 0 h 1206500"/>
                <a:gd name="connsiteX3" fmla="*/ 0 w 2362200"/>
                <a:gd name="connsiteY3" fmla="*/ 1168400 h 1206500"/>
                <a:gd name="connsiteX0" fmla="*/ 0 w 2374900"/>
                <a:gd name="connsiteY0" fmla="*/ 1212850 h 1250950"/>
                <a:gd name="connsiteX1" fmla="*/ 1568450 w 2374900"/>
                <a:gd name="connsiteY1" fmla="*/ 1250950 h 1250950"/>
                <a:gd name="connsiteX2" fmla="*/ 2374900 w 2374900"/>
                <a:gd name="connsiteY2" fmla="*/ 0 h 1250950"/>
                <a:gd name="connsiteX3" fmla="*/ 0 w 2374900"/>
                <a:gd name="connsiteY3" fmla="*/ 1212850 h 1250950"/>
                <a:gd name="connsiteX0" fmla="*/ 0 w 2406650"/>
                <a:gd name="connsiteY0" fmla="*/ 1212850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12850 h 1250950"/>
                <a:gd name="connsiteX0" fmla="*/ 0 w 2432050"/>
                <a:gd name="connsiteY0" fmla="*/ 1250950 h 1250950"/>
                <a:gd name="connsiteX1" fmla="*/ 1593850 w 2432050"/>
                <a:gd name="connsiteY1" fmla="*/ 1250950 h 1250950"/>
                <a:gd name="connsiteX2" fmla="*/ 2432050 w 2432050"/>
                <a:gd name="connsiteY2" fmla="*/ 0 h 1250950"/>
                <a:gd name="connsiteX3" fmla="*/ 0 w 2432050"/>
                <a:gd name="connsiteY3" fmla="*/ 1250950 h 1250950"/>
                <a:gd name="connsiteX0" fmla="*/ 0 w 2482850"/>
                <a:gd name="connsiteY0" fmla="*/ 1250950 h 1250950"/>
                <a:gd name="connsiteX1" fmla="*/ 1644650 w 2482850"/>
                <a:gd name="connsiteY1" fmla="*/ 1250950 h 1250950"/>
                <a:gd name="connsiteX2" fmla="*/ 2482850 w 2482850"/>
                <a:gd name="connsiteY2" fmla="*/ 0 h 1250950"/>
                <a:gd name="connsiteX3" fmla="*/ 0 w 2482850"/>
                <a:gd name="connsiteY3" fmla="*/ 1250950 h 1250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2850" h="1250950">
                  <a:moveTo>
                    <a:pt x="0" y="1250950"/>
                  </a:moveTo>
                  <a:lnTo>
                    <a:pt x="1644650" y="1250950"/>
                  </a:lnTo>
                  <a:lnTo>
                    <a:pt x="2482850" y="0"/>
                  </a:lnTo>
                  <a:lnTo>
                    <a:pt x="0" y="1250950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5" name="二等辺三角形 294">
              <a:extLst>
                <a:ext uri="{FF2B5EF4-FFF2-40B4-BE49-F238E27FC236}">
                  <a16:creationId xmlns:a16="http://schemas.microsoft.com/office/drawing/2014/main" id="{9672357C-04FD-44FB-9087-33C9991D072E}"/>
                </a:ext>
              </a:extLst>
            </p:cNvPr>
            <p:cNvSpPr/>
            <p:nvPr/>
          </p:nvSpPr>
          <p:spPr>
            <a:xfrm rot="16200000">
              <a:off x="6741645" y="4482004"/>
              <a:ext cx="914823" cy="341134"/>
            </a:xfrm>
            <a:prstGeom prst="triangle">
              <a:avLst/>
            </a:prstGeom>
            <a:solidFill>
              <a:srgbClr val="CC66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6" name="二等辺三角形 295">
              <a:extLst>
                <a:ext uri="{FF2B5EF4-FFF2-40B4-BE49-F238E27FC236}">
                  <a16:creationId xmlns:a16="http://schemas.microsoft.com/office/drawing/2014/main" id="{4105A751-D7D4-4961-B004-8BC01DE3E14D}"/>
                </a:ext>
              </a:extLst>
            </p:cNvPr>
            <p:cNvSpPr/>
            <p:nvPr/>
          </p:nvSpPr>
          <p:spPr>
            <a:xfrm rot="5400000" flipH="1">
              <a:off x="7088543" y="4482005"/>
              <a:ext cx="914823" cy="341130"/>
            </a:xfrm>
            <a:prstGeom prst="triangle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二等辺三角形 296">
              <a:extLst>
                <a:ext uri="{FF2B5EF4-FFF2-40B4-BE49-F238E27FC236}">
                  <a16:creationId xmlns:a16="http://schemas.microsoft.com/office/drawing/2014/main" id="{64E15BB5-0314-4D1A-A34A-C76CCBECA864}"/>
                </a:ext>
              </a:extLst>
            </p:cNvPr>
            <p:cNvSpPr/>
            <p:nvPr/>
          </p:nvSpPr>
          <p:spPr>
            <a:xfrm rot="16200000">
              <a:off x="6741175" y="5448501"/>
              <a:ext cx="914823" cy="335724"/>
            </a:xfrm>
            <a:prstGeom prst="triangle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二等辺三角形 297">
              <a:extLst>
                <a:ext uri="{FF2B5EF4-FFF2-40B4-BE49-F238E27FC236}">
                  <a16:creationId xmlns:a16="http://schemas.microsoft.com/office/drawing/2014/main" id="{A88AFEBF-AB51-4ADB-B7F2-7340B9F22EEF}"/>
                </a:ext>
              </a:extLst>
            </p:cNvPr>
            <p:cNvSpPr/>
            <p:nvPr/>
          </p:nvSpPr>
          <p:spPr>
            <a:xfrm rot="5400000" flipH="1">
              <a:off x="7097597" y="5442152"/>
              <a:ext cx="914823" cy="335724"/>
            </a:xfrm>
            <a:prstGeom prst="triangle">
              <a:avLst/>
            </a:prstGeom>
            <a:solidFill>
              <a:srgbClr val="CC66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9" name="フリーフォーム: 図形 298">
              <a:extLst>
                <a:ext uri="{FF2B5EF4-FFF2-40B4-BE49-F238E27FC236}">
                  <a16:creationId xmlns:a16="http://schemas.microsoft.com/office/drawing/2014/main" id="{94B65E5E-99A9-4ED8-A755-F4E7004B4304}"/>
                </a:ext>
              </a:extLst>
            </p:cNvPr>
            <p:cNvSpPr/>
            <p:nvPr/>
          </p:nvSpPr>
          <p:spPr>
            <a:xfrm>
              <a:off x="6379792" y="5146622"/>
              <a:ext cx="961346" cy="455640"/>
            </a:xfrm>
            <a:custGeom>
              <a:avLst/>
              <a:gdLst>
                <a:gd name="connsiteX0" fmla="*/ 0 w 2311400"/>
                <a:gd name="connsiteY0" fmla="*/ 1200150 h 1206500"/>
                <a:gd name="connsiteX1" fmla="*/ 1517650 w 2311400"/>
                <a:gd name="connsiteY1" fmla="*/ 1206500 h 1206500"/>
                <a:gd name="connsiteX2" fmla="*/ 2311400 w 2311400"/>
                <a:gd name="connsiteY2" fmla="*/ 0 h 1206500"/>
                <a:gd name="connsiteX3" fmla="*/ 0 w 2311400"/>
                <a:gd name="connsiteY3" fmla="*/ 1200150 h 1206500"/>
                <a:gd name="connsiteX0" fmla="*/ 0 w 2362200"/>
                <a:gd name="connsiteY0" fmla="*/ 1168400 h 1206500"/>
                <a:gd name="connsiteX1" fmla="*/ 1568450 w 2362200"/>
                <a:gd name="connsiteY1" fmla="*/ 1206500 h 1206500"/>
                <a:gd name="connsiteX2" fmla="*/ 2362200 w 2362200"/>
                <a:gd name="connsiteY2" fmla="*/ 0 h 1206500"/>
                <a:gd name="connsiteX3" fmla="*/ 0 w 2362200"/>
                <a:gd name="connsiteY3" fmla="*/ 1168400 h 1206500"/>
                <a:gd name="connsiteX0" fmla="*/ 0 w 2374900"/>
                <a:gd name="connsiteY0" fmla="*/ 1212850 h 1250950"/>
                <a:gd name="connsiteX1" fmla="*/ 1568450 w 2374900"/>
                <a:gd name="connsiteY1" fmla="*/ 1250950 h 1250950"/>
                <a:gd name="connsiteX2" fmla="*/ 2374900 w 2374900"/>
                <a:gd name="connsiteY2" fmla="*/ 0 h 1250950"/>
                <a:gd name="connsiteX3" fmla="*/ 0 w 2374900"/>
                <a:gd name="connsiteY3" fmla="*/ 1212850 h 1250950"/>
                <a:gd name="connsiteX0" fmla="*/ 0 w 2406650"/>
                <a:gd name="connsiteY0" fmla="*/ 1212850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12850 h 1250950"/>
                <a:gd name="connsiteX0" fmla="*/ 0 w 2432050"/>
                <a:gd name="connsiteY0" fmla="*/ 1250950 h 1250950"/>
                <a:gd name="connsiteX1" fmla="*/ 1593850 w 2432050"/>
                <a:gd name="connsiteY1" fmla="*/ 1250950 h 1250950"/>
                <a:gd name="connsiteX2" fmla="*/ 2432050 w 2432050"/>
                <a:gd name="connsiteY2" fmla="*/ 0 h 1250950"/>
                <a:gd name="connsiteX3" fmla="*/ 0 w 2432050"/>
                <a:gd name="connsiteY3" fmla="*/ 1250950 h 1250950"/>
                <a:gd name="connsiteX0" fmla="*/ 0 w 2482850"/>
                <a:gd name="connsiteY0" fmla="*/ 1250950 h 1250950"/>
                <a:gd name="connsiteX1" fmla="*/ 1644650 w 2482850"/>
                <a:gd name="connsiteY1" fmla="*/ 1250950 h 1250950"/>
                <a:gd name="connsiteX2" fmla="*/ 2482850 w 2482850"/>
                <a:gd name="connsiteY2" fmla="*/ 0 h 1250950"/>
                <a:gd name="connsiteX3" fmla="*/ 0 w 2482850"/>
                <a:gd name="connsiteY3" fmla="*/ 1250950 h 1250950"/>
                <a:gd name="connsiteX0" fmla="*/ 0 w 2406650"/>
                <a:gd name="connsiteY0" fmla="*/ 1246026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46026 h 1250950"/>
                <a:gd name="connsiteX0" fmla="*/ 0 w 2425700"/>
                <a:gd name="connsiteY0" fmla="*/ 1265727 h 1265727"/>
                <a:gd name="connsiteX1" fmla="*/ 1587500 w 2425700"/>
                <a:gd name="connsiteY1" fmla="*/ 1250950 h 1265727"/>
                <a:gd name="connsiteX2" fmla="*/ 2425700 w 2425700"/>
                <a:gd name="connsiteY2" fmla="*/ 0 h 1265727"/>
                <a:gd name="connsiteX3" fmla="*/ 0 w 2425700"/>
                <a:gd name="connsiteY3" fmla="*/ 1265727 h 1265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25700" h="1265727">
                  <a:moveTo>
                    <a:pt x="0" y="1265727"/>
                  </a:moveTo>
                  <a:lnTo>
                    <a:pt x="1587500" y="1250950"/>
                  </a:lnTo>
                  <a:lnTo>
                    <a:pt x="2425700" y="0"/>
                  </a:lnTo>
                  <a:lnTo>
                    <a:pt x="0" y="1265727"/>
                  </a:lnTo>
                  <a:close/>
                </a:path>
              </a:pathLst>
            </a:custGeom>
            <a:solidFill>
              <a:srgbClr val="CC66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0" name="フリーフォーム: 図形 299">
              <a:extLst>
                <a:ext uri="{FF2B5EF4-FFF2-40B4-BE49-F238E27FC236}">
                  <a16:creationId xmlns:a16="http://schemas.microsoft.com/office/drawing/2014/main" id="{93C1A38B-47A3-48D6-A917-1DD5DF63323A}"/>
                </a:ext>
              </a:extLst>
            </p:cNvPr>
            <p:cNvSpPr/>
            <p:nvPr/>
          </p:nvSpPr>
          <p:spPr>
            <a:xfrm flipH="1">
              <a:off x="7404098" y="5134489"/>
              <a:ext cx="983995" cy="465685"/>
            </a:xfrm>
            <a:custGeom>
              <a:avLst/>
              <a:gdLst>
                <a:gd name="connsiteX0" fmla="*/ 0 w 2311400"/>
                <a:gd name="connsiteY0" fmla="*/ 1200150 h 1206500"/>
                <a:gd name="connsiteX1" fmla="*/ 1517650 w 2311400"/>
                <a:gd name="connsiteY1" fmla="*/ 1206500 h 1206500"/>
                <a:gd name="connsiteX2" fmla="*/ 2311400 w 2311400"/>
                <a:gd name="connsiteY2" fmla="*/ 0 h 1206500"/>
                <a:gd name="connsiteX3" fmla="*/ 0 w 2311400"/>
                <a:gd name="connsiteY3" fmla="*/ 1200150 h 1206500"/>
                <a:gd name="connsiteX0" fmla="*/ 0 w 2362200"/>
                <a:gd name="connsiteY0" fmla="*/ 1168400 h 1206500"/>
                <a:gd name="connsiteX1" fmla="*/ 1568450 w 2362200"/>
                <a:gd name="connsiteY1" fmla="*/ 1206500 h 1206500"/>
                <a:gd name="connsiteX2" fmla="*/ 2362200 w 2362200"/>
                <a:gd name="connsiteY2" fmla="*/ 0 h 1206500"/>
                <a:gd name="connsiteX3" fmla="*/ 0 w 2362200"/>
                <a:gd name="connsiteY3" fmla="*/ 1168400 h 1206500"/>
                <a:gd name="connsiteX0" fmla="*/ 0 w 2374900"/>
                <a:gd name="connsiteY0" fmla="*/ 1212850 h 1250950"/>
                <a:gd name="connsiteX1" fmla="*/ 1568450 w 2374900"/>
                <a:gd name="connsiteY1" fmla="*/ 1250950 h 1250950"/>
                <a:gd name="connsiteX2" fmla="*/ 2374900 w 2374900"/>
                <a:gd name="connsiteY2" fmla="*/ 0 h 1250950"/>
                <a:gd name="connsiteX3" fmla="*/ 0 w 2374900"/>
                <a:gd name="connsiteY3" fmla="*/ 1212850 h 1250950"/>
                <a:gd name="connsiteX0" fmla="*/ 0 w 2406650"/>
                <a:gd name="connsiteY0" fmla="*/ 1212850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12850 h 1250950"/>
                <a:gd name="connsiteX0" fmla="*/ 0 w 2432050"/>
                <a:gd name="connsiteY0" fmla="*/ 1250950 h 1250950"/>
                <a:gd name="connsiteX1" fmla="*/ 1593850 w 2432050"/>
                <a:gd name="connsiteY1" fmla="*/ 1250950 h 1250950"/>
                <a:gd name="connsiteX2" fmla="*/ 2432050 w 2432050"/>
                <a:gd name="connsiteY2" fmla="*/ 0 h 1250950"/>
                <a:gd name="connsiteX3" fmla="*/ 0 w 2432050"/>
                <a:gd name="connsiteY3" fmla="*/ 1250950 h 1250950"/>
                <a:gd name="connsiteX0" fmla="*/ 0 w 2482850"/>
                <a:gd name="connsiteY0" fmla="*/ 1250950 h 1250950"/>
                <a:gd name="connsiteX1" fmla="*/ 1644650 w 2482850"/>
                <a:gd name="connsiteY1" fmla="*/ 1250950 h 1250950"/>
                <a:gd name="connsiteX2" fmla="*/ 2482850 w 2482850"/>
                <a:gd name="connsiteY2" fmla="*/ 0 h 1250950"/>
                <a:gd name="connsiteX3" fmla="*/ 0 w 2482850"/>
                <a:gd name="connsiteY3" fmla="*/ 1250950 h 1250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2850" h="1250950">
                  <a:moveTo>
                    <a:pt x="0" y="1250950"/>
                  </a:moveTo>
                  <a:lnTo>
                    <a:pt x="1644650" y="1250950"/>
                  </a:lnTo>
                  <a:lnTo>
                    <a:pt x="2482850" y="0"/>
                  </a:lnTo>
                  <a:lnTo>
                    <a:pt x="0" y="1250950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フリーフォーム: 図形 300">
              <a:extLst>
                <a:ext uri="{FF2B5EF4-FFF2-40B4-BE49-F238E27FC236}">
                  <a16:creationId xmlns:a16="http://schemas.microsoft.com/office/drawing/2014/main" id="{08DC3A5F-2EC3-432C-A16A-FBA4BC7E1302}"/>
                </a:ext>
              </a:extLst>
            </p:cNvPr>
            <p:cNvSpPr/>
            <p:nvPr/>
          </p:nvSpPr>
          <p:spPr>
            <a:xfrm flipV="1">
              <a:off x="6379792" y="4658875"/>
              <a:ext cx="961346" cy="455640"/>
            </a:xfrm>
            <a:custGeom>
              <a:avLst/>
              <a:gdLst>
                <a:gd name="connsiteX0" fmla="*/ 0 w 2311400"/>
                <a:gd name="connsiteY0" fmla="*/ 1200150 h 1206500"/>
                <a:gd name="connsiteX1" fmla="*/ 1517650 w 2311400"/>
                <a:gd name="connsiteY1" fmla="*/ 1206500 h 1206500"/>
                <a:gd name="connsiteX2" fmla="*/ 2311400 w 2311400"/>
                <a:gd name="connsiteY2" fmla="*/ 0 h 1206500"/>
                <a:gd name="connsiteX3" fmla="*/ 0 w 2311400"/>
                <a:gd name="connsiteY3" fmla="*/ 1200150 h 1206500"/>
                <a:gd name="connsiteX0" fmla="*/ 0 w 2362200"/>
                <a:gd name="connsiteY0" fmla="*/ 1168400 h 1206500"/>
                <a:gd name="connsiteX1" fmla="*/ 1568450 w 2362200"/>
                <a:gd name="connsiteY1" fmla="*/ 1206500 h 1206500"/>
                <a:gd name="connsiteX2" fmla="*/ 2362200 w 2362200"/>
                <a:gd name="connsiteY2" fmla="*/ 0 h 1206500"/>
                <a:gd name="connsiteX3" fmla="*/ 0 w 2362200"/>
                <a:gd name="connsiteY3" fmla="*/ 1168400 h 1206500"/>
                <a:gd name="connsiteX0" fmla="*/ 0 w 2374900"/>
                <a:gd name="connsiteY0" fmla="*/ 1212850 h 1250950"/>
                <a:gd name="connsiteX1" fmla="*/ 1568450 w 2374900"/>
                <a:gd name="connsiteY1" fmla="*/ 1250950 h 1250950"/>
                <a:gd name="connsiteX2" fmla="*/ 2374900 w 2374900"/>
                <a:gd name="connsiteY2" fmla="*/ 0 h 1250950"/>
                <a:gd name="connsiteX3" fmla="*/ 0 w 2374900"/>
                <a:gd name="connsiteY3" fmla="*/ 1212850 h 1250950"/>
                <a:gd name="connsiteX0" fmla="*/ 0 w 2406650"/>
                <a:gd name="connsiteY0" fmla="*/ 1212850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12850 h 1250950"/>
                <a:gd name="connsiteX0" fmla="*/ 0 w 2432050"/>
                <a:gd name="connsiteY0" fmla="*/ 1250950 h 1250950"/>
                <a:gd name="connsiteX1" fmla="*/ 1593850 w 2432050"/>
                <a:gd name="connsiteY1" fmla="*/ 1250950 h 1250950"/>
                <a:gd name="connsiteX2" fmla="*/ 2432050 w 2432050"/>
                <a:gd name="connsiteY2" fmla="*/ 0 h 1250950"/>
                <a:gd name="connsiteX3" fmla="*/ 0 w 2432050"/>
                <a:gd name="connsiteY3" fmla="*/ 1250950 h 1250950"/>
                <a:gd name="connsiteX0" fmla="*/ 0 w 2482850"/>
                <a:gd name="connsiteY0" fmla="*/ 1250950 h 1250950"/>
                <a:gd name="connsiteX1" fmla="*/ 1644650 w 2482850"/>
                <a:gd name="connsiteY1" fmla="*/ 1250950 h 1250950"/>
                <a:gd name="connsiteX2" fmla="*/ 2482850 w 2482850"/>
                <a:gd name="connsiteY2" fmla="*/ 0 h 1250950"/>
                <a:gd name="connsiteX3" fmla="*/ 0 w 2482850"/>
                <a:gd name="connsiteY3" fmla="*/ 1250950 h 1250950"/>
                <a:gd name="connsiteX0" fmla="*/ 0 w 2406650"/>
                <a:gd name="connsiteY0" fmla="*/ 1246026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46026 h 1250950"/>
                <a:gd name="connsiteX0" fmla="*/ 0 w 2425700"/>
                <a:gd name="connsiteY0" fmla="*/ 1265727 h 1265727"/>
                <a:gd name="connsiteX1" fmla="*/ 1587500 w 2425700"/>
                <a:gd name="connsiteY1" fmla="*/ 1250950 h 1265727"/>
                <a:gd name="connsiteX2" fmla="*/ 2425700 w 2425700"/>
                <a:gd name="connsiteY2" fmla="*/ 0 h 1265727"/>
                <a:gd name="connsiteX3" fmla="*/ 0 w 2425700"/>
                <a:gd name="connsiteY3" fmla="*/ 1265727 h 1265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25700" h="1265727">
                  <a:moveTo>
                    <a:pt x="0" y="1265727"/>
                  </a:moveTo>
                  <a:lnTo>
                    <a:pt x="1587500" y="1250950"/>
                  </a:lnTo>
                  <a:lnTo>
                    <a:pt x="2425700" y="0"/>
                  </a:lnTo>
                  <a:lnTo>
                    <a:pt x="0" y="1265727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フリーフォーム: 図形 301">
              <a:extLst>
                <a:ext uri="{FF2B5EF4-FFF2-40B4-BE49-F238E27FC236}">
                  <a16:creationId xmlns:a16="http://schemas.microsoft.com/office/drawing/2014/main" id="{0278711C-1C38-4224-93E6-BE1B12D95BFC}"/>
                </a:ext>
              </a:extLst>
            </p:cNvPr>
            <p:cNvSpPr/>
            <p:nvPr/>
          </p:nvSpPr>
          <p:spPr>
            <a:xfrm flipH="1" flipV="1">
              <a:off x="8474073" y="4135567"/>
              <a:ext cx="983995" cy="465685"/>
            </a:xfrm>
            <a:custGeom>
              <a:avLst/>
              <a:gdLst>
                <a:gd name="connsiteX0" fmla="*/ 0 w 2311400"/>
                <a:gd name="connsiteY0" fmla="*/ 1200150 h 1206500"/>
                <a:gd name="connsiteX1" fmla="*/ 1517650 w 2311400"/>
                <a:gd name="connsiteY1" fmla="*/ 1206500 h 1206500"/>
                <a:gd name="connsiteX2" fmla="*/ 2311400 w 2311400"/>
                <a:gd name="connsiteY2" fmla="*/ 0 h 1206500"/>
                <a:gd name="connsiteX3" fmla="*/ 0 w 2311400"/>
                <a:gd name="connsiteY3" fmla="*/ 1200150 h 1206500"/>
                <a:gd name="connsiteX0" fmla="*/ 0 w 2362200"/>
                <a:gd name="connsiteY0" fmla="*/ 1168400 h 1206500"/>
                <a:gd name="connsiteX1" fmla="*/ 1568450 w 2362200"/>
                <a:gd name="connsiteY1" fmla="*/ 1206500 h 1206500"/>
                <a:gd name="connsiteX2" fmla="*/ 2362200 w 2362200"/>
                <a:gd name="connsiteY2" fmla="*/ 0 h 1206500"/>
                <a:gd name="connsiteX3" fmla="*/ 0 w 2362200"/>
                <a:gd name="connsiteY3" fmla="*/ 1168400 h 1206500"/>
                <a:gd name="connsiteX0" fmla="*/ 0 w 2374900"/>
                <a:gd name="connsiteY0" fmla="*/ 1212850 h 1250950"/>
                <a:gd name="connsiteX1" fmla="*/ 1568450 w 2374900"/>
                <a:gd name="connsiteY1" fmla="*/ 1250950 h 1250950"/>
                <a:gd name="connsiteX2" fmla="*/ 2374900 w 2374900"/>
                <a:gd name="connsiteY2" fmla="*/ 0 h 1250950"/>
                <a:gd name="connsiteX3" fmla="*/ 0 w 2374900"/>
                <a:gd name="connsiteY3" fmla="*/ 1212850 h 1250950"/>
                <a:gd name="connsiteX0" fmla="*/ 0 w 2406650"/>
                <a:gd name="connsiteY0" fmla="*/ 1212850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12850 h 1250950"/>
                <a:gd name="connsiteX0" fmla="*/ 0 w 2432050"/>
                <a:gd name="connsiteY0" fmla="*/ 1250950 h 1250950"/>
                <a:gd name="connsiteX1" fmla="*/ 1593850 w 2432050"/>
                <a:gd name="connsiteY1" fmla="*/ 1250950 h 1250950"/>
                <a:gd name="connsiteX2" fmla="*/ 2432050 w 2432050"/>
                <a:gd name="connsiteY2" fmla="*/ 0 h 1250950"/>
                <a:gd name="connsiteX3" fmla="*/ 0 w 2432050"/>
                <a:gd name="connsiteY3" fmla="*/ 1250950 h 1250950"/>
                <a:gd name="connsiteX0" fmla="*/ 0 w 2482850"/>
                <a:gd name="connsiteY0" fmla="*/ 1250950 h 1250950"/>
                <a:gd name="connsiteX1" fmla="*/ 1644650 w 2482850"/>
                <a:gd name="connsiteY1" fmla="*/ 1250950 h 1250950"/>
                <a:gd name="connsiteX2" fmla="*/ 2482850 w 2482850"/>
                <a:gd name="connsiteY2" fmla="*/ 0 h 1250950"/>
                <a:gd name="connsiteX3" fmla="*/ 0 w 2482850"/>
                <a:gd name="connsiteY3" fmla="*/ 1250950 h 1250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2850" h="1250950">
                  <a:moveTo>
                    <a:pt x="0" y="1250950"/>
                  </a:moveTo>
                  <a:lnTo>
                    <a:pt x="1644650" y="1250950"/>
                  </a:lnTo>
                  <a:lnTo>
                    <a:pt x="2482850" y="0"/>
                  </a:lnTo>
                  <a:lnTo>
                    <a:pt x="0" y="1250950"/>
                  </a:lnTo>
                  <a:close/>
                </a:path>
              </a:pathLst>
            </a:custGeom>
            <a:solidFill>
              <a:srgbClr val="CC66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3" name="フリーフォーム: 図形 302">
              <a:extLst>
                <a:ext uri="{FF2B5EF4-FFF2-40B4-BE49-F238E27FC236}">
                  <a16:creationId xmlns:a16="http://schemas.microsoft.com/office/drawing/2014/main" id="{C1646999-A7C9-47DA-8D0F-822A2B8C84AE}"/>
                </a:ext>
              </a:extLst>
            </p:cNvPr>
            <p:cNvSpPr/>
            <p:nvPr/>
          </p:nvSpPr>
          <p:spPr>
            <a:xfrm flipV="1">
              <a:off x="5284416" y="4135000"/>
              <a:ext cx="961346" cy="455640"/>
            </a:xfrm>
            <a:custGeom>
              <a:avLst/>
              <a:gdLst>
                <a:gd name="connsiteX0" fmla="*/ 0 w 2311400"/>
                <a:gd name="connsiteY0" fmla="*/ 1200150 h 1206500"/>
                <a:gd name="connsiteX1" fmla="*/ 1517650 w 2311400"/>
                <a:gd name="connsiteY1" fmla="*/ 1206500 h 1206500"/>
                <a:gd name="connsiteX2" fmla="*/ 2311400 w 2311400"/>
                <a:gd name="connsiteY2" fmla="*/ 0 h 1206500"/>
                <a:gd name="connsiteX3" fmla="*/ 0 w 2311400"/>
                <a:gd name="connsiteY3" fmla="*/ 1200150 h 1206500"/>
                <a:gd name="connsiteX0" fmla="*/ 0 w 2362200"/>
                <a:gd name="connsiteY0" fmla="*/ 1168400 h 1206500"/>
                <a:gd name="connsiteX1" fmla="*/ 1568450 w 2362200"/>
                <a:gd name="connsiteY1" fmla="*/ 1206500 h 1206500"/>
                <a:gd name="connsiteX2" fmla="*/ 2362200 w 2362200"/>
                <a:gd name="connsiteY2" fmla="*/ 0 h 1206500"/>
                <a:gd name="connsiteX3" fmla="*/ 0 w 2362200"/>
                <a:gd name="connsiteY3" fmla="*/ 1168400 h 1206500"/>
                <a:gd name="connsiteX0" fmla="*/ 0 w 2374900"/>
                <a:gd name="connsiteY0" fmla="*/ 1212850 h 1250950"/>
                <a:gd name="connsiteX1" fmla="*/ 1568450 w 2374900"/>
                <a:gd name="connsiteY1" fmla="*/ 1250950 h 1250950"/>
                <a:gd name="connsiteX2" fmla="*/ 2374900 w 2374900"/>
                <a:gd name="connsiteY2" fmla="*/ 0 h 1250950"/>
                <a:gd name="connsiteX3" fmla="*/ 0 w 2374900"/>
                <a:gd name="connsiteY3" fmla="*/ 1212850 h 1250950"/>
                <a:gd name="connsiteX0" fmla="*/ 0 w 2406650"/>
                <a:gd name="connsiteY0" fmla="*/ 1212850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12850 h 1250950"/>
                <a:gd name="connsiteX0" fmla="*/ 0 w 2432050"/>
                <a:gd name="connsiteY0" fmla="*/ 1250950 h 1250950"/>
                <a:gd name="connsiteX1" fmla="*/ 1593850 w 2432050"/>
                <a:gd name="connsiteY1" fmla="*/ 1250950 h 1250950"/>
                <a:gd name="connsiteX2" fmla="*/ 2432050 w 2432050"/>
                <a:gd name="connsiteY2" fmla="*/ 0 h 1250950"/>
                <a:gd name="connsiteX3" fmla="*/ 0 w 2432050"/>
                <a:gd name="connsiteY3" fmla="*/ 1250950 h 1250950"/>
                <a:gd name="connsiteX0" fmla="*/ 0 w 2482850"/>
                <a:gd name="connsiteY0" fmla="*/ 1250950 h 1250950"/>
                <a:gd name="connsiteX1" fmla="*/ 1644650 w 2482850"/>
                <a:gd name="connsiteY1" fmla="*/ 1250950 h 1250950"/>
                <a:gd name="connsiteX2" fmla="*/ 2482850 w 2482850"/>
                <a:gd name="connsiteY2" fmla="*/ 0 h 1250950"/>
                <a:gd name="connsiteX3" fmla="*/ 0 w 2482850"/>
                <a:gd name="connsiteY3" fmla="*/ 1250950 h 1250950"/>
                <a:gd name="connsiteX0" fmla="*/ 0 w 2406650"/>
                <a:gd name="connsiteY0" fmla="*/ 1246026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46026 h 1250950"/>
                <a:gd name="connsiteX0" fmla="*/ 0 w 2425700"/>
                <a:gd name="connsiteY0" fmla="*/ 1265727 h 1265727"/>
                <a:gd name="connsiteX1" fmla="*/ 1587500 w 2425700"/>
                <a:gd name="connsiteY1" fmla="*/ 1250950 h 1265727"/>
                <a:gd name="connsiteX2" fmla="*/ 2425700 w 2425700"/>
                <a:gd name="connsiteY2" fmla="*/ 0 h 1265727"/>
                <a:gd name="connsiteX3" fmla="*/ 0 w 2425700"/>
                <a:gd name="connsiteY3" fmla="*/ 1265727 h 1265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25700" h="1265727">
                  <a:moveTo>
                    <a:pt x="0" y="1265727"/>
                  </a:moveTo>
                  <a:lnTo>
                    <a:pt x="1587500" y="1250950"/>
                  </a:lnTo>
                  <a:lnTo>
                    <a:pt x="2425700" y="0"/>
                  </a:lnTo>
                  <a:lnTo>
                    <a:pt x="0" y="1265727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4" name="フリーフォーム: 図形 303">
              <a:extLst>
                <a:ext uri="{FF2B5EF4-FFF2-40B4-BE49-F238E27FC236}">
                  <a16:creationId xmlns:a16="http://schemas.microsoft.com/office/drawing/2014/main" id="{6070B77C-B4F0-46BE-B67E-C5C2208BCCE2}"/>
                </a:ext>
              </a:extLst>
            </p:cNvPr>
            <p:cNvSpPr/>
            <p:nvPr/>
          </p:nvSpPr>
          <p:spPr>
            <a:xfrm flipH="1" flipV="1">
              <a:off x="5281295" y="5661482"/>
              <a:ext cx="983995" cy="465685"/>
            </a:xfrm>
            <a:custGeom>
              <a:avLst/>
              <a:gdLst>
                <a:gd name="connsiteX0" fmla="*/ 0 w 2311400"/>
                <a:gd name="connsiteY0" fmla="*/ 1200150 h 1206500"/>
                <a:gd name="connsiteX1" fmla="*/ 1517650 w 2311400"/>
                <a:gd name="connsiteY1" fmla="*/ 1206500 h 1206500"/>
                <a:gd name="connsiteX2" fmla="*/ 2311400 w 2311400"/>
                <a:gd name="connsiteY2" fmla="*/ 0 h 1206500"/>
                <a:gd name="connsiteX3" fmla="*/ 0 w 2311400"/>
                <a:gd name="connsiteY3" fmla="*/ 1200150 h 1206500"/>
                <a:gd name="connsiteX0" fmla="*/ 0 w 2362200"/>
                <a:gd name="connsiteY0" fmla="*/ 1168400 h 1206500"/>
                <a:gd name="connsiteX1" fmla="*/ 1568450 w 2362200"/>
                <a:gd name="connsiteY1" fmla="*/ 1206500 h 1206500"/>
                <a:gd name="connsiteX2" fmla="*/ 2362200 w 2362200"/>
                <a:gd name="connsiteY2" fmla="*/ 0 h 1206500"/>
                <a:gd name="connsiteX3" fmla="*/ 0 w 2362200"/>
                <a:gd name="connsiteY3" fmla="*/ 1168400 h 1206500"/>
                <a:gd name="connsiteX0" fmla="*/ 0 w 2374900"/>
                <a:gd name="connsiteY0" fmla="*/ 1212850 h 1250950"/>
                <a:gd name="connsiteX1" fmla="*/ 1568450 w 2374900"/>
                <a:gd name="connsiteY1" fmla="*/ 1250950 h 1250950"/>
                <a:gd name="connsiteX2" fmla="*/ 2374900 w 2374900"/>
                <a:gd name="connsiteY2" fmla="*/ 0 h 1250950"/>
                <a:gd name="connsiteX3" fmla="*/ 0 w 2374900"/>
                <a:gd name="connsiteY3" fmla="*/ 1212850 h 1250950"/>
                <a:gd name="connsiteX0" fmla="*/ 0 w 2406650"/>
                <a:gd name="connsiteY0" fmla="*/ 1212850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12850 h 1250950"/>
                <a:gd name="connsiteX0" fmla="*/ 0 w 2432050"/>
                <a:gd name="connsiteY0" fmla="*/ 1250950 h 1250950"/>
                <a:gd name="connsiteX1" fmla="*/ 1593850 w 2432050"/>
                <a:gd name="connsiteY1" fmla="*/ 1250950 h 1250950"/>
                <a:gd name="connsiteX2" fmla="*/ 2432050 w 2432050"/>
                <a:gd name="connsiteY2" fmla="*/ 0 h 1250950"/>
                <a:gd name="connsiteX3" fmla="*/ 0 w 2432050"/>
                <a:gd name="connsiteY3" fmla="*/ 1250950 h 1250950"/>
                <a:gd name="connsiteX0" fmla="*/ 0 w 2482850"/>
                <a:gd name="connsiteY0" fmla="*/ 1250950 h 1250950"/>
                <a:gd name="connsiteX1" fmla="*/ 1644650 w 2482850"/>
                <a:gd name="connsiteY1" fmla="*/ 1250950 h 1250950"/>
                <a:gd name="connsiteX2" fmla="*/ 2482850 w 2482850"/>
                <a:gd name="connsiteY2" fmla="*/ 0 h 1250950"/>
                <a:gd name="connsiteX3" fmla="*/ 0 w 2482850"/>
                <a:gd name="connsiteY3" fmla="*/ 1250950 h 1250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2850" h="1250950">
                  <a:moveTo>
                    <a:pt x="0" y="1250950"/>
                  </a:moveTo>
                  <a:lnTo>
                    <a:pt x="1644650" y="1250950"/>
                  </a:lnTo>
                  <a:lnTo>
                    <a:pt x="2482850" y="0"/>
                  </a:lnTo>
                  <a:lnTo>
                    <a:pt x="0" y="1250950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フリーフォーム: 図形 304">
              <a:extLst>
                <a:ext uri="{FF2B5EF4-FFF2-40B4-BE49-F238E27FC236}">
                  <a16:creationId xmlns:a16="http://schemas.microsoft.com/office/drawing/2014/main" id="{C17F16AC-D5B6-4553-B387-64A2233518B3}"/>
                </a:ext>
              </a:extLst>
            </p:cNvPr>
            <p:cNvSpPr/>
            <p:nvPr/>
          </p:nvSpPr>
          <p:spPr>
            <a:xfrm flipV="1">
              <a:off x="8494650" y="5658307"/>
              <a:ext cx="983995" cy="465685"/>
            </a:xfrm>
            <a:custGeom>
              <a:avLst/>
              <a:gdLst>
                <a:gd name="connsiteX0" fmla="*/ 0 w 2311400"/>
                <a:gd name="connsiteY0" fmla="*/ 1200150 h 1206500"/>
                <a:gd name="connsiteX1" fmla="*/ 1517650 w 2311400"/>
                <a:gd name="connsiteY1" fmla="*/ 1206500 h 1206500"/>
                <a:gd name="connsiteX2" fmla="*/ 2311400 w 2311400"/>
                <a:gd name="connsiteY2" fmla="*/ 0 h 1206500"/>
                <a:gd name="connsiteX3" fmla="*/ 0 w 2311400"/>
                <a:gd name="connsiteY3" fmla="*/ 1200150 h 1206500"/>
                <a:gd name="connsiteX0" fmla="*/ 0 w 2362200"/>
                <a:gd name="connsiteY0" fmla="*/ 1168400 h 1206500"/>
                <a:gd name="connsiteX1" fmla="*/ 1568450 w 2362200"/>
                <a:gd name="connsiteY1" fmla="*/ 1206500 h 1206500"/>
                <a:gd name="connsiteX2" fmla="*/ 2362200 w 2362200"/>
                <a:gd name="connsiteY2" fmla="*/ 0 h 1206500"/>
                <a:gd name="connsiteX3" fmla="*/ 0 w 2362200"/>
                <a:gd name="connsiteY3" fmla="*/ 1168400 h 1206500"/>
                <a:gd name="connsiteX0" fmla="*/ 0 w 2374900"/>
                <a:gd name="connsiteY0" fmla="*/ 1212850 h 1250950"/>
                <a:gd name="connsiteX1" fmla="*/ 1568450 w 2374900"/>
                <a:gd name="connsiteY1" fmla="*/ 1250950 h 1250950"/>
                <a:gd name="connsiteX2" fmla="*/ 2374900 w 2374900"/>
                <a:gd name="connsiteY2" fmla="*/ 0 h 1250950"/>
                <a:gd name="connsiteX3" fmla="*/ 0 w 2374900"/>
                <a:gd name="connsiteY3" fmla="*/ 1212850 h 1250950"/>
                <a:gd name="connsiteX0" fmla="*/ 0 w 2406650"/>
                <a:gd name="connsiteY0" fmla="*/ 1212850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12850 h 1250950"/>
                <a:gd name="connsiteX0" fmla="*/ 0 w 2432050"/>
                <a:gd name="connsiteY0" fmla="*/ 1250950 h 1250950"/>
                <a:gd name="connsiteX1" fmla="*/ 1593850 w 2432050"/>
                <a:gd name="connsiteY1" fmla="*/ 1250950 h 1250950"/>
                <a:gd name="connsiteX2" fmla="*/ 2432050 w 2432050"/>
                <a:gd name="connsiteY2" fmla="*/ 0 h 1250950"/>
                <a:gd name="connsiteX3" fmla="*/ 0 w 2432050"/>
                <a:gd name="connsiteY3" fmla="*/ 1250950 h 1250950"/>
                <a:gd name="connsiteX0" fmla="*/ 0 w 2482850"/>
                <a:gd name="connsiteY0" fmla="*/ 1250950 h 1250950"/>
                <a:gd name="connsiteX1" fmla="*/ 1644650 w 2482850"/>
                <a:gd name="connsiteY1" fmla="*/ 1250950 h 1250950"/>
                <a:gd name="connsiteX2" fmla="*/ 2482850 w 2482850"/>
                <a:gd name="connsiteY2" fmla="*/ 0 h 1250950"/>
                <a:gd name="connsiteX3" fmla="*/ 0 w 2482850"/>
                <a:gd name="connsiteY3" fmla="*/ 1250950 h 1250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2850" h="1250950">
                  <a:moveTo>
                    <a:pt x="0" y="1250950"/>
                  </a:moveTo>
                  <a:lnTo>
                    <a:pt x="1644650" y="1250950"/>
                  </a:lnTo>
                  <a:lnTo>
                    <a:pt x="2482850" y="0"/>
                  </a:lnTo>
                  <a:lnTo>
                    <a:pt x="0" y="1250950"/>
                  </a:lnTo>
                  <a:close/>
                </a:path>
              </a:pathLst>
            </a:custGeom>
            <a:solidFill>
              <a:srgbClr val="CC66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フリーフォーム: 図形 305">
              <a:extLst>
                <a:ext uri="{FF2B5EF4-FFF2-40B4-BE49-F238E27FC236}">
                  <a16:creationId xmlns:a16="http://schemas.microsoft.com/office/drawing/2014/main" id="{939AD9C7-ED68-49DB-99BA-F5B756BD4089}"/>
                </a:ext>
              </a:extLst>
            </p:cNvPr>
            <p:cNvSpPr/>
            <p:nvPr/>
          </p:nvSpPr>
          <p:spPr>
            <a:xfrm rot="5400000">
              <a:off x="6354051" y="3004239"/>
              <a:ext cx="2041459" cy="4253339"/>
            </a:xfrm>
            <a:custGeom>
              <a:avLst/>
              <a:gdLst>
                <a:gd name="connsiteX0" fmla="*/ 4207054 w 5283576"/>
                <a:gd name="connsiteY0" fmla="*/ 2389106 h 10922848"/>
                <a:gd name="connsiteX1" fmla="*/ 5201622 w 5283576"/>
                <a:gd name="connsiteY1" fmla="*/ 1726082 h 10922848"/>
                <a:gd name="connsiteX2" fmla="*/ 5201622 w 5283576"/>
                <a:gd name="connsiteY2" fmla="*/ 397802 h 10922848"/>
                <a:gd name="connsiteX3" fmla="*/ 4207054 w 5283576"/>
                <a:gd name="connsiteY3" fmla="*/ 8533739 h 10922848"/>
                <a:gd name="connsiteX4" fmla="*/ 5201622 w 5283576"/>
                <a:gd name="connsiteY4" fmla="*/ 10525044 h 10922848"/>
                <a:gd name="connsiteX5" fmla="*/ 5201622 w 5283576"/>
                <a:gd name="connsiteY5" fmla="*/ 9196763 h 10922848"/>
                <a:gd name="connsiteX6" fmla="*/ 4070295 w 5283576"/>
                <a:gd name="connsiteY6" fmla="*/ 925229 h 10922848"/>
                <a:gd name="connsiteX7" fmla="*/ 4070313 w 5283576"/>
                <a:gd name="connsiteY7" fmla="*/ 2340611 h 10922848"/>
                <a:gd name="connsiteX8" fmla="*/ 5132841 w 5283576"/>
                <a:gd name="connsiteY8" fmla="*/ 213240 h 10922848"/>
                <a:gd name="connsiteX9" fmla="*/ 4070295 w 5283576"/>
                <a:gd name="connsiteY9" fmla="*/ 9997616 h 10922848"/>
                <a:gd name="connsiteX10" fmla="*/ 5132841 w 5283576"/>
                <a:gd name="connsiteY10" fmla="*/ 10709606 h 10922848"/>
                <a:gd name="connsiteX11" fmla="*/ 4070313 w 5283576"/>
                <a:gd name="connsiteY11" fmla="*/ 8582234 h 10922848"/>
                <a:gd name="connsiteX12" fmla="*/ 2934516 w 5283576"/>
                <a:gd name="connsiteY12" fmla="*/ 71998 h 10922848"/>
                <a:gd name="connsiteX13" fmla="*/ 4012456 w 5283576"/>
                <a:gd name="connsiteY13" fmla="*/ 790647 h 10922848"/>
                <a:gd name="connsiteX14" fmla="*/ 5084941 w 5283576"/>
                <a:gd name="connsiteY14" fmla="*/ 71998 h 10922848"/>
                <a:gd name="connsiteX15" fmla="*/ 2934516 w 5283576"/>
                <a:gd name="connsiteY15" fmla="*/ 10850849 h 10922848"/>
                <a:gd name="connsiteX16" fmla="*/ 5084941 w 5283576"/>
                <a:gd name="connsiteY16" fmla="*/ 10850849 h 10922848"/>
                <a:gd name="connsiteX17" fmla="*/ 4012456 w 5283576"/>
                <a:gd name="connsiteY17" fmla="*/ 10132198 h 10922848"/>
                <a:gd name="connsiteX18" fmla="*/ 2835024 w 5283576"/>
                <a:gd name="connsiteY18" fmla="*/ 5389424 h 10922848"/>
                <a:gd name="connsiteX19" fmla="*/ 4924964 w 5283576"/>
                <a:gd name="connsiteY19" fmla="*/ 5389424 h 10922848"/>
                <a:gd name="connsiteX20" fmla="*/ 3877343 w 5283576"/>
                <a:gd name="connsiteY20" fmla="*/ 4670773 h 10922848"/>
                <a:gd name="connsiteX21" fmla="*/ 2835022 w 5283576"/>
                <a:gd name="connsiteY21" fmla="*/ 5533422 h 10922848"/>
                <a:gd name="connsiteX22" fmla="*/ 3877342 w 5283576"/>
                <a:gd name="connsiteY22" fmla="*/ 6252073 h 10922848"/>
                <a:gd name="connsiteX23" fmla="*/ 4924963 w 5283576"/>
                <a:gd name="connsiteY23" fmla="*/ 5533422 h 10922848"/>
                <a:gd name="connsiteX24" fmla="*/ 2788471 w 5283576"/>
                <a:gd name="connsiteY24" fmla="*/ 5248181 h 10922848"/>
                <a:gd name="connsiteX25" fmla="*/ 3821130 w 5283576"/>
                <a:gd name="connsiteY25" fmla="*/ 4536191 h 10922848"/>
                <a:gd name="connsiteX26" fmla="*/ 3821113 w 5283576"/>
                <a:gd name="connsiteY26" fmla="*/ 3120809 h 10922848"/>
                <a:gd name="connsiteX27" fmla="*/ 2788470 w 5283576"/>
                <a:gd name="connsiteY27" fmla="*/ 5674666 h 10922848"/>
                <a:gd name="connsiteX28" fmla="*/ 3821112 w 5283576"/>
                <a:gd name="connsiteY28" fmla="*/ 7802037 h 10922848"/>
                <a:gd name="connsiteX29" fmla="*/ 3821130 w 5283576"/>
                <a:gd name="connsiteY29" fmla="*/ 6386655 h 10922848"/>
                <a:gd name="connsiteX30" fmla="*/ 2721624 w 5283576"/>
                <a:gd name="connsiteY30" fmla="*/ 5063619 h 10922848"/>
                <a:gd name="connsiteX31" fmla="*/ 3688219 w 5283576"/>
                <a:gd name="connsiteY31" fmla="*/ 3072314 h 10922848"/>
                <a:gd name="connsiteX32" fmla="*/ 2721624 w 5283576"/>
                <a:gd name="connsiteY32" fmla="*/ 3735338 h 10922848"/>
                <a:gd name="connsiteX33" fmla="*/ 2721623 w 5283576"/>
                <a:gd name="connsiteY33" fmla="*/ 7187508 h 10922848"/>
                <a:gd name="connsiteX34" fmla="*/ 3688218 w 5283576"/>
                <a:gd name="connsiteY34" fmla="*/ 7850532 h 10922848"/>
                <a:gd name="connsiteX35" fmla="*/ 2721623 w 5283576"/>
                <a:gd name="connsiteY35" fmla="*/ 5859228 h 10922848"/>
                <a:gd name="connsiteX36" fmla="*/ 1595358 w 5283576"/>
                <a:gd name="connsiteY36" fmla="*/ 7850533 h 10922848"/>
                <a:gd name="connsiteX37" fmla="*/ 2561953 w 5283576"/>
                <a:gd name="connsiteY37" fmla="*/ 7187509 h 10922848"/>
                <a:gd name="connsiteX38" fmla="*/ 2561953 w 5283576"/>
                <a:gd name="connsiteY38" fmla="*/ 5859229 h 10922848"/>
                <a:gd name="connsiteX39" fmla="*/ 1595357 w 5283576"/>
                <a:gd name="connsiteY39" fmla="*/ 3072315 h 10922848"/>
                <a:gd name="connsiteX40" fmla="*/ 2561952 w 5283576"/>
                <a:gd name="connsiteY40" fmla="*/ 5063620 h 10922848"/>
                <a:gd name="connsiteX41" fmla="*/ 2561952 w 5283576"/>
                <a:gd name="connsiteY41" fmla="*/ 3735339 h 10922848"/>
                <a:gd name="connsiteX42" fmla="*/ 1462446 w 5283576"/>
                <a:gd name="connsiteY42" fmla="*/ 4536192 h 10922848"/>
                <a:gd name="connsiteX43" fmla="*/ 2495105 w 5283576"/>
                <a:gd name="connsiteY43" fmla="*/ 5248182 h 10922848"/>
                <a:gd name="connsiteX44" fmla="*/ 1462463 w 5283576"/>
                <a:gd name="connsiteY44" fmla="*/ 3120810 h 10922848"/>
                <a:gd name="connsiteX45" fmla="*/ 1462446 w 5283576"/>
                <a:gd name="connsiteY45" fmla="*/ 6386656 h 10922848"/>
                <a:gd name="connsiteX46" fmla="*/ 1462464 w 5283576"/>
                <a:gd name="connsiteY46" fmla="*/ 7802038 h 10922848"/>
                <a:gd name="connsiteX47" fmla="*/ 2495106 w 5283576"/>
                <a:gd name="connsiteY47" fmla="*/ 5674667 h 10922848"/>
                <a:gd name="connsiteX48" fmla="*/ 1344481 w 5283576"/>
                <a:gd name="connsiteY48" fmla="*/ 8193920 h 10922848"/>
                <a:gd name="connsiteX49" fmla="*/ 1344504 w 5283576"/>
                <a:gd name="connsiteY49" fmla="*/ 10009820 h 10922848"/>
                <a:gd name="connsiteX50" fmla="*/ 2641787 w 5283576"/>
                <a:gd name="connsiteY50" fmla="*/ 10872154 h 10922848"/>
                <a:gd name="connsiteX51" fmla="*/ 3939072 w 5283576"/>
                <a:gd name="connsiteY51" fmla="*/ 10009819 h 10922848"/>
                <a:gd name="connsiteX52" fmla="*/ 3939095 w 5283576"/>
                <a:gd name="connsiteY52" fmla="*/ 8193919 h 10922848"/>
                <a:gd name="connsiteX53" fmla="*/ 2641976 w 5283576"/>
                <a:gd name="connsiteY53" fmla="*/ 7304176 h 10922848"/>
                <a:gd name="connsiteX54" fmla="*/ 2641978 w 5283576"/>
                <a:gd name="connsiteY54" fmla="*/ 3618670 h 10922848"/>
                <a:gd name="connsiteX55" fmla="*/ 3939095 w 5283576"/>
                <a:gd name="connsiteY55" fmla="*/ 2728928 h 10922848"/>
                <a:gd name="connsiteX56" fmla="*/ 3939072 w 5283576"/>
                <a:gd name="connsiteY56" fmla="*/ 913026 h 10922848"/>
                <a:gd name="connsiteX57" fmla="*/ 2641788 w 5283576"/>
                <a:gd name="connsiteY57" fmla="*/ 50694 h 10922848"/>
                <a:gd name="connsiteX58" fmla="*/ 1344504 w 5283576"/>
                <a:gd name="connsiteY58" fmla="*/ 913027 h 10922848"/>
                <a:gd name="connsiteX59" fmla="*/ 1344481 w 5283576"/>
                <a:gd name="connsiteY59" fmla="*/ 2728929 h 10922848"/>
                <a:gd name="connsiteX60" fmla="*/ 2641598 w 5283576"/>
                <a:gd name="connsiteY60" fmla="*/ 3618671 h 10922848"/>
                <a:gd name="connsiteX61" fmla="*/ 2641600 w 5283576"/>
                <a:gd name="connsiteY61" fmla="*/ 7304177 h 10922848"/>
                <a:gd name="connsiteX62" fmla="*/ 358613 w 5283576"/>
                <a:gd name="connsiteY62" fmla="*/ 5533423 h 10922848"/>
                <a:gd name="connsiteX63" fmla="*/ 1406234 w 5283576"/>
                <a:gd name="connsiteY63" fmla="*/ 6252074 h 10922848"/>
                <a:gd name="connsiteX64" fmla="*/ 2448554 w 5283576"/>
                <a:gd name="connsiteY64" fmla="*/ 5533423 h 10922848"/>
                <a:gd name="connsiteX65" fmla="*/ 358612 w 5283576"/>
                <a:gd name="connsiteY65" fmla="*/ 5389425 h 10922848"/>
                <a:gd name="connsiteX66" fmla="*/ 2448552 w 5283576"/>
                <a:gd name="connsiteY66" fmla="*/ 5389425 h 10922848"/>
                <a:gd name="connsiteX67" fmla="*/ 1406233 w 5283576"/>
                <a:gd name="connsiteY67" fmla="*/ 4670774 h 10922848"/>
                <a:gd name="connsiteX68" fmla="*/ 198635 w 5283576"/>
                <a:gd name="connsiteY68" fmla="*/ 71998 h 10922848"/>
                <a:gd name="connsiteX69" fmla="*/ 1271120 w 5283576"/>
                <a:gd name="connsiteY69" fmla="*/ 790648 h 10922848"/>
                <a:gd name="connsiteX70" fmla="*/ 2349060 w 5283576"/>
                <a:gd name="connsiteY70" fmla="*/ 71998 h 10922848"/>
                <a:gd name="connsiteX71" fmla="*/ 198635 w 5283576"/>
                <a:gd name="connsiteY71" fmla="*/ 10850850 h 10922848"/>
                <a:gd name="connsiteX72" fmla="*/ 2349060 w 5283576"/>
                <a:gd name="connsiteY72" fmla="*/ 10850850 h 10922848"/>
                <a:gd name="connsiteX73" fmla="*/ 1271120 w 5283576"/>
                <a:gd name="connsiteY73" fmla="*/ 10132199 h 10922848"/>
                <a:gd name="connsiteX74" fmla="*/ 150735 w 5283576"/>
                <a:gd name="connsiteY74" fmla="*/ 213240 h 10922848"/>
                <a:gd name="connsiteX75" fmla="*/ 1213263 w 5283576"/>
                <a:gd name="connsiteY75" fmla="*/ 2340612 h 10922848"/>
                <a:gd name="connsiteX76" fmla="*/ 1213281 w 5283576"/>
                <a:gd name="connsiteY76" fmla="*/ 925230 h 10922848"/>
                <a:gd name="connsiteX77" fmla="*/ 150735 w 5283576"/>
                <a:gd name="connsiteY77" fmla="*/ 10709607 h 10922848"/>
                <a:gd name="connsiteX78" fmla="*/ 1213281 w 5283576"/>
                <a:gd name="connsiteY78" fmla="*/ 9997617 h 10922848"/>
                <a:gd name="connsiteX79" fmla="*/ 1213263 w 5283576"/>
                <a:gd name="connsiteY79" fmla="*/ 8582235 h 10922848"/>
                <a:gd name="connsiteX80" fmla="*/ 81954 w 5283576"/>
                <a:gd name="connsiteY80" fmla="*/ 1726083 h 10922848"/>
                <a:gd name="connsiteX81" fmla="*/ 1076522 w 5283576"/>
                <a:gd name="connsiteY81" fmla="*/ 2389107 h 10922848"/>
                <a:gd name="connsiteX82" fmla="*/ 81954 w 5283576"/>
                <a:gd name="connsiteY82" fmla="*/ 397802 h 10922848"/>
                <a:gd name="connsiteX83" fmla="*/ 81954 w 5283576"/>
                <a:gd name="connsiteY83" fmla="*/ 10525045 h 10922848"/>
                <a:gd name="connsiteX84" fmla="*/ 1076522 w 5283576"/>
                <a:gd name="connsiteY84" fmla="*/ 8533740 h 10922848"/>
                <a:gd name="connsiteX85" fmla="*/ 81954 w 5283576"/>
                <a:gd name="connsiteY85" fmla="*/ 9196764 h 10922848"/>
                <a:gd name="connsiteX86" fmla="*/ 0 w 5283576"/>
                <a:gd name="connsiteY86" fmla="*/ 5461423 h 10922848"/>
                <a:gd name="connsiteX87" fmla="*/ 1334913 w 5283576"/>
                <a:gd name="connsiteY87" fmla="*/ 4548395 h 10922848"/>
                <a:gd name="connsiteX88" fmla="*/ 1334936 w 5283576"/>
                <a:gd name="connsiteY88" fmla="*/ 2732677 h 10922848"/>
                <a:gd name="connsiteX89" fmla="*/ 2 w 5283576"/>
                <a:gd name="connsiteY89" fmla="*/ 1842751 h 10922848"/>
                <a:gd name="connsiteX90" fmla="*/ 1 w 5283576"/>
                <a:gd name="connsiteY90" fmla="*/ 0 h 10922848"/>
                <a:gd name="connsiteX91" fmla="*/ 2565525 w 5283576"/>
                <a:gd name="connsiteY91" fmla="*/ 0 h 10922848"/>
                <a:gd name="connsiteX92" fmla="*/ 2718051 w 5283576"/>
                <a:gd name="connsiteY92" fmla="*/ 0 h 10922848"/>
                <a:gd name="connsiteX93" fmla="*/ 5283575 w 5283576"/>
                <a:gd name="connsiteY93" fmla="*/ 0 h 10922848"/>
                <a:gd name="connsiteX94" fmla="*/ 5283574 w 5283576"/>
                <a:gd name="connsiteY94" fmla="*/ 1842750 h 10922848"/>
                <a:gd name="connsiteX95" fmla="*/ 3948640 w 5283576"/>
                <a:gd name="connsiteY95" fmla="*/ 2732676 h 10922848"/>
                <a:gd name="connsiteX96" fmla="*/ 3948663 w 5283576"/>
                <a:gd name="connsiteY96" fmla="*/ 4548394 h 10922848"/>
                <a:gd name="connsiteX97" fmla="*/ 5283576 w 5283576"/>
                <a:gd name="connsiteY97" fmla="*/ 5461422 h 10922848"/>
                <a:gd name="connsiteX98" fmla="*/ 5283575 w 5283576"/>
                <a:gd name="connsiteY98" fmla="*/ 5461424 h 10922848"/>
                <a:gd name="connsiteX99" fmla="*/ 3948662 w 5283576"/>
                <a:gd name="connsiteY99" fmla="*/ 6374453 h 10922848"/>
                <a:gd name="connsiteX100" fmla="*/ 3948639 w 5283576"/>
                <a:gd name="connsiteY100" fmla="*/ 8190168 h 10922848"/>
                <a:gd name="connsiteX101" fmla="*/ 5283574 w 5283576"/>
                <a:gd name="connsiteY101" fmla="*/ 9080095 h 10922848"/>
                <a:gd name="connsiteX102" fmla="*/ 5283575 w 5283576"/>
                <a:gd name="connsiteY102" fmla="*/ 10922847 h 10922848"/>
                <a:gd name="connsiteX103" fmla="*/ 2718049 w 5283576"/>
                <a:gd name="connsiteY103" fmla="*/ 10922847 h 10922848"/>
                <a:gd name="connsiteX104" fmla="*/ 2718051 w 5283576"/>
                <a:gd name="connsiteY104" fmla="*/ 10922848 h 10922848"/>
                <a:gd name="connsiteX105" fmla="*/ 1 w 5283576"/>
                <a:gd name="connsiteY105" fmla="*/ 10922848 h 10922848"/>
                <a:gd name="connsiteX106" fmla="*/ 2 w 5283576"/>
                <a:gd name="connsiteY106" fmla="*/ 9080096 h 10922848"/>
                <a:gd name="connsiteX107" fmla="*/ 1334937 w 5283576"/>
                <a:gd name="connsiteY107" fmla="*/ 8190169 h 10922848"/>
                <a:gd name="connsiteX108" fmla="*/ 1334914 w 5283576"/>
                <a:gd name="connsiteY108" fmla="*/ 6374454 h 10922848"/>
                <a:gd name="connsiteX109" fmla="*/ 1 w 5283576"/>
                <a:gd name="connsiteY109" fmla="*/ 5461425 h 10922848"/>
                <a:gd name="connsiteX110" fmla="*/ 0 w 5283576"/>
                <a:gd name="connsiteY110" fmla="*/ 5461423 h 10922848"/>
                <a:gd name="connsiteX0" fmla="*/ 4207054 w 5283576"/>
                <a:gd name="connsiteY0" fmla="*/ 2389106 h 11059347"/>
                <a:gd name="connsiteX1" fmla="*/ 5201622 w 5283576"/>
                <a:gd name="connsiteY1" fmla="*/ 1726082 h 11059347"/>
                <a:gd name="connsiteX2" fmla="*/ 5201622 w 5283576"/>
                <a:gd name="connsiteY2" fmla="*/ 397802 h 11059347"/>
                <a:gd name="connsiteX3" fmla="*/ 4207054 w 5283576"/>
                <a:gd name="connsiteY3" fmla="*/ 2389106 h 11059347"/>
                <a:gd name="connsiteX4" fmla="*/ 4207054 w 5283576"/>
                <a:gd name="connsiteY4" fmla="*/ 8533739 h 11059347"/>
                <a:gd name="connsiteX5" fmla="*/ 5201622 w 5283576"/>
                <a:gd name="connsiteY5" fmla="*/ 10525044 h 11059347"/>
                <a:gd name="connsiteX6" fmla="*/ 5201622 w 5283576"/>
                <a:gd name="connsiteY6" fmla="*/ 9196763 h 11059347"/>
                <a:gd name="connsiteX7" fmla="*/ 4207054 w 5283576"/>
                <a:gd name="connsiteY7" fmla="*/ 8533739 h 11059347"/>
                <a:gd name="connsiteX8" fmla="*/ 4070295 w 5283576"/>
                <a:gd name="connsiteY8" fmla="*/ 925229 h 11059347"/>
                <a:gd name="connsiteX9" fmla="*/ 4070313 w 5283576"/>
                <a:gd name="connsiteY9" fmla="*/ 2340611 h 11059347"/>
                <a:gd name="connsiteX10" fmla="*/ 5132841 w 5283576"/>
                <a:gd name="connsiteY10" fmla="*/ 213240 h 11059347"/>
                <a:gd name="connsiteX11" fmla="*/ 4070295 w 5283576"/>
                <a:gd name="connsiteY11" fmla="*/ 925229 h 11059347"/>
                <a:gd name="connsiteX12" fmla="*/ 4070295 w 5283576"/>
                <a:gd name="connsiteY12" fmla="*/ 9997616 h 11059347"/>
                <a:gd name="connsiteX13" fmla="*/ 5132841 w 5283576"/>
                <a:gd name="connsiteY13" fmla="*/ 10709606 h 11059347"/>
                <a:gd name="connsiteX14" fmla="*/ 4070313 w 5283576"/>
                <a:gd name="connsiteY14" fmla="*/ 8582234 h 11059347"/>
                <a:gd name="connsiteX15" fmla="*/ 4070295 w 5283576"/>
                <a:gd name="connsiteY15" fmla="*/ 9997616 h 11059347"/>
                <a:gd name="connsiteX16" fmla="*/ 2934516 w 5283576"/>
                <a:gd name="connsiteY16" fmla="*/ 71998 h 11059347"/>
                <a:gd name="connsiteX17" fmla="*/ 4012456 w 5283576"/>
                <a:gd name="connsiteY17" fmla="*/ 790647 h 11059347"/>
                <a:gd name="connsiteX18" fmla="*/ 5084941 w 5283576"/>
                <a:gd name="connsiteY18" fmla="*/ 71998 h 11059347"/>
                <a:gd name="connsiteX19" fmla="*/ 2934516 w 5283576"/>
                <a:gd name="connsiteY19" fmla="*/ 71998 h 11059347"/>
                <a:gd name="connsiteX20" fmla="*/ 2934516 w 5283576"/>
                <a:gd name="connsiteY20" fmla="*/ 10850849 h 11059347"/>
                <a:gd name="connsiteX21" fmla="*/ 5084941 w 5283576"/>
                <a:gd name="connsiteY21" fmla="*/ 10850849 h 11059347"/>
                <a:gd name="connsiteX22" fmla="*/ 4012456 w 5283576"/>
                <a:gd name="connsiteY22" fmla="*/ 10132198 h 11059347"/>
                <a:gd name="connsiteX23" fmla="*/ 2934516 w 5283576"/>
                <a:gd name="connsiteY23" fmla="*/ 10850849 h 11059347"/>
                <a:gd name="connsiteX24" fmla="*/ 2835024 w 5283576"/>
                <a:gd name="connsiteY24" fmla="*/ 5389424 h 11059347"/>
                <a:gd name="connsiteX25" fmla="*/ 4924964 w 5283576"/>
                <a:gd name="connsiteY25" fmla="*/ 5389424 h 11059347"/>
                <a:gd name="connsiteX26" fmla="*/ 3877343 w 5283576"/>
                <a:gd name="connsiteY26" fmla="*/ 4670773 h 11059347"/>
                <a:gd name="connsiteX27" fmla="*/ 2835024 w 5283576"/>
                <a:gd name="connsiteY27" fmla="*/ 5389424 h 11059347"/>
                <a:gd name="connsiteX28" fmla="*/ 2835022 w 5283576"/>
                <a:gd name="connsiteY28" fmla="*/ 5533422 h 11059347"/>
                <a:gd name="connsiteX29" fmla="*/ 3877342 w 5283576"/>
                <a:gd name="connsiteY29" fmla="*/ 6252073 h 11059347"/>
                <a:gd name="connsiteX30" fmla="*/ 4924963 w 5283576"/>
                <a:gd name="connsiteY30" fmla="*/ 5533422 h 11059347"/>
                <a:gd name="connsiteX31" fmla="*/ 2835022 w 5283576"/>
                <a:gd name="connsiteY31" fmla="*/ 5533422 h 11059347"/>
                <a:gd name="connsiteX32" fmla="*/ 2788471 w 5283576"/>
                <a:gd name="connsiteY32" fmla="*/ 5248181 h 11059347"/>
                <a:gd name="connsiteX33" fmla="*/ 3821130 w 5283576"/>
                <a:gd name="connsiteY33" fmla="*/ 4536191 h 11059347"/>
                <a:gd name="connsiteX34" fmla="*/ 3821113 w 5283576"/>
                <a:gd name="connsiteY34" fmla="*/ 3120809 h 11059347"/>
                <a:gd name="connsiteX35" fmla="*/ 2788471 w 5283576"/>
                <a:gd name="connsiteY35" fmla="*/ 5248181 h 11059347"/>
                <a:gd name="connsiteX36" fmla="*/ 2788470 w 5283576"/>
                <a:gd name="connsiteY36" fmla="*/ 5674666 h 11059347"/>
                <a:gd name="connsiteX37" fmla="*/ 3821112 w 5283576"/>
                <a:gd name="connsiteY37" fmla="*/ 7802037 h 11059347"/>
                <a:gd name="connsiteX38" fmla="*/ 3821130 w 5283576"/>
                <a:gd name="connsiteY38" fmla="*/ 6386655 h 11059347"/>
                <a:gd name="connsiteX39" fmla="*/ 2788470 w 5283576"/>
                <a:gd name="connsiteY39" fmla="*/ 5674666 h 11059347"/>
                <a:gd name="connsiteX40" fmla="*/ 2721624 w 5283576"/>
                <a:gd name="connsiteY40" fmla="*/ 5063619 h 11059347"/>
                <a:gd name="connsiteX41" fmla="*/ 3688219 w 5283576"/>
                <a:gd name="connsiteY41" fmla="*/ 3072314 h 11059347"/>
                <a:gd name="connsiteX42" fmla="*/ 2721624 w 5283576"/>
                <a:gd name="connsiteY42" fmla="*/ 3735338 h 11059347"/>
                <a:gd name="connsiteX43" fmla="*/ 2721624 w 5283576"/>
                <a:gd name="connsiteY43" fmla="*/ 5063619 h 11059347"/>
                <a:gd name="connsiteX44" fmla="*/ 2721623 w 5283576"/>
                <a:gd name="connsiteY44" fmla="*/ 7187508 h 11059347"/>
                <a:gd name="connsiteX45" fmla="*/ 3688218 w 5283576"/>
                <a:gd name="connsiteY45" fmla="*/ 7850532 h 11059347"/>
                <a:gd name="connsiteX46" fmla="*/ 2721623 w 5283576"/>
                <a:gd name="connsiteY46" fmla="*/ 5859228 h 11059347"/>
                <a:gd name="connsiteX47" fmla="*/ 2721623 w 5283576"/>
                <a:gd name="connsiteY47" fmla="*/ 7187508 h 11059347"/>
                <a:gd name="connsiteX48" fmla="*/ 1595358 w 5283576"/>
                <a:gd name="connsiteY48" fmla="*/ 7850533 h 11059347"/>
                <a:gd name="connsiteX49" fmla="*/ 2561953 w 5283576"/>
                <a:gd name="connsiteY49" fmla="*/ 7187509 h 11059347"/>
                <a:gd name="connsiteX50" fmla="*/ 2561953 w 5283576"/>
                <a:gd name="connsiteY50" fmla="*/ 5859229 h 11059347"/>
                <a:gd name="connsiteX51" fmla="*/ 1595358 w 5283576"/>
                <a:gd name="connsiteY51" fmla="*/ 7850533 h 11059347"/>
                <a:gd name="connsiteX52" fmla="*/ 1595357 w 5283576"/>
                <a:gd name="connsiteY52" fmla="*/ 3072315 h 11059347"/>
                <a:gd name="connsiteX53" fmla="*/ 2561952 w 5283576"/>
                <a:gd name="connsiteY53" fmla="*/ 5063620 h 11059347"/>
                <a:gd name="connsiteX54" fmla="*/ 2561952 w 5283576"/>
                <a:gd name="connsiteY54" fmla="*/ 3735339 h 11059347"/>
                <a:gd name="connsiteX55" fmla="*/ 1595357 w 5283576"/>
                <a:gd name="connsiteY55" fmla="*/ 3072315 h 11059347"/>
                <a:gd name="connsiteX56" fmla="*/ 1462446 w 5283576"/>
                <a:gd name="connsiteY56" fmla="*/ 4536192 h 11059347"/>
                <a:gd name="connsiteX57" fmla="*/ 2495105 w 5283576"/>
                <a:gd name="connsiteY57" fmla="*/ 5248182 h 11059347"/>
                <a:gd name="connsiteX58" fmla="*/ 1462463 w 5283576"/>
                <a:gd name="connsiteY58" fmla="*/ 3120810 h 11059347"/>
                <a:gd name="connsiteX59" fmla="*/ 1462446 w 5283576"/>
                <a:gd name="connsiteY59" fmla="*/ 4536192 h 11059347"/>
                <a:gd name="connsiteX60" fmla="*/ 1462446 w 5283576"/>
                <a:gd name="connsiteY60" fmla="*/ 6386656 h 11059347"/>
                <a:gd name="connsiteX61" fmla="*/ 1462464 w 5283576"/>
                <a:gd name="connsiteY61" fmla="*/ 7802038 h 11059347"/>
                <a:gd name="connsiteX62" fmla="*/ 2495106 w 5283576"/>
                <a:gd name="connsiteY62" fmla="*/ 5674667 h 11059347"/>
                <a:gd name="connsiteX63" fmla="*/ 1462446 w 5283576"/>
                <a:gd name="connsiteY63" fmla="*/ 6386656 h 11059347"/>
                <a:gd name="connsiteX64" fmla="*/ 1344481 w 5283576"/>
                <a:gd name="connsiteY64" fmla="*/ 8193920 h 11059347"/>
                <a:gd name="connsiteX65" fmla="*/ 1344504 w 5283576"/>
                <a:gd name="connsiteY65" fmla="*/ 10009820 h 11059347"/>
                <a:gd name="connsiteX66" fmla="*/ 2641787 w 5283576"/>
                <a:gd name="connsiteY66" fmla="*/ 10872154 h 11059347"/>
                <a:gd name="connsiteX67" fmla="*/ 3939072 w 5283576"/>
                <a:gd name="connsiteY67" fmla="*/ 10009819 h 11059347"/>
                <a:gd name="connsiteX68" fmla="*/ 3939095 w 5283576"/>
                <a:gd name="connsiteY68" fmla="*/ 8193919 h 11059347"/>
                <a:gd name="connsiteX69" fmla="*/ 2641976 w 5283576"/>
                <a:gd name="connsiteY69" fmla="*/ 7304176 h 11059347"/>
                <a:gd name="connsiteX70" fmla="*/ 2641978 w 5283576"/>
                <a:gd name="connsiteY70" fmla="*/ 3618670 h 11059347"/>
                <a:gd name="connsiteX71" fmla="*/ 3939095 w 5283576"/>
                <a:gd name="connsiteY71" fmla="*/ 2728928 h 11059347"/>
                <a:gd name="connsiteX72" fmla="*/ 3939072 w 5283576"/>
                <a:gd name="connsiteY72" fmla="*/ 913026 h 11059347"/>
                <a:gd name="connsiteX73" fmla="*/ 2641788 w 5283576"/>
                <a:gd name="connsiteY73" fmla="*/ 50694 h 11059347"/>
                <a:gd name="connsiteX74" fmla="*/ 1344504 w 5283576"/>
                <a:gd name="connsiteY74" fmla="*/ 913027 h 11059347"/>
                <a:gd name="connsiteX75" fmla="*/ 1344481 w 5283576"/>
                <a:gd name="connsiteY75" fmla="*/ 2728929 h 11059347"/>
                <a:gd name="connsiteX76" fmla="*/ 2641598 w 5283576"/>
                <a:gd name="connsiteY76" fmla="*/ 3618671 h 11059347"/>
                <a:gd name="connsiteX77" fmla="*/ 2641600 w 5283576"/>
                <a:gd name="connsiteY77" fmla="*/ 7304177 h 11059347"/>
                <a:gd name="connsiteX78" fmla="*/ 1344481 w 5283576"/>
                <a:gd name="connsiteY78" fmla="*/ 8193920 h 11059347"/>
                <a:gd name="connsiteX79" fmla="*/ 358613 w 5283576"/>
                <a:gd name="connsiteY79" fmla="*/ 5533423 h 11059347"/>
                <a:gd name="connsiteX80" fmla="*/ 1406234 w 5283576"/>
                <a:gd name="connsiteY80" fmla="*/ 6252074 h 11059347"/>
                <a:gd name="connsiteX81" fmla="*/ 2448554 w 5283576"/>
                <a:gd name="connsiteY81" fmla="*/ 5533423 h 11059347"/>
                <a:gd name="connsiteX82" fmla="*/ 358613 w 5283576"/>
                <a:gd name="connsiteY82" fmla="*/ 5533423 h 11059347"/>
                <a:gd name="connsiteX83" fmla="*/ 358612 w 5283576"/>
                <a:gd name="connsiteY83" fmla="*/ 5389425 h 11059347"/>
                <a:gd name="connsiteX84" fmla="*/ 2448552 w 5283576"/>
                <a:gd name="connsiteY84" fmla="*/ 5389425 h 11059347"/>
                <a:gd name="connsiteX85" fmla="*/ 1406233 w 5283576"/>
                <a:gd name="connsiteY85" fmla="*/ 4670774 h 11059347"/>
                <a:gd name="connsiteX86" fmla="*/ 358612 w 5283576"/>
                <a:gd name="connsiteY86" fmla="*/ 5389425 h 11059347"/>
                <a:gd name="connsiteX87" fmla="*/ 198635 w 5283576"/>
                <a:gd name="connsiteY87" fmla="*/ 71998 h 11059347"/>
                <a:gd name="connsiteX88" fmla="*/ 1271120 w 5283576"/>
                <a:gd name="connsiteY88" fmla="*/ 790648 h 11059347"/>
                <a:gd name="connsiteX89" fmla="*/ 2349060 w 5283576"/>
                <a:gd name="connsiteY89" fmla="*/ 71998 h 11059347"/>
                <a:gd name="connsiteX90" fmla="*/ 198635 w 5283576"/>
                <a:gd name="connsiteY90" fmla="*/ 71998 h 11059347"/>
                <a:gd name="connsiteX91" fmla="*/ 198635 w 5283576"/>
                <a:gd name="connsiteY91" fmla="*/ 10850850 h 11059347"/>
                <a:gd name="connsiteX92" fmla="*/ 2349060 w 5283576"/>
                <a:gd name="connsiteY92" fmla="*/ 10850850 h 11059347"/>
                <a:gd name="connsiteX93" fmla="*/ 1271120 w 5283576"/>
                <a:gd name="connsiteY93" fmla="*/ 10132199 h 11059347"/>
                <a:gd name="connsiteX94" fmla="*/ 198635 w 5283576"/>
                <a:gd name="connsiteY94" fmla="*/ 10850850 h 11059347"/>
                <a:gd name="connsiteX95" fmla="*/ 150735 w 5283576"/>
                <a:gd name="connsiteY95" fmla="*/ 213240 h 11059347"/>
                <a:gd name="connsiteX96" fmla="*/ 1213263 w 5283576"/>
                <a:gd name="connsiteY96" fmla="*/ 2340612 h 11059347"/>
                <a:gd name="connsiteX97" fmla="*/ 1213281 w 5283576"/>
                <a:gd name="connsiteY97" fmla="*/ 925230 h 11059347"/>
                <a:gd name="connsiteX98" fmla="*/ 150735 w 5283576"/>
                <a:gd name="connsiteY98" fmla="*/ 213240 h 11059347"/>
                <a:gd name="connsiteX99" fmla="*/ 150735 w 5283576"/>
                <a:gd name="connsiteY99" fmla="*/ 10709607 h 11059347"/>
                <a:gd name="connsiteX100" fmla="*/ 1213281 w 5283576"/>
                <a:gd name="connsiteY100" fmla="*/ 9997617 h 11059347"/>
                <a:gd name="connsiteX101" fmla="*/ 1213263 w 5283576"/>
                <a:gd name="connsiteY101" fmla="*/ 8582235 h 11059347"/>
                <a:gd name="connsiteX102" fmla="*/ 150735 w 5283576"/>
                <a:gd name="connsiteY102" fmla="*/ 10709607 h 11059347"/>
                <a:gd name="connsiteX103" fmla="*/ 81954 w 5283576"/>
                <a:gd name="connsiteY103" fmla="*/ 1726083 h 11059347"/>
                <a:gd name="connsiteX104" fmla="*/ 1076522 w 5283576"/>
                <a:gd name="connsiteY104" fmla="*/ 2389107 h 11059347"/>
                <a:gd name="connsiteX105" fmla="*/ 81954 w 5283576"/>
                <a:gd name="connsiteY105" fmla="*/ 397802 h 11059347"/>
                <a:gd name="connsiteX106" fmla="*/ 81954 w 5283576"/>
                <a:gd name="connsiteY106" fmla="*/ 1726083 h 11059347"/>
                <a:gd name="connsiteX107" fmla="*/ 81954 w 5283576"/>
                <a:gd name="connsiteY107" fmla="*/ 10525045 h 11059347"/>
                <a:gd name="connsiteX108" fmla="*/ 1076522 w 5283576"/>
                <a:gd name="connsiteY108" fmla="*/ 8533740 h 11059347"/>
                <a:gd name="connsiteX109" fmla="*/ 81954 w 5283576"/>
                <a:gd name="connsiteY109" fmla="*/ 9196764 h 11059347"/>
                <a:gd name="connsiteX110" fmla="*/ 81954 w 5283576"/>
                <a:gd name="connsiteY110" fmla="*/ 10525045 h 11059347"/>
                <a:gd name="connsiteX111" fmla="*/ 0 w 5283576"/>
                <a:gd name="connsiteY111" fmla="*/ 5461423 h 11059347"/>
                <a:gd name="connsiteX112" fmla="*/ 1334913 w 5283576"/>
                <a:gd name="connsiteY112" fmla="*/ 4548395 h 11059347"/>
                <a:gd name="connsiteX113" fmla="*/ 1334936 w 5283576"/>
                <a:gd name="connsiteY113" fmla="*/ 2732677 h 11059347"/>
                <a:gd name="connsiteX114" fmla="*/ 2 w 5283576"/>
                <a:gd name="connsiteY114" fmla="*/ 1842751 h 11059347"/>
                <a:gd name="connsiteX115" fmla="*/ 1 w 5283576"/>
                <a:gd name="connsiteY115" fmla="*/ 0 h 11059347"/>
                <a:gd name="connsiteX116" fmla="*/ 2565525 w 5283576"/>
                <a:gd name="connsiteY116" fmla="*/ 0 h 11059347"/>
                <a:gd name="connsiteX117" fmla="*/ 2718051 w 5283576"/>
                <a:gd name="connsiteY117" fmla="*/ 0 h 11059347"/>
                <a:gd name="connsiteX118" fmla="*/ 5283575 w 5283576"/>
                <a:gd name="connsiteY118" fmla="*/ 0 h 11059347"/>
                <a:gd name="connsiteX119" fmla="*/ 5283574 w 5283576"/>
                <a:gd name="connsiteY119" fmla="*/ 1842750 h 11059347"/>
                <a:gd name="connsiteX120" fmla="*/ 3948640 w 5283576"/>
                <a:gd name="connsiteY120" fmla="*/ 2732676 h 11059347"/>
                <a:gd name="connsiteX121" fmla="*/ 3948663 w 5283576"/>
                <a:gd name="connsiteY121" fmla="*/ 4548394 h 11059347"/>
                <a:gd name="connsiteX122" fmla="*/ 5283576 w 5283576"/>
                <a:gd name="connsiteY122" fmla="*/ 5461422 h 11059347"/>
                <a:gd name="connsiteX123" fmla="*/ 5283575 w 5283576"/>
                <a:gd name="connsiteY123" fmla="*/ 5461424 h 11059347"/>
                <a:gd name="connsiteX124" fmla="*/ 3948662 w 5283576"/>
                <a:gd name="connsiteY124" fmla="*/ 6374453 h 11059347"/>
                <a:gd name="connsiteX125" fmla="*/ 3948639 w 5283576"/>
                <a:gd name="connsiteY125" fmla="*/ 8190168 h 11059347"/>
                <a:gd name="connsiteX126" fmla="*/ 5283574 w 5283576"/>
                <a:gd name="connsiteY126" fmla="*/ 9080095 h 11059347"/>
                <a:gd name="connsiteX127" fmla="*/ 5283575 w 5283576"/>
                <a:gd name="connsiteY127" fmla="*/ 10922847 h 11059347"/>
                <a:gd name="connsiteX128" fmla="*/ 2718049 w 5283576"/>
                <a:gd name="connsiteY128" fmla="*/ 10922847 h 11059347"/>
                <a:gd name="connsiteX129" fmla="*/ 1 w 5283576"/>
                <a:gd name="connsiteY129" fmla="*/ 10922848 h 11059347"/>
                <a:gd name="connsiteX130" fmla="*/ 2 w 5283576"/>
                <a:gd name="connsiteY130" fmla="*/ 9080096 h 11059347"/>
                <a:gd name="connsiteX131" fmla="*/ 1334937 w 5283576"/>
                <a:gd name="connsiteY131" fmla="*/ 8190169 h 11059347"/>
                <a:gd name="connsiteX132" fmla="*/ 1334914 w 5283576"/>
                <a:gd name="connsiteY132" fmla="*/ 6374454 h 11059347"/>
                <a:gd name="connsiteX133" fmla="*/ 1 w 5283576"/>
                <a:gd name="connsiteY133" fmla="*/ 5461425 h 11059347"/>
                <a:gd name="connsiteX134" fmla="*/ 0 w 5283576"/>
                <a:gd name="connsiteY134" fmla="*/ 5461423 h 11059347"/>
                <a:gd name="connsiteX0" fmla="*/ 4207054 w 5283576"/>
                <a:gd name="connsiteY0" fmla="*/ 2389106 h 10922848"/>
                <a:gd name="connsiteX1" fmla="*/ 5201622 w 5283576"/>
                <a:gd name="connsiteY1" fmla="*/ 1726082 h 10922848"/>
                <a:gd name="connsiteX2" fmla="*/ 5201622 w 5283576"/>
                <a:gd name="connsiteY2" fmla="*/ 397802 h 10922848"/>
                <a:gd name="connsiteX3" fmla="*/ 4207054 w 5283576"/>
                <a:gd name="connsiteY3" fmla="*/ 2389106 h 10922848"/>
                <a:gd name="connsiteX4" fmla="*/ 4207054 w 5283576"/>
                <a:gd name="connsiteY4" fmla="*/ 8533739 h 10922848"/>
                <a:gd name="connsiteX5" fmla="*/ 5201622 w 5283576"/>
                <a:gd name="connsiteY5" fmla="*/ 10525044 h 10922848"/>
                <a:gd name="connsiteX6" fmla="*/ 5201622 w 5283576"/>
                <a:gd name="connsiteY6" fmla="*/ 9196763 h 10922848"/>
                <a:gd name="connsiteX7" fmla="*/ 4207054 w 5283576"/>
                <a:gd name="connsiteY7" fmla="*/ 8533739 h 10922848"/>
                <a:gd name="connsiteX8" fmla="*/ 4070295 w 5283576"/>
                <a:gd name="connsiteY8" fmla="*/ 925229 h 10922848"/>
                <a:gd name="connsiteX9" fmla="*/ 4070313 w 5283576"/>
                <a:gd name="connsiteY9" fmla="*/ 2340611 h 10922848"/>
                <a:gd name="connsiteX10" fmla="*/ 5132841 w 5283576"/>
                <a:gd name="connsiteY10" fmla="*/ 213240 h 10922848"/>
                <a:gd name="connsiteX11" fmla="*/ 4070295 w 5283576"/>
                <a:gd name="connsiteY11" fmla="*/ 925229 h 10922848"/>
                <a:gd name="connsiteX12" fmla="*/ 4070295 w 5283576"/>
                <a:gd name="connsiteY12" fmla="*/ 9997616 h 10922848"/>
                <a:gd name="connsiteX13" fmla="*/ 5132841 w 5283576"/>
                <a:gd name="connsiteY13" fmla="*/ 10709606 h 10922848"/>
                <a:gd name="connsiteX14" fmla="*/ 4070313 w 5283576"/>
                <a:gd name="connsiteY14" fmla="*/ 8582234 h 10922848"/>
                <a:gd name="connsiteX15" fmla="*/ 4070295 w 5283576"/>
                <a:gd name="connsiteY15" fmla="*/ 9997616 h 10922848"/>
                <a:gd name="connsiteX16" fmla="*/ 2934516 w 5283576"/>
                <a:gd name="connsiteY16" fmla="*/ 71998 h 10922848"/>
                <a:gd name="connsiteX17" fmla="*/ 4012456 w 5283576"/>
                <a:gd name="connsiteY17" fmla="*/ 790647 h 10922848"/>
                <a:gd name="connsiteX18" fmla="*/ 5084941 w 5283576"/>
                <a:gd name="connsiteY18" fmla="*/ 71998 h 10922848"/>
                <a:gd name="connsiteX19" fmla="*/ 2934516 w 5283576"/>
                <a:gd name="connsiteY19" fmla="*/ 71998 h 10922848"/>
                <a:gd name="connsiteX20" fmla="*/ 2934516 w 5283576"/>
                <a:gd name="connsiteY20" fmla="*/ 10850849 h 10922848"/>
                <a:gd name="connsiteX21" fmla="*/ 5084941 w 5283576"/>
                <a:gd name="connsiteY21" fmla="*/ 10850849 h 10922848"/>
                <a:gd name="connsiteX22" fmla="*/ 4012456 w 5283576"/>
                <a:gd name="connsiteY22" fmla="*/ 10132198 h 10922848"/>
                <a:gd name="connsiteX23" fmla="*/ 2934516 w 5283576"/>
                <a:gd name="connsiteY23" fmla="*/ 10850849 h 10922848"/>
                <a:gd name="connsiteX24" fmla="*/ 2835024 w 5283576"/>
                <a:gd name="connsiteY24" fmla="*/ 5389424 h 10922848"/>
                <a:gd name="connsiteX25" fmla="*/ 4924964 w 5283576"/>
                <a:gd name="connsiteY25" fmla="*/ 5389424 h 10922848"/>
                <a:gd name="connsiteX26" fmla="*/ 3877343 w 5283576"/>
                <a:gd name="connsiteY26" fmla="*/ 4670773 h 10922848"/>
                <a:gd name="connsiteX27" fmla="*/ 2835024 w 5283576"/>
                <a:gd name="connsiteY27" fmla="*/ 5389424 h 10922848"/>
                <a:gd name="connsiteX28" fmla="*/ 2835022 w 5283576"/>
                <a:gd name="connsiteY28" fmla="*/ 5533422 h 10922848"/>
                <a:gd name="connsiteX29" fmla="*/ 3877342 w 5283576"/>
                <a:gd name="connsiteY29" fmla="*/ 6252073 h 10922848"/>
                <a:gd name="connsiteX30" fmla="*/ 4924963 w 5283576"/>
                <a:gd name="connsiteY30" fmla="*/ 5533422 h 10922848"/>
                <a:gd name="connsiteX31" fmla="*/ 2835022 w 5283576"/>
                <a:gd name="connsiteY31" fmla="*/ 5533422 h 10922848"/>
                <a:gd name="connsiteX32" fmla="*/ 2788471 w 5283576"/>
                <a:gd name="connsiteY32" fmla="*/ 5248181 h 10922848"/>
                <a:gd name="connsiteX33" fmla="*/ 3821130 w 5283576"/>
                <a:gd name="connsiteY33" fmla="*/ 4536191 h 10922848"/>
                <a:gd name="connsiteX34" fmla="*/ 3821113 w 5283576"/>
                <a:gd name="connsiteY34" fmla="*/ 3120809 h 10922848"/>
                <a:gd name="connsiteX35" fmla="*/ 2788471 w 5283576"/>
                <a:gd name="connsiteY35" fmla="*/ 5248181 h 10922848"/>
                <a:gd name="connsiteX36" fmla="*/ 2788470 w 5283576"/>
                <a:gd name="connsiteY36" fmla="*/ 5674666 h 10922848"/>
                <a:gd name="connsiteX37" fmla="*/ 3821112 w 5283576"/>
                <a:gd name="connsiteY37" fmla="*/ 7802037 h 10922848"/>
                <a:gd name="connsiteX38" fmla="*/ 3821130 w 5283576"/>
                <a:gd name="connsiteY38" fmla="*/ 6386655 h 10922848"/>
                <a:gd name="connsiteX39" fmla="*/ 2788470 w 5283576"/>
                <a:gd name="connsiteY39" fmla="*/ 5674666 h 10922848"/>
                <a:gd name="connsiteX40" fmla="*/ 2721624 w 5283576"/>
                <a:gd name="connsiteY40" fmla="*/ 5063619 h 10922848"/>
                <a:gd name="connsiteX41" fmla="*/ 3688219 w 5283576"/>
                <a:gd name="connsiteY41" fmla="*/ 3072314 h 10922848"/>
                <a:gd name="connsiteX42" fmla="*/ 2721624 w 5283576"/>
                <a:gd name="connsiteY42" fmla="*/ 3735338 h 10922848"/>
                <a:gd name="connsiteX43" fmla="*/ 2721624 w 5283576"/>
                <a:gd name="connsiteY43" fmla="*/ 5063619 h 10922848"/>
                <a:gd name="connsiteX44" fmla="*/ 2721623 w 5283576"/>
                <a:gd name="connsiteY44" fmla="*/ 7187508 h 10922848"/>
                <a:gd name="connsiteX45" fmla="*/ 3688218 w 5283576"/>
                <a:gd name="connsiteY45" fmla="*/ 7850532 h 10922848"/>
                <a:gd name="connsiteX46" fmla="*/ 2721623 w 5283576"/>
                <a:gd name="connsiteY46" fmla="*/ 5859228 h 10922848"/>
                <a:gd name="connsiteX47" fmla="*/ 2721623 w 5283576"/>
                <a:gd name="connsiteY47" fmla="*/ 7187508 h 10922848"/>
                <a:gd name="connsiteX48" fmla="*/ 1595358 w 5283576"/>
                <a:gd name="connsiteY48" fmla="*/ 7850533 h 10922848"/>
                <a:gd name="connsiteX49" fmla="*/ 2561953 w 5283576"/>
                <a:gd name="connsiteY49" fmla="*/ 7187509 h 10922848"/>
                <a:gd name="connsiteX50" fmla="*/ 2561953 w 5283576"/>
                <a:gd name="connsiteY50" fmla="*/ 5859229 h 10922848"/>
                <a:gd name="connsiteX51" fmla="*/ 1595358 w 5283576"/>
                <a:gd name="connsiteY51" fmla="*/ 7850533 h 10922848"/>
                <a:gd name="connsiteX52" fmla="*/ 1595357 w 5283576"/>
                <a:gd name="connsiteY52" fmla="*/ 3072315 h 10922848"/>
                <a:gd name="connsiteX53" fmla="*/ 2561952 w 5283576"/>
                <a:gd name="connsiteY53" fmla="*/ 5063620 h 10922848"/>
                <a:gd name="connsiteX54" fmla="*/ 2561952 w 5283576"/>
                <a:gd name="connsiteY54" fmla="*/ 3735339 h 10922848"/>
                <a:gd name="connsiteX55" fmla="*/ 1595357 w 5283576"/>
                <a:gd name="connsiteY55" fmla="*/ 3072315 h 10922848"/>
                <a:gd name="connsiteX56" fmla="*/ 1462446 w 5283576"/>
                <a:gd name="connsiteY56" fmla="*/ 4536192 h 10922848"/>
                <a:gd name="connsiteX57" fmla="*/ 2495105 w 5283576"/>
                <a:gd name="connsiteY57" fmla="*/ 5248182 h 10922848"/>
                <a:gd name="connsiteX58" fmla="*/ 1462463 w 5283576"/>
                <a:gd name="connsiteY58" fmla="*/ 3120810 h 10922848"/>
                <a:gd name="connsiteX59" fmla="*/ 1462446 w 5283576"/>
                <a:gd name="connsiteY59" fmla="*/ 4536192 h 10922848"/>
                <a:gd name="connsiteX60" fmla="*/ 1462446 w 5283576"/>
                <a:gd name="connsiteY60" fmla="*/ 6386656 h 10922848"/>
                <a:gd name="connsiteX61" fmla="*/ 1462464 w 5283576"/>
                <a:gd name="connsiteY61" fmla="*/ 7802038 h 10922848"/>
                <a:gd name="connsiteX62" fmla="*/ 2495106 w 5283576"/>
                <a:gd name="connsiteY62" fmla="*/ 5674667 h 10922848"/>
                <a:gd name="connsiteX63" fmla="*/ 1462446 w 5283576"/>
                <a:gd name="connsiteY63" fmla="*/ 6386656 h 10922848"/>
                <a:gd name="connsiteX64" fmla="*/ 1344481 w 5283576"/>
                <a:gd name="connsiteY64" fmla="*/ 8193920 h 10922848"/>
                <a:gd name="connsiteX65" fmla="*/ 1344504 w 5283576"/>
                <a:gd name="connsiteY65" fmla="*/ 10009820 h 10922848"/>
                <a:gd name="connsiteX66" fmla="*/ 2641787 w 5283576"/>
                <a:gd name="connsiteY66" fmla="*/ 10872154 h 10922848"/>
                <a:gd name="connsiteX67" fmla="*/ 3939072 w 5283576"/>
                <a:gd name="connsiteY67" fmla="*/ 10009819 h 10922848"/>
                <a:gd name="connsiteX68" fmla="*/ 3939095 w 5283576"/>
                <a:gd name="connsiteY68" fmla="*/ 8193919 h 10922848"/>
                <a:gd name="connsiteX69" fmla="*/ 2641976 w 5283576"/>
                <a:gd name="connsiteY69" fmla="*/ 7304176 h 10922848"/>
                <a:gd name="connsiteX70" fmla="*/ 2641978 w 5283576"/>
                <a:gd name="connsiteY70" fmla="*/ 3618670 h 10922848"/>
                <a:gd name="connsiteX71" fmla="*/ 3939095 w 5283576"/>
                <a:gd name="connsiteY71" fmla="*/ 2728928 h 10922848"/>
                <a:gd name="connsiteX72" fmla="*/ 3939072 w 5283576"/>
                <a:gd name="connsiteY72" fmla="*/ 913026 h 10922848"/>
                <a:gd name="connsiteX73" fmla="*/ 2641788 w 5283576"/>
                <a:gd name="connsiteY73" fmla="*/ 50694 h 10922848"/>
                <a:gd name="connsiteX74" fmla="*/ 1344504 w 5283576"/>
                <a:gd name="connsiteY74" fmla="*/ 913027 h 10922848"/>
                <a:gd name="connsiteX75" fmla="*/ 1344481 w 5283576"/>
                <a:gd name="connsiteY75" fmla="*/ 2728929 h 10922848"/>
                <a:gd name="connsiteX76" fmla="*/ 2641598 w 5283576"/>
                <a:gd name="connsiteY76" fmla="*/ 3618671 h 10922848"/>
                <a:gd name="connsiteX77" fmla="*/ 2641600 w 5283576"/>
                <a:gd name="connsiteY77" fmla="*/ 7304177 h 10922848"/>
                <a:gd name="connsiteX78" fmla="*/ 1344481 w 5283576"/>
                <a:gd name="connsiteY78" fmla="*/ 8193920 h 10922848"/>
                <a:gd name="connsiteX79" fmla="*/ 358613 w 5283576"/>
                <a:gd name="connsiteY79" fmla="*/ 5533423 h 10922848"/>
                <a:gd name="connsiteX80" fmla="*/ 1406234 w 5283576"/>
                <a:gd name="connsiteY80" fmla="*/ 6252074 h 10922848"/>
                <a:gd name="connsiteX81" fmla="*/ 2448554 w 5283576"/>
                <a:gd name="connsiteY81" fmla="*/ 5533423 h 10922848"/>
                <a:gd name="connsiteX82" fmla="*/ 358613 w 5283576"/>
                <a:gd name="connsiteY82" fmla="*/ 5533423 h 10922848"/>
                <a:gd name="connsiteX83" fmla="*/ 358612 w 5283576"/>
                <a:gd name="connsiteY83" fmla="*/ 5389425 h 10922848"/>
                <a:gd name="connsiteX84" fmla="*/ 2448552 w 5283576"/>
                <a:gd name="connsiteY84" fmla="*/ 5389425 h 10922848"/>
                <a:gd name="connsiteX85" fmla="*/ 1406233 w 5283576"/>
                <a:gd name="connsiteY85" fmla="*/ 4670774 h 10922848"/>
                <a:gd name="connsiteX86" fmla="*/ 358612 w 5283576"/>
                <a:gd name="connsiteY86" fmla="*/ 5389425 h 10922848"/>
                <a:gd name="connsiteX87" fmla="*/ 198635 w 5283576"/>
                <a:gd name="connsiteY87" fmla="*/ 71998 h 10922848"/>
                <a:gd name="connsiteX88" fmla="*/ 1271120 w 5283576"/>
                <a:gd name="connsiteY88" fmla="*/ 790648 h 10922848"/>
                <a:gd name="connsiteX89" fmla="*/ 2349060 w 5283576"/>
                <a:gd name="connsiteY89" fmla="*/ 71998 h 10922848"/>
                <a:gd name="connsiteX90" fmla="*/ 198635 w 5283576"/>
                <a:gd name="connsiteY90" fmla="*/ 71998 h 10922848"/>
                <a:gd name="connsiteX91" fmla="*/ 198635 w 5283576"/>
                <a:gd name="connsiteY91" fmla="*/ 10850850 h 10922848"/>
                <a:gd name="connsiteX92" fmla="*/ 2349060 w 5283576"/>
                <a:gd name="connsiteY92" fmla="*/ 10850850 h 10922848"/>
                <a:gd name="connsiteX93" fmla="*/ 1271120 w 5283576"/>
                <a:gd name="connsiteY93" fmla="*/ 10132199 h 10922848"/>
                <a:gd name="connsiteX94" fmla="*/ 198635 w 5283576"/>
                <a:gd name="connsiteY94" fmla="*/ 10850850 h 10922848"/>
                <a:gd name="connsiteX95" fmla="*/ 150735 w 5283576"/>
                <a:gd name="connsiteY95" fmla="*/ 213240 h 10922848"/>
                <a:gd name="connsiteX96" fmla="*/ 1213263 w 5283576"/>
                <a:gd name="connsiteY96" fmla="*/ 2340612 h 10922848"/>
                <a:gd name="connsiteX97" fmla="*/ 1213281 w 5283576"/>
                <a:gd name="connsiteY97" fmla="*/ 925230 h 10922848"/>
                <a:gd name="connsiteX98" fmla="*/ 150735 w 5283576"/>
                <a:gd name="connsiteY98" fmla="*/ 213240 h 10922848"/>
                <a:gd name="connsiteX99" fmla="*/ 150735 w 5283576"/>
                <a:gd name="connsiteY99" fmla="*/ 10709607 h 10922848"/>
                <a:gd name="connsiteX100" fmla="*/ 1213281 w 5283576"/>
                <a:gd name="connsiteY100" fmla="*/ 9997617 h 10922848"/>
                <a:gd name="connsiteX101" fmla="*/ 1213263 w 5283576"/>
                <a:gd name="connsiteY101" fmla="*/ 8582235 h 10922848"/>
                <a:gd name="connsiteX102" fmla="*/ 150735 w 5283576"/>
                <a:gd name="connsiteY102" fmla="*/ 10709607 h 10922848"/>
                <a:gd name="connsiteX103" fmla="*/ 81954 w 5283576"/>
                <a:gd name="connsiteY103" fmla="*/ 1726083 h 10922848"/>
                <a:gd name="connsiteX104" fmla="*/ 1076522 w 5283576"/>
                <a:gd name="connsiteY104" fmla="*/ 2389107 h 10922848"/>
                <a:gd name="connsiteX105" fmla="*/ 81954 w 5283576"/>
                <a:gd name="connsiteY105" fmla="*/ 397802 h 10922848"/>
                <a:gd name="connsiteX106" fmla="*/ 81954 w 5283576"/>
                <a:gd name="connsiteY106" fmla="*/ 1726083 h 10922848"/>
                <a:gd name="connsiteX107" fmla="*/ 81954 w 5283576"/>
                <a:gd name="connsiteY107" fmla="*/ 10525045 h 10922848"/>
                <a:gd name="connsiteX108" fmla="*/ 1076522 w 5283576"/>
                <a:gd name="connsiteY108" fmla="*/ 8533740 h 10922848"/>
                <a:gd name="connsiteX109" fmla="*/ 81954 w 5283576"/>
                <a:gd name="connsiteY109" fmla="*/ 9196764 h 10922848"/>
                <a:gd name="connsiteX110" fmla="*/ 81954 w 5283576"/>
                <a:gd name="connsiteY110" fmla="*/ 10525045 h 10922848"/>
                <a:gd name="connsiteX111" fmla="*/ 0 w 5283576"/>
                <a:gd name="connsiteY111" fmla="*/ 5461423 h 10922848"/>
                <a:gd name="connsiteX112" fmla="*/ 1334913 w 5283576"/>
                <a:gd name="connsiteY112" fmla="*/ 4548395 h 10922848"/>
                <a:gd name="connsiteX113" fmla="*/ 1334936 w 5283576"/>
                <a:gd name="connsiteY113" fmla="*/ 2732677 h 10922848"/>
                <a:gd name="connsiteX114" fmla="*/ 2 w 5283576"/>
                <a:gd name="connsiteY114" fmla="*/ 1842751 h 10922848"/>
                <a:gd name="connsiteX115" fmla="*/ 1 w 5283576"/>
                <a:gd name="connsiteY115" fmla="*/ 0 h 10922848"/>
                <a:gd name="connsiteX116" fmla="*/ 2565525 w 5283576"/>
                <a:gd name="connsiteY116" fmla="*/ 0 h 10922848"/>
                <a:gd name="connsiteX117" fmla="*/ 2718051 w 5283576"/>
                <a:gd name="connsiteY117" fmla="*/ 0 h 10922848"/>
                <a:gd name="connsiteX118" fmla="*/ 5283575 w 5283576"/>
                <a:gd name="connsiteY118" fmla="*/ 0 h 10922848"/>
                <a:gd name="connsiteX119" fmla="*/ 5283574 w 5283576"/>
                <a:gd name="connsiteY119" fmla="*/ 1842750 h 10922848"/>
                <a:gd name="connsiteX120" fmla="*/ 3948640 w 5283576"/>
                <a:gd name="connsiteY120" fmla="*/ 2732676 h 10922848"/>
                <a:gd name="connsiteX121" fmla="*/ 3948663 w 5283576"/>
                <a:gd name="connsiteY121" fmla="*/ 4548394 h 10922848"/>
                <a:gd name="connsiteX122" fmla="*/ 5283576 w 5283576"/>
                <a:gd name="connsiteY122" fmla="*/ 5461422 h 10922848"/>
                <a:gd name="connsiteX123" fmla="*/ 5283575 w 5283576"/>
                <a:gd name="connsiteY123" fmla="*/ 5461424 h 10922848"/>
                <a:gd name="connsiteX124" fmla="*/ 3948662 w 5283576"/>
                <a:gd name="connsiteY124" fmla="*/ 6374453 h 10922848"/>
                <a:gd name="connsiteX125" fmla="*/ 3948639 w 5283576"/>
                <a:gd name="connsiteY125" fmla="*/ 8190168 h 10922848"/>
                <a:gd name="connsiteX126" fmla="*/ 5283574 w 5283576"/>
                <a:gd name="connsiteY126" fmla="*/ 9080095 h 10922848"/>
                <a:gd name="connsiteX127" fmla="*/ 5283575 w 5283576"/>
                <a:gd name="connsiteY127" fmla="*/ 10922847 h 10922848"/>
                <a:gd name="connsiteX128" fmla="*/ 1 w 5283576"/>
                <a:gd name="connsiteY128" fmla="*/ 10922848 h 10922848"/>
                <a:gd name="connsiteX129" fmla="*/ 2 w 5283576"/>
                <a:gd name="connsiteY129" fmla="*/ 9080096 h 10922848"/>
                <a:gd name="connsiteX130" fmla="*/ 1334937 w 5283576"/>
                <a:gd name="connsiteY130" fmla="*/ 8190169 h 10922848"/>
                <a:gd name="connsiteX131" fmla="*/ 1334914 w 5283576"/>
                <a:gd name="connsiteY131" fmla="*/ 6374454 h 10922848"/>
                <a:gd name="connsiteX132" fmla="*/ 1 w 5283576"/>
                <a:gd name="connsiteY132" fmla="*/ 5461425 h 10922848"/>
                <a:gd name="connsiteX133" fmla="*/ 0 w 5283576"/>
                <a:gd name="connsiteY133" fmla="*/ 5461423 h 10922848"/>
                <a:gd name="connsiteX0" fmla="*/ 4207054 w 5283576"/>
                <a:gd name="connsiteY0" fmla="*/ 2389106 h 10922848"/>
                <a:gd name="connsiteX1" fmla="*/ 5201622 w 5283576"/>
                <a:gd name="connsiteY1" fmla="*/ 1726082 h 10922848"/>
                <a:gd name="connsiteX2" fmla="*/ 5201622 w 5283576"/>
                <a:gd name="connsiteY2" fmla="*/ 397802 h 10922848"/>
                <a:gd name="connsiteX3" fmla="*/ 4207054 w 5283576"/>
                <a:gd name="connsiteY3" fmla="*/ 2389106 h 10922848"/>
                <a:gd name="connsiteX4" fmla="*/ 4207054 w 5283576"/>
                <a:gd name="connsiteY4" fmla="*/ 8533739 h 10922848"/>
                <a:gd name="connsiteX5" fmla="*/ 5201622 w 5283576"/>
                <a:gd name="connsiteY5" fmla="*/ 10525044 h 10922848"/>
                <a:gd name="connsiteX6" fmla="*/ 5201622 w 5283576"/>
                <a:gd name="connsiteY6" fmla="*/ 9196763 h 10922848"/>
                <a:gd name="connsiteX7" fmla="*/ 4207054 w 5283576"/>
                <a:gd name="connsiteY7" fmla="*/ 8533739 h 10922848"/>
                <a:gd name="connsiteX8" fmla="*/ 4070295 w 5283576"/>
                <a:gd name="connsiteY8" fmla="*/ 925229 h 10922848"/>
                <a:gd name="connsiteX9" fmla="*/ 4070313 w 5283576"/>
                <a:gd name="connsiteY9" fmla="*/ 2340611 h 10922848"/>
                <a:gd name="connsiteX10" fmla="*/ 5132841 w 5283576"/>
                <a:gd name="connsiteY10" fmla="*/ 213240 h 10922848"/>
                <a:gd name="connsiteX11" fmla="*/ 4070295 w 5283576"/>
                <a:gd name="connsiteY11" fmla="*/ 925229 h 10922848"/>
                <a:gd name="connsiteX12" fmla="*/ 4070295 w 5283576"/>
                <a:gd name="connsiteY12" fmla="*/ 9997616 h 10922848"/>
                <a:gd name="connsiteX13" fmla="*/ 5132841 w 5283576"/>
                <a:gd name="connsiteY13" fmla="*/ 10709606 h 10922848"/>
                <a:gd name="connsiteX14" fmla="*/ 4070313 w 5283576"/>
                <a:gd name="connsiteY14" fmla="*/ 8582234 h 10922848"/>
                <a:gd name="connsiteX15" fmla="*/ 4070295 w 5283576"/>
                <a:gd name="connsiteY15" fmla="*/ 9997616 h 10922848"/>
                <a:gd name="connsiteX16" fmla="*/ 2934516 w 5283576"/>
                <a:gd name="connsiteY16" fmla="*/ 71998 h 10922848"/>
                <a:gd name="connsiteX17" fmla="*/ 4012456 w 5283576"/>
                <a:gd name="connsiteY17" fmla="*/ 790647 h 10922848"/>
                <a:gd name="connsiteX18" fmla="*/ 5084941 w 5283576"/>
                <a:gd name="connsiteY18" fmla="*/ 71998 h 10922848"/>
                <a:gd name="connsiteX19" fmla="*/ 2934516 w 5283576"/>
                <a:gd name="connsiteY19" fmla="*/ 71998 h 10922848"/>
                <a:gd name="connsiteX20" fmla="*/ 2934516 w 5283576"/>
                <a:gd name="connsiteY20" fmla="*/ 10850849 h 10922848"/>
                <a:gd name="connsiteX21" fmla="*/ 5084941 w 5283576"/>
                <a:gd name="connsiteY21" fmla="*/ 10850849 h 10922848"/>
                <a:gd name="connsiteX22" fmla="*/ 4012456 w 5283576"/>
                <a:gd name="connsiteY22" fmla="*/ 10132198 h 10922848"/>
                <a:gd name="connsiteX23" fmla="*/ 2934516 w 5283576"/>
                <a:gd name="connsiteY23" fmla="*/ 10850849 h 10922848"/>
                <a:gd name="connsiteX24" fmla="*/ 2835024 w 5283576"/>
                <a:gd name="connsiteY24" fmla="*/ 5389424 h 10922848"/>
                <a:gd name="connsiteX25" fmla="*/ 4924964 w 5283576"/>
                <a:gd name="connsiteY25" fmla="*/ 5389424 h 10922848"/>
                <a:gd name="connsiteX26" fmla="*/ 3877343 w 5283576"/>
                <a:gd name="connsiteY26" fmla="*/ 4670773 h 10922848"/>
                <a:gd name="connsiteX27" fmla="*/ 2835024 w 5283576"/>
                <a:gd name="connsiteY27" fmla="*/ 5389424 h 10922848"/>
                <a:gd name="connsiteX28" fmla="*/ 2835022 w 5283576"/>
                <a:gd name="connsiteY28" fmla="*/ 5533422 h 10922848"/>
                <a:gd name="connsiteX29" fmla="*/ 3877342 w 5283576"/>
                <a:gd name="connsiteY29" fmla="*/ 6252073 h 10922848"/>
                <a:gd name="connsiteX30" fmla="*/ 4924963 w 5283576"/>
                <a:gd name="connsiteY30" fmla="*/ 5533422 h 10922848"/>
                <a:gd name="connsiteX31" fmla="*/ 2835022 w 5283576"/>
                <a:gd name="connsiteY31" fmla="*/ 5533422 h 10922848"/>
                <a:gd name="connsiteX32" fmla="*/ 2788471 w 5283576"/>
                <a:gd name="connsiteY32" fmla="*/ 5248181 h 10922848"/>
                <a:gd name="connsiteX33" fmla="*/ 3821130 w 5283576"/>
                <a:gd name="connsiteY33" fmla="*/ 4536191 h 10922848"/>
                <a:gd name="connsiteX34" fmla="*/ 3821113 w 5283576"/>
                <a:gd name="connsiteY34" fmla="*/ 3120809 h 10922848"/>
                <a:gd name="connsiteX35" fmla="*/ 2788471 w 5283576"/>
                <a:gd name="connsiteY35" fmla="*/ 5248181 h 10922848"/>
                <a:gd name="connsiteX36" fmla="*/ 2788470 w 5283576"/>
                <a:gd name="connsiteY36" fmla="*/ 5674666 h 10922848"/>
                <a:gd name="connsiteX37" fmla="*/ 3821112 w 5283576"/>
                <a:gd name="connsiteY37" fmla="*/ 7802037 h 10922848"/>
                <a:gd name="connsiteX38" fmla="*/ 3821130 w 5283576"/>
                <a:gd name="connsiteY38" fmla="*/ 6386655 h 10922848"/>
                <a:gd name="connsiteX39" fmla="*/ 2788470 w 5283576"/>
                <a:gd name="connsiteY39" fmla="*/ 5674666 h 10922848"/>
                <a:gd name="connsiteX40" fmla="*/ 2721624 w 5283576"/>
                <a:gd name="connsiteY40" fmla="*/ 5063619 h 10922848"/>
                <a:gd name="connsiteX41" fmla="*/ 3688219 w 5283576"/>
                <a:gd name="connsiteY41" fmla="*/ 3072314 h 10922848"/>
                <a:gd name="connsiteX42" fmla="*/ 2721624 w 5283576"/>
                <a:gd name="connsiteY42" fmla="*/ 3735338 h 10922848"/>
                <a:gd name="connsiteX43" fmla="*/ 2721624 w 5283576"/>
                <a:gd name="connsiteY43" fmla="*/ 5063619 h 10922848"/>
                <a:gd name="connsiteX44" fmla="*/ 2721623 w 5283576"/>
                <a:gd name="connsiteY44" fmla="*/ 7187508 h 10922848"/>
                <a:gd name="connsiteX45" fmla="*/ 3688218 w 5283576"/>
                <a:gd name="connsiteY45" fmla="*/ 7850532 h 10922848"/>
                <a:gd name="connsiteX46" fmla="*/ 2721623 w 5283576"/>
                <a:gd name="connsiteY46" fmla="*/ 5859228 h 10922848"/>
                <a:gd name="connsiteX47" fmla="*/ 2721623 w 5283576"/>
                <a:gd name="connsiteY47" fmla="*/ 7187508 h 10922848"/>
                <a:gd name="connsiteX48" fmla="*/ 1595358 w 5283576"/>
                <a:gd name="connsiteY48" fmla="*/ 7850533 h 10922848"/>
                <a:gd name="connsiteX49" fmla="*/ 2561953 w 5283576"/>
                <a:gd name="connsiteY49" fmla="*/ 7187509 h 10922848"/>
                <a:gd name="connsiteX50" fmla="*/ 2561953 w 5283576"/>
                <a:gd name="connsiteY50" fmla="*/ 5859229 h 10922848"/>
                <a:gd name="connsiteX51" fmla="*/ 1595358 w 5283576"/>
                <a:gd name="connsiteY51" fmla="*/ 7850533 h 10922848"/>
                <a:gd name="connsiteX52" fmla="*/ 1595357 w 5283576"/>
                <a:gd name="connsiteY52" fmla="*/ 3072315 h 10922848"/>
                <a:gd name="connsiteX53" fmla="*/ 2561952 w 5283576"/>
                <a:gd name="connsiteY53" fmla="*/ 5063620 h 10922848"/>
                <a:gd name="connsiteX54" fmla="*/ 2561952 w 5283576"/>
                <a:gd name="connsiteY54" fmla="*/ 3735339 h 10922848"/>
                <a:gd name="connsiteX55" fmla="*/ 1595357 w 5283576"/>
                <a:gd name="connsiteY55" fmla="*/ 3072315 h 10922848"/>
                <a:gd name="connsiteX56" fmla="*/ 1462446 w 5283576"/>
                <a:gd name="connsiteY56" fmla="*/ 4536192 h 10922848"/>
                <a:gd name="connsiteX57" fmla="*/ 2495105 w 5283576"/>
                <a:gd name="connsiteY57" fmla="*/ 5248182 h 10922848"/>
                <a:gd name="connsiteX58" fmla="*/ 1462463 w 5283576"/>
                <a:gd name="connsiteY58" fmla="*/ 3120810 h 10922848"/>
                <a:gd name="connsiteX59" fmla="*/ 1462446 w 5283576"/>
                <a:gd name="connsiteY59" fmla="*/ 4536192 h 10922848"/>
                <a:gd name="connsiteX60" fmla="*/ 1462446 w 5283576"/>
                <a:gd name="connsiteY60" fmla="*/ 6386656 h 10922848"/>
                <a:gd name="connsiteX61" fmla="*/ 1462464 w 5283576"/>
                <a:gd name="connsiteY61" fmla="*/ 7802038 h 10922848"/>
                <a:gd name="connsiteX62" fmla="*/ 2495106 w 5283576"/>
                <a:gd name="connsiteY62" fmla="*/ 5674667 h 10922848"/>
                <a:gd name="connsiteX63" fmla="*/ 1462446 w 5283576"/>
                <a:gd name="connsiteY63" fmla="*/ 6386656 h 10922848"/>
                <a:gd name="connsiteX64" fmla="*/ 1344481 w 5283576"/>
                <a:gd name="connsiteY64" fmla="*/ 8193920 h 10922848"/>
                <a:gd name="connsiteX65" fmla="*/ 1344504 w 5283576"/>
                <a:gd name="connsiteY65" fmla="*/ 10009820 h 10922848"/>
                <a:gd name="connsiteX66" fmla="*/ 2641787 w 5283576"/>
                <a:gd name="connsiteY66" fmla="*/ 10872154 h 10922848"/>
                <a:gd name="connsiteX67" fmla="*/ 3939072 w 5283576"/>
                <a:gd name="connsiteY67" fmla="*/ 10009819 h 10922848"/>
                <a:gd name="connsiteX68" fmla="*/ 3939095 w 5283576"/>
                <a:gd name="connsiteY68" fmla="*/ 8193919 h 10922848"/>
                <a:gd name="connsiteX69" fmla="*/ 2641976 w 5283576"/>
                <a:gd name="connsiteY69" fmla="*/ 7304176 h 10922848"/>
                <a:gd name="connsiteX70" fmla="*/ 2641978 w 5283576"/>
                <a:gd name="connsiteY70" fmla="*/ 3618670 h 10922848"/>
                <a:gd name="connsiteX71" fmla="*/ 3939095 w 5283576"/>
                <a:gd name="connsiteY71" fmla="*/ 2728928 h 10922848"/>
                <a:gd name="connsiteX72" fmla="*/ 3939072 w 5283576"/>
                <a:gd name="connsiteY72" fmla="*/ 913026 h 10922848"/>
                <a:gd name="connsiteX73" fmla="*/ 2641788 w 5283576"/>
                <a:gd name="connsiteY73" fmla="*/ 50694 h 10922848"/>
                <a:gd name="connsiteX74" fmla="*/ 1344504 w 5283576"/>
                <a:gd name="connsiteY74" fmla="*/ 913027 h 10922848"/>
                <a:gd name="connsiteX75" fmla="*/ 1344481 w 5283576"/>
                <a:gd name="connsiteY75" fmla="*/ 2728929 h 10922848"/>
                <a:gd name="connsiteX76" fmla="*/ 2641598 w 5283576"/>
                <a:gd name="connsiteY76" fmla="*/ 3618671 h 10922848"/>
                <a:gd name="connsiteX77" fmla="*/ 2641600 w 5283576"/>
                <a:gd name="connsiteY77" fmla="*/ 7304177 h 10922848"/>
                <a:gd name="connsiteX78" fmla="*/ 1344481 w 5283576"/>
                <a:gd name="connsiteY78" fmla="*/ 8193920 h 10922848"/>
                <a:gd name="connsiteX79" fmla="*/ 358613 w 5283576"/>
                <a:gd name="connsiteY79" fmla="*/ 5533423 h 10922848"/>
                <a:gd name="connsiteX80" fmla="*/ 1406234 w 5283576"/>
                <a:gd name="connsiteY80" fmla="*/ 6252074 h 10922848"/>
                <a:gd name="connsiteX81" fmla="*/ 2448554 w 5283576"/>
                <a:gd name="connsiteY81" fmla="*/ 5533423 h 10922848"/>
                <a:gd name="connsiteX82" fmla="*/ 358613 w 5283576"/>
                <a:gd name="connsiteY82" fmla="*/ 5533423 h 10922848"/>
                <a:gd name="connsiteX83" fmla="*/ 358612 w 5283576"/>
                <a:gd name="connsiteY83" fmla="*/ 5389425 h 10922848"/>
                <a:gd name="connsiteX84" fmla="*/ 2448552 w 5283576"/>
                <a:gd name="connsiteY84" fmla="*/ 5389425 h 10922848"/>
                <a:gd name="connsiteX85" fmla="*/ 1406233 w 5283576"/>
                <a:gd name="connsiteY85" fmla="*/ 4670774 h 10922848"/>
                <a:gd name="connsiteX86" fmla="*/ 358612 w 5283576"/>
                <a:gd name="connsiteY86" fmla="*/ 5389425 h 10922848"/>
                <a:gd name="connsiteX87" fmla="*/ 198635 w 5283576"/>
                <a:gd name="connsiteY87" fmla="*/ 71998 h 10922848"/>
                <a:gd name="connsiteX88" fmla="*/ 1271120 w 5283576"/>
                <a:gd name="connsiteY88" fmla="*/ 790648 h 10922848"/>
                <a:gd name="connsiteX89" fmla="*/ 2349060 w 5283576"/>
                <a:gd name="connsiteY89" fmla="*/ 71998 h 10922848"/>
                <a:gd name="connsiteX90" fmla="*/ 198635 w 5283576"/>
                <a:gd name="connsiteY90" fmla="*/ 71998 h 10922848"/>
                <a:gd name="connsiteX91" fmla="*/ 198635 w 5283576"/>
                <a:gd name="connsiteY91" fmla="*/ 10850850 h 10922848"/>
                <a:gd name="connsiteX92" fmla="*/ 2349060 w 5283576"/>
                <a:gd name="connsiteY92" fmla="*/ 10850850 h 10922848"/>
                <a:gd name="connsiteX93" fmla="*/ 1271120 w 5283576"/>
                <a:gd name="connsiteY93" fmla="*/ 10132199 h 10922848"/>
                <a:gd name="connsiteX94" fmla="*/ 198635 w 5283576"/>
                <a:gd name="connsiteY94" fmla="*/ 10850850 h 10922848"/>
                <a:gd name="connsiteX95" fmla="*/ 150735 w 5283576"/>
                <a:gd name="connsiteY95" fmla="*/ 213240 h 10922848"/>
                <a:gd name="connsiteX96" fmla="*/ 1213263 w 5283576"/>
                <a:gd name="connsiteY96" fmla="*/ 2340612 h 10922848"/>
                <a:gd name="connsiteX97" fmla="*/ 1213281 w 5283576"/>
                <a:gd name="connsiteY97" fmla="*/ 925230 h 10922848"/>
                <a:gd name="connsiteX98" fmla="*/ 150735 w 5283576"/>
                <a:gd name="connsiteY98" fmla="*/ 213240 h 10922848"/>
                <a:gd name="connsiteX99" fmla="*/ 150735 w 5283576"/>
                <a:gd name="connsiteY99" fmla="*/ 10709607 h 10922848"/>
                <a:gd name="connsiteX100" fmla="*/ 1213281 w 5283576"/>
                <a:gd name="connsiteY100" fmla="*/ 9997617 h 10922848"/>
                <a:gd name="connsiteX101" fmla="*/ 1213263 w 5283576"/>
                <a:gd name="connsiteY101" fmla="*/ 8582235 h 10922848"/>
                <a:gd name="connsiteX102" fmla="*/ 150735 w 5283576"/>
                <a:gd name="connsiteY102" fmla="*/ 10709607 h 10922848"/>
                <a:gd name="connsiteX103" fmla="*/ 81954 w 5283576"/>
                <a:gd name="connsiteY103" fmla="*/ 1726083 h 10922848"/>
                <a:gd name="connsiteX104" fmla="*/ 1076522 w 5283576"/>
                <a:gd name="connsiteY104" fmla="*/ 2389107 h 10922848"/>
                <a:gd name="connsiteX105" fmla="*/ 81954 w 5283576"/>
                <a:gd name="connsiteY105" fmla="*/ 397802 h 10922848"/>
                <a:gd name="connsiteX106" fmla="*/ 81954 w 5283576"/>
                <a:gd name="connsiteY106" fmla="*/ 1726083 h 10922848"/>
                <a:gd name="connsiteX107" fmla="*/ 81954 w 5283576"/>
                <a:gd name="connsiteY107" fmla="*/ 10525045 h 10922848"/>
                <a:gd name="connsiteX108" fmla="*/ 1076522 w 5283576"/>
                <a:gd name="connsiteY108" fmla="*/ 8533740 h 10922848"/>
                <a:gd name="connsiteX109" fmla="*/ 81954 w 5283576"/>
                <a:gd name="connsiteY109" fmla="*/ 9196764 h 10922848"/>
                <a:gd name="connsiteX110" fmla="*/ 81954 w 5283576"/>
                <a:gd name="connsiteY110" fmla="*/ 10525045 h 10922848"/>
                <a:gd name="connsiteX111" fmla="*/ 0 w 5283576"/>
                <a:gd name="connsiteY111" fmla="*/ 5461423 h 10922848"/>
                <a:gd name="connsiteX112" fmla="*/ 1334913 w 5283576"/>
                <a:gd name="connsiteY112" fmla="*/ 4548395 h 10922848"/>
                <a:gd name="connsiteX113" fmla="*/ 1334936 w 5283576"/>
                <a:gd name="connsiteY113" fmla="*/ 2732677 h 10922848"/>
                <a:gd name="connsiteX114" fmla="*/ 2 w 5283576"/>
                <a:gd name="connsiteY114" fmla="*/ 1842751 h 10922848"/>
                <a:gd name="connsiteX115" fmla="*/ 1 w 5283576"/>
                <a:gd name="connsiteY115" fmla="*/ 0 h 10922848"/>
                <a:gd name="connsiteX116" fmla="*/ 2565525 w 5283576"/>
                <a:gd name="connsiteY116" fmla="*/ 0 h 10922848"/>
                <a:gd name="connsiteX117" fmla="*/ 5283575 w 5283576"/>
                <a:gd name="connsiteY117" fmla="*/ 0 h 10922848"/>
                <a:gd name="connsiteX118" fmla="*/ 5283574 w 5283576"/>
                <a:gd name="connsiteY118" fmla="*/ 1842750 h 10922848"/>
                <a:gd name="connsiteX119" fmla="*/ 3948640 w 5283576"/>
                <a:gd name="connsiteY119" fmla="*/ 2732676 h 10922848"/>
                <a:gd name="connsiteX120" fmla="*/ 3948663 w 5283576"/>
                <a:gd name="connsiteY120" fmla="*/ 4548394 h 10922848"/>
                <a:gd name="connsiteX121" fmla="*/ 5283576 w 5283576"/>
                <a:gd name="connsiteY121" fmla="*/ 5461422 h 10922848"/>
                <a:gd name="connsiteX122" fmla="*/ 5283575 w 5283576"/>
                <a:gd name="connsiteY122" fmla="*/ 5461424 h 10922848"/>
                <a:gd name="connsiteX123" fmla="*/ 3948662 w 5283576"/>
                <a:gd name="connsiteY123" fmla="*/ 6374453 h 10922848"/>
                <a:gd name="connsiteX124" fmla="*/ 3948639 w 5283576"/>
                <a:gd name="connsiteY124" fmla="*/ 8190168 h 10922848"/>
                <a:gd name="connsiteX125" fmla="*/ 5283574 w 5283576"/>
                <a:gd name="connsiteY125" fmla="*/ 9080095 h 10922848"/>
                <a:gd name="connsiteX126" fmla="*/ 5283575 w 5283576"/>
                <a:gd name="connsiteY126" fmla="*/ 10922847 h 10922848"/>
                <a:gd name="connsiteX127" fmla="*/ 1 w 5283576"/>
                <a:gd name="connsiteY127" fmla="*/ 10922848 h 10922848"/>
                <a:gd name="connsiteX128" fmla="*/ 2 w 5283576"/>
                <a:gd name="connsiteY128" fmla="*/ 9080096 h 10922848"/>
                <a:gd name="connsiteX129" fmla="*/ 1334937 w 5283576"/>
                <a:gd name="connsiteY129" fmla="*/ 8190169 h 10922848"/>
                <a:gd name="connsiteX130" fmla="*/ 1334914 w 5283576"/>
                <a:gd name="connsiteY130" fmla="*/ 6374454 h 10922848"/>
                <a:gd name="connsiteX131" fmla="*/ 1 w 5283576"/>
                <a:gd name="connsiteY131" fmla="*/ 5461425 h 10922848"/>
                <a:gd name="connsiteX132" fmla="*/ 0 w 5283576"/>
                <a:gd name="connsiteY132" fmla="*/ 5461423 h 10922848"/>
                <a:gd name="connsiteX0" fmla="*/ 4207054 w 5283576"/>
                <a:gd name="connsiteY0" fmla="*/ 2389106 h 10922848"/>
                <a:gd name="connsiteX1" fmla="*/ 5201622 w 5283576"/>
                <a:gd name="connsiteY1" fmla="*/ 1726082 h 10922848"/>
                <a:gd name="connsiteX2" fmla="*/ 5201622 w 5283576"/>
                <a:gd name="connsiteY2" fmla="*/ 397802 h 10922848"/>
                <a:gd name="connsiteX3" fmla="*/ 4207054 w 5283576"/>
                <a:gd name="connsiteY3" fmla="*/ 2389106 h 10922848"/>
                <a:gd name="connsiteX4" fmla="*/ 4207054 w 5283576"/>
                <a:gd name="connsiteY4" fmla="*/ 8533739 h 10922848"/>
                <a:gd name="connsiteX5" fmla="*/ 5201622 w 5283576"/>
                <a:gd name="connsiteY5" fmla="*/ 10525044 h 10922848"/>
                <a:gd name="connsiteX6" fmla="*/ 5201622 w 5283576"/>
                <a:gd name="connsiteY6" fmla="*/ 9196763 h 10922848"/>
                <a:gd name="connsiteX7" fmla="*/ 4207054 w 5283576"/>
                <a:gd name="connsiteY7" fmla="*/ 8533739 h 10922848"/>
                <a:gd name="connsiteX8" fmla="*/ 4070295 w 5283576"/>
                <a:gd name="connsiteY8" fmla="*/ 925229 h 10922848"/>
                <a:gd name="connsiteX9" fmla="*/ 4070313 w 5283576"/>
                <a:gd name="connsiteY9" fmla="*/ 2340611 h 10922848"/>
                <a:gd name="connsiteX10" fmla="*/ 5132841 w 5283576"/>
                <a:gd name="connsiteY10" fmla="*/ 213240 h 10922848"/>
                <a:gd name="connsiteX11" fmla="*/ 4070295 w 5283576"/>
                <a:gd name="connsiteY11" fmla="*/ 925229 h 10922848"/>
                <a:gd name="connsiteX12" fmla="*/ 4070295 w 5283576"/>
                <a:gd name="connsiteY12" fmla="*/ 9997616 h 10922848"/>
                <a:gd name="connsiteX13" fmla="*/ 5132841 w 5283576"/>
                <a:gd name="connsiteY13" fmla="*/ 10709606 h 10922848"/>
                <a:gd name="connsiteX14" fmla="*/ 4070313 w 5283576"/>
                <a:gd name="connsiteY14" fmla="*/ 8582234 h 10922848"/>
                <a:gd name="connsiteX15" fmla="*/ 4070295 w 5283576"/>
                <a:gd name="connsiteY15" fmla="*/ 9997616 h 10922848"/>
                <a:gd name="connsiteX16" fmla="*/ 2934516 w 5283576"/>
                <a:gd name="connsiteY16" fmla="*/ 71998 h 10922848"/>
                <a:gd name="connsiteX17" fmla="*/ 4012456 w 5283576"/>
                <a:gd name="connsiteY17" fmla="*/ 790647 h 10922848"/>
                <a:gd name="connsiteX18" fmla="*/ 5084941 w 5283576"/>
                <a:gd name="connsiteY18" fmla="*/ 71998 h 10922848"/>
                <a:gd name="connsiteX19" fmla="*/ 2934516 w 5283576"/>
                <a:gd name="connsiteY19" fmla="*/ 71998 h 10922848"/>
                <a:gd name="connsiteX20" fmla="*/ 2934516 w 5283576"/>
                <a:gd name="connsiteY20" fmla="*/ 10850849 h 10922848"/>
                <a:gd name="connsiteX21" fmla="*/ 5084941 w 5283576"/>
                <a:gd name="connsiteY21" fmla="*/ 10850849 h 10922848"/>
                <a:gd name="connsiteX22" fmla="*/ 4012456 w 5283576"/>
                <a:gd name="connsiteY22" fmla="*/ 10132198 h 10922848"/>
                <a:gd name="connsiteX23" fmla="*/ 2934516 w 5283576"/>
                <a:gd name="connsiteY23" fmla="*/ 10850849 h 10922848"/>
                <a:gd name="connsiteX24" fmla="*/ 2835024 w 5283576"/>
                <a:gd name="connsiteY24" fmla="*/ 5389424 h 10922848"/>
                <a:gd name="connsiteX25" fmla="*/ 4924964 w 5283576"/>
                <a:gd name="connsiteY25" fmla="*/ 5389424 h 10922848"/>
                <a:gd name="connsiteX26" fmla="*/ 3877343 w 5283576"/>
                <a:gd name="connsiteY26" fmla="*/ 4670773 h 10922848"/>
                <a:gd name="connsiteX27" fmla="*/ 2835024 w 5283576"/>
                <a:gd name="connsiteY27" fmla="*/ 5389424 h 10922848"/>
                <a:gd name="connsiteX28" fmla="*/ 2835022 w 5283576"/>
                <a:gd name="connsiteY28" fmla="*/ 5533422 h 10922848"/>
                <a:gd name="connsiteX29" fmla="*/ 3877342 w 5283576"/>
                <a:gd name="connsiteY29" fmla="*/ 6252073 h 10922848"/>
                <a:gd name="connsiteX30" fmla="*/ 4924963 w 5283576"/>
                <a:gd name="connsiteY30" fmla="*/ 5533422 h 10922848"/>
                <a:gd name="connsiteX31" fmla="*/ 2835022 w 5283576"/>
                <a:gd name="connsiteY31" fmla="*/ 5533422 h 10922848"/>
                <a:gd name="connsiteX32" fmla="*/ 2788471 w 5283576"/>
                <a:gd name="connsiteY32" fmla="*/ 5248181 h 10922848"/>
                <a:gd name="connsiteX33" fmla="*/ 3821130 w 5283576"/>
                <a:gd name="connsiteY33" fmla="*/ 4536191 h 10922848"/>
                <a:gd name="connsiteX34" fmla="*/ 3821113 w 5283576"/>
                <a:gd name="connsiteY34" fmla="*/ 3120809 h 10922848"/>
                <a:gd name="connsiteX35" fmla="*/ 2788471 w 5283576"/>
                <a:gd name="connsiteY35" fmla="*/ 5248181 h 10922848"/>
                <a:gd name="connsiteX36" fmla="*/ 2788470 w 5283576"/>
                <a:gd name="connsiteY36" fmla="*/ 5674666 h 10922848"/>
                <a:gd name="connsiteX37" fmla="*/ 3821112 w 5283576"/>
                <a:gd name="connsiteY37" fmla="*/ 7802037 h 10922848"/>
                <a:gd name="connsiteX38" fmla="*/ 3821130 w 5283576"/>
                <a:gd name="connsiteY38" fmla="*/ 6386655 h 10922848"/>
                <a:gd name="connsiteX39" fmla="*/ 2788470 w 5283576"/>
                <a:gd name="connsiteY39" fmla="*/ 5674666 h 10922848"/>
                <a:gd name="connsiteX40" fmla="*/ 2721624 w 5283576"/>
                <a:gd name="connsiteY40" fmla="*/ 5063619 h 10922848"/>
                <a:gd name="connsiteX41" fmla="*/ 3688219 w 5283576"/>
                <a:gd name="connsiteY41" fmla="*/ 3072314 h 10922848"/>
                <a:gd name="connsiteX42" fmla="*/ 2721624 w 5283576"/>
                <a:gd name="connsiteY42" fmla="*/ 3735338 h 10922848"/>
                <a:gd name="connsiteX43" fmla="*/ 2721624 w 5283576"/>
                <a:gd name="connsiteY43" fmla="*/ 5063619 h 10922848"/>
                <a:gd name="connsiteX44" fmla="*/ 2721623 w 5283576"/>
                <a:gd name="connsiteY44" fmla="*/ 7187508 h 10922848"/>
                <a:gd name="connsiteX45" fmla="*/ 3688218 w 5283576"/>
                <a:gd name="connsiteY45" fmla="*/ 7850532 h 10922848"/>
                <a:gd name="connsiteX46" fmla="*/ 2721623 w 5283576"/>
                <a:gd name="connsiteY46" fmla="*/ 5859228 h 10922848"/>
                <a:gd name="connsiteX47" fmla="*/ 2721623 w 5283576"/>
                <a:gd name="connsiteY47" fmla="*/ 7187508 h 10922848"/>
                <a:gd name="connsiteX48" fmla="*/ 1595358 w 5283576"/>
                <a:gd name="connsiteY48" fmla="*/ 7850533 h 10922848"/>
                <a:gd name="connsiteX49" fmla="*/ 2561953 w 5283576"/>
                <a:gd name="connsiteY49" fmla="*/ 7187509 h 10922848"/>
                <a:gd name="connsiteX50" fmla="*/ 2561953 w 5283576"/>
                <a:gd name="connsiteY50" fmla="*/ 5859229 h 10922848"/>
                <a:gd name="connsiteX51" fmla="*/ 1595358 w 5283576"/>
                <a:gd name="connsiteY51" fmla="*/ 7850533 h 10922848"/>
                <a:gd name="connsiteX52" fmla="*/ 1595357 w 5283576"/>
                <a:gd name="connsiteY52" fmla="*/ 3072315 h 10922848"/>
                <a:gd name="connsiteX53" fmla="*/ 2561952 w 5283576"/>
                <a:gd name="connsiteY53" fmla="*/ 5063620 h 10922848"/>
                <a:gd name="connsiteX54" fmla="*/ 2561952 w 5283576"/>
                <a:gd name="connsiteY54" fmla="*/ 3735339 h 10922848"/>
                <a:gd name="connsiteX55" fmla="*/ 1595357 w 5283576"/>
                <a:gd name="connsiteY55" fmla="*/ 3072315 h 10922848"/>
                <a:gd name="connsiteX56" fmla="*/ 1462446 w 5283576"/>
                <a:gd name="connsiteY56" fmla="*/ 4536192 h 10922848"/>
                <a:gd name="connsiteX57" fmla="*/ 2495105 w 5283576"/>
                <a:gd name="connsiteY57" fmla="*/ 5248182 h 10922848"/>
                <a:gd name="connsiteX58" fmla="*/ 1462463 w 5283576"/>
                <a:gd name="connsiteY58" fmla="*/ 3120810 h 10922848"/>
                <a:gd name="connsiteX59" fmla="*/ 1462446 w 5283576"/>
                <a:gd name="connsiteY59" fmla="*/ 4536192 h 10922848"/>
                <a:gd name="connsiteX60" fmla="*/ 1462446 w 5283576"/>
                <a:gd name="connsiteY60" fmla="*/ 6386656 h 10922848"/>
                <a:gd name="connsiteX61" fmla="*/ 1462464 w 5283576"/>
                <a:gd name="connsiteY61" fmla="*/ 7802038 h 10922848"/>
                <a:gd name="connsiteX62" fmla="*/ 2495106 w 5283576"/>
                <a:gd name="connsiteY62" fmla="*/ 5674667 h 10922848"/>
                <a:gd name="connsiteX63" fmla="*/ 1462446 w 5283576"/>
                <a:gd name="connsiteY63" fmla="*/ 6386656 h 10922848"/>
                <a:gd name="connsiteX64" fmla="*/ 1344481 w 5283576"/>
                <a:gd name="connsiteY64" fmla="*/ 8193920 h 10922848"/>
                <a:gd name="connsiteX65" fmla="*/ 1344504 w 5283576"/>
                <a:gd name="connsiteY65" fmla="*/ 10009820 h 10922848"/>
                <a:gd name="connsiteX66" fmla="*/ 2641787 w 5283576"/>
                <a:gd name="connsiteY66" fmla="*/ 10872154 h 10922848"/>
                <a:gd name="connsiteX67" fmla="*/ 3939072 w 5283576"/>
                <a:gd name="connsiteY67" fmla="*/ 10009819 h 10922848"/>
                <a:gd name="connsiteX68" fmla="*/ 3939095 w 5283576"/>
                <a:gd name="connsiteY68" fmla="*/ 8193919 h 10922848"/>
                <a:gd name="connsiteX69" fmla="*/ 2641976 w 5283576"/>
                <a:gd name="connsiteY69" fmla="*/ 7304176 h 10922848"/>
                <a:gd name="connsiteX70" fmla="*/ 2641978 w 5283576"/>
                <a:gd name="connsiteY70" fmla="*/ 3618670 h 10922848"/>
                <a:gd name="connsiteX71" fmla="*/ 3939095 w 5283576"/>
                <a:gd name="connsiteY71" fmla="*/ 2728928 h 10922848"/>
                <a:gd name="connsiteX72" fmla="*/ 3939072 w 5283576"/>
                <a:gd name="connsiteY72" fmla="*/ 913026 h 10922848"/>
                <a:gd name="connsiteX73" fmla="*/ 2641788 w 5283576"/>
                <a:gd name="connsiteY73" fmla="*/ 50694 h 10922848"/>
                <a:gd name="connsiteX74" fmla="*/ 1344504 w 5283576"/>
                <a:gd name="connsiteY74" fmla="*/ 913027 h 10922848"/>
                <a:gd name="connsiteX75" fmla="*/ 1344481 w 5283576"/>
                <a:gd name="connsiteY75" fmla="*/ 2728929 h 10922848"/>
                <a:gd name="connsiteX76" fmla="*/ 2641598 w 5283576"/>
                <a:gd name="connsiteY76" fmla="*/ 3618671 h 10922848"/>
                <a:gd name="connsiteX77" fmla="*/ 2641600 w 5283576"/>
                <a:gd name="connsiteY77" fmla="*/ 7304177 h 10922848"/>
                <a:gd name="connsiteX78" fmla="*/ 1344481 w 5283576"/>
                <a:gd name="connsiteY78" fmla="*/ 8193920 h 10922848"/>
                <a:gd name="connsiteX79" fmla="*/ 358613 w 5283576"/>
                <a:gd name="connsiteY79" fmla="*/ 5533423 h 10922848"/>
                <a:gd name="connsiteX80" fmla="*/ 1406234 w 5283576"/>
                <a:gd name="connsiteY80" fmla="*/ 6252074 h 10922848"/>
                <a:gd name="connsiteX81" fmla="*/ 2448554 w 5283576"/>
                <a:gd name="connsiteY81" fmla="*/ 5533423 h 10922848"/>
                <a:gd name="connsiteX82" fmla="*/ 358613 w 5283576"/>
                <a:gd name="connsiteY82" fmla="*/ 5533423 h 10922848"/>
                <a:gd name="connsiteX83" fmla="*/ 358612 w 5283576"/>
                <a:gd name="connsiteY83" fmla="*/ 5389425 h 10922848"/>
                <a:gd name="connsiteX84" fmla="*/ 2448552 w 5283576"/>
                <a:gd name="connsiteY84" fmla="*/ 5389425 h 10922848"/>
                <a:gd name="connsiteX85" fmla="*/ 1406233 w 5283576"/>
                <a:gd name="connsiteY85" fmla="*/ 4670774 h 10922848"/>
                <a:gd name="connsiteX86" fmla="*/ 358612 w 5283576"/>
                <a:gd name="connsiteY86" fmla="*/ 5389425 h 10922848"/>
                <a:gd name="connsiteX87" fmla="*/ 198635 w 5283576"/>
                <a:gd name="connsiteY87" fmla="*/ 71998 h 10922848"/>
                <a:gd name="connsiteX88" fmla="*/ 1271120 w 5283576"/>
                <a:gd name="connsiteY88" fmla="*/ 790648 h 10922848"/>
                <a:gd name="connsiteX89" fmla="*/ 2349060 w 5283576"/>
                <a:gd name="connsiteY89" fmla="*/ 71998 h 10922848"/>
                <a:gd name="connsiteX90" fmla="*/ 198635 w 5283576"/>
                <a:gd name="connsiteY90" fmla="*/ 71998 h 10922848"/>
                <a:gd name="connsiteX91" fmla="*/ 198635 w 5283576"/>
                <a:gd name="connsiteY91" fmla="*/ 10850850 h 10922848"/>
                <a:gd name="connsiteX92" fmla="*/ 2349060 w 5283576"/>
                <a:gd name="connsiteY92" fmla="*/ 10850850 h 10922848"/>
                <a:gd name="connsiteX93" fmla="*/ 1271120 w 5283576"/>
                <a:gd name="connsiteY93" fmla="*/ 10132199 h 10922848"/>
                <a:gd name="connsiteX94" fmla="*/ 198635 w 5283576"/>
                <a:gd name="connsiteY94" fmla="*/ 10850850 h 10922848"/>
                <a:gd name="connsiteX95" fmla="*/ 150735 w 5283576"/>
                <a:gd name="connsiteY95" fmla="*/ 213240 h 10922848"/>
                <a:gd name="connsiteX96" fmla="*/ 1213263 w 5283576"/>
                <a:gd name="connsiteY96" fmla="*/ 2340612 h 10922848"/>
                <a:gd name="connsiteX97" fmla="*/ 1213281 w 5283576"/>
                <a:gd name="connsiteY97" fmla="*/ 925230 h 10922848"/>
                <a:gd name="connsiteX98" fmla="*/ 150735 w 5283576"/>
                <a:gd name="connsiteY98" fmla="*/ 213240 h 10922848"/>
                <a:gd name="connsiteX99" fmla="*/ 150735 w 5283576"/>
                <a:gd name="connsiteY99" fmla="*/ 10709607 h 10922848"/>
                <a:gd name="connsiteX100" fmla="*/ 1213281 w 5283576"/>
                <a:gd name="connsiteY100" fmla="*/ 9997617 h 10922848"/>
                <a:gd name="connsiteX101" fmla="*/ 1213263 w 5283576"/>
                <a:gd name="connsiteY101" fmla="*/ 8582235 h 10922848"/>
                <a:gd name="connsiteX102" fmla="*/ 150735 w 5283576"/>
                <a:gd name="connsiteY102" fmla="*/ 10709607 h 10922848"/>
                <a:gd name="connsiteX103" fmla="*/ 81954 w 5283576"/>
                <a:gd name="connsiteY103" fmla="*/ 1726083 h 10922848"/>
                <a:gd name="connsiteX104" fmla="*/ 1076522 w 5283576"/>
                <a:gd name="connsiteY104" fmla="*/ 2389107 h 10922848"/>
                <a:gd name="connsiteX105" fmla="*/ 81954 w 5283576"/>
                <a:gd name="connsiteY105" fmla="*/ 397802 h 10922848"/>
                <a:gd name="connsiteX106" fmla="*/ 81954 w 5283576"/>
                <a:gd name="connsiteY106" fmla="*/ 1726083 h 10922848"/>
                <a:gd name="connsiteX107" fmla="*/ 81954 w 5283576"/>
                <a:gd name="connsiteY107" fmla="*/ 10525045 h 10922848"/>
                <a:gd name="connsiteX108" fmla="*/ 1076522 w 5283576"/>
                <a:gd name="connsiteY108" fmla="*/ 8533740 h 10922848"/>
                <a:gd name="connsiteX109" fmla="*/ 81954 w 5283576"/>
                <a:gd name="connsiteY109" fmla="*/ 9196764 h 10922848"/>
                <a:gd name="connsiteX110" fmla="*/ 81954 w 5283576"/>
                <a:gd name="connsiteY110" fmla="*/ 10525045 h 10922848"/>
                <a:gd name="connsiteX111" fmla="*/ 0 w 5283576"/>
                <a:gd name="connsiteY111" fmla="*/ 5461423 h 10922848"/>
                <a:gd name="connsiteX112" fmla="*/ 1334913 w 5283576"/>
                <a:gd name="connsiteY112" fmla="*/ 4548395 h 10922848"/>
                <a:gd name="connsiteX113" fmla="*/ 1334936 w 5283576"/>
                <a:gd name="connsiteY113" fmla="*/ 2732677 h 10922848"/>
                <a:gd name="connsiteX114" fmla="*/ 2 w 5283576"/>
                <a:gd name="connsiteY114" fmla="*/ 1842751 h 10922848"/>
                <a:gd name="connsiteX115" fmla="*/ 1 w 5283576"/>
                <a:gd name="connsiteY115" fmla="*/ 0 h 10922848"/>
                <a:gd name="connsiteX116" fmla="*/ 5283575 w 5283576"/>
                <a:gd name="connsiteY116" fmla="*/ 0 h 10922848"/>
                <a:gd name="connsiteX117" fmla="*/ 5283574 w 5283576"/>
                <a:gd name="connsiteY117" fmla="*/ 1842750 h 10922848"/>
                <a:gd name="connsiteX118" fmla="*/ 3948640 w 5283576"/>
                <a:gd name="connsiteY118" fmla="*/ 2732676 h 10922848"/>
                <a:gd name="connsiteX119" fmla="*/ 3948663 w 5283576"/>
                <a:gd name="connsiteY119" fmla="*/ 4548394 h 10922848"/>
                <a:gd name="connsiteX120" fmla="*/ 5283576 w 5283576"/>
                <a:gd name="connsiteY120" fmla="*/ 5461422 h 10922848"/>
                <a:gd name="connsiteX121" fmla="*/ 5283575 w 5283576"/>
                <a:gd name="connsiteY121" fmla="*/ 5461424 h 10922848"/>
                <a:gd name="connsiteX122" fmla="*/ 3948662 w 5283576"/>
                <a:gd name="connsiteY122" fmla="*/ 6374453 h 10922848"/>
                <a:gd name="connsiteX123" fmla="*/ 3948639 w 5283576"/>
                <a:gd name="connsiteY123" fmla="*/ 8190168 h 10922848"/>
                <a:gd name="connsiteX124" fmla="*/ 5283574 w 5283576"/>
                <a:gd name="connsiteY124" fmla="*/ 9080095 h 10922848"/>
                <a:gd name="connsiteX125" fmla="*/ 5283575 w 5283576"/>
                <a:gd name="connsiteY125" fmla="*/ 10922847 h 10922848"/>
                <a:gd name="connsiteX126" fmla="*/ 1 w 5283576"/>
                <a:gd name="connsiteY126" fmla="*/ 10922848 h 10922848"/>
                <a:gd name="connsiteX127" fmla="*/ 2 w 5283576"/>
                <a:gd name="connsiteY127" fmla="*/ 9080096 h 10922848"/>
                <a:gd name="connsiteX128" fmla="*/ 1334937 w 5283576"/>
                <a:gd name="connsiteY128" fmla="*/ 8190169 h 10922848"/>
                <a:gd name="connsiteX129" fmla="*/ 1334914 w 5283576"/>
                <a:gd name="connsiteY129" fmla="*/ 6374454 h 10922848"/>
                <a:gd name="connsiteX130" fmla="*/ 1 w 5283576"/>
                <a:gd name="connsiteY130" fmla="*/ 5461425 h 10922848"/>
                <a:gd name="connsiteX131" fmla="*/ 0 w 5283576"/>
                <a:gd name="connsiteY131" fmla="*/ 5461423 h 10922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</a:cxnLst>
              <a:rect l="l" t="t" r="r" b="b"/>
              <a:pathLst>
                <a:path w="5283576" h="10922848">
                  <a:moveTo>
                    <a:pt x="4207054" y="2389106"/>
                  </a:moveTo>
                  <a:lnTo>
                    <a:pt x="5201622" y="1726082"/>
                  </a:lnTo>
                  <a:lnTo>
                    <a:pt x="5201622" y="397802"/>
                  </a:lnTo>
                  <a:lnTo>
                    <a:pt x="4207054" y="2389106"/>
                  </a:lnTo>
                  <a:close/>
                  <a:moveTo>
                    <a:pt x="4207054" y="8533739"/>
                  </a:moveTo>
                  <a:lnTo>
                    <a:pt x="5201622" y="10525044"/>
                  </a:lnTo>
                  <a:lnTo>
                    <a:pt x="5201622" y="9196763"/>
                  </a:lnTo>
                  <a:lnTo>
                    <a:pt x="4207054" y="8533739"/>
                  </a:lnTo>
                  <a:close/>
                  <a:moveTo>
                    <a:pt x="4070295" y="925229"/>
                  </a:moveTo>
                  <a:lnTo>
                    <a:pt x="4070313" y="2340611"/>
                  </a:lnTo>
                  <a:lnTo>
                    <a:pt x="5132841" y="213240"/>
                  </a:lnTo>
                  <a:lnTo>
                    <a:pt x="4070295" y="925229"/>
                  </a:lnTo>
                  <a:close/>
                  <a:moveTo>
                    <a:pt x="4070295" y="9997616"/>
                  </a:moveTo>
                  <a:lnTo>
                    <a:pt x="5132841" y="10709606"/>
                  </a:lnTo>
                  <a:lnTo>
                    <a:pt x="4070313" y="8582234"/>
                  </a:lnTo>
                  <a:lnTo>
                    <a:pt x="4070295" y="9997616"/>
                  </a:lnTo>
                  <a:close/>
                  <a:moveTo>
                    <a:pt x="2934516" y="71998"/>
                  </a:moveTo>
                  <a:lnTo>
                    <a:pt x="4012456" y="790647"/>
                  </a:lnTo>
                  <a:lnTo>
                    <a:pt x="5084941" y="71998"/>
                  </a:lnTo>
                  <a:lnTo>
                    <a:pt x="2934516" y="71998"/>
                  </a:lnTo>
                  <a:close/>
                  <a:moveTo>
                    <a:pt x="2934516" y="10850849"/>
                  </a:moveTo>
                  <a:lnTo>
                    <a:pt x="5084941" y="10850849"/>
                  </a:lnTo>
                  <a:lnTo>
                    <a:pt x="4012456" y="10132198"/>
                  </a:lnTo>
                  <a:lnTo>
                    <a:pt x="2934516" y="10850849"/>
                  </a:lnTo>
                  <a:close/>
                  <a:moveTo>
                    <a:pt x="2835024" y="5389424"/>
                  </a:moveTo>
                  <a:lnTo>
                    <a:pt x="4924964" y="5389424"/>
                  </a:lnTo>
                  <a:lnTo>
                    <a:pt x="3877343" y="4670773"/>
                  </a:lnTo>
                  <a:lnTo>
                    <a:pt x="2835024" y="5389424"/>
                  </a:lnTo>
                  <a:close/>
                  <a:moveTo>
                    <a:pt x="2835022" y="5533422"/>
                  </a:moveTo>
                  <a:lnTo>
                    <a:pt x="3877342" y="6252073"/>
                  </a:lnTo>
                  <a:lnTo>
                    <a:pt x="4924963" y="5533422"/>
                  </a:lnTo>
                  <a:lnTo>
                    <a:pt x="2835022" y="5533422"/>
                  </a:lnTo>
                  <a:close/>
                  <a:moveTo>
                    <a:pt x="2788471" y="5248181"/>
                  </a:moveTo>
                  <a:lnTo>
                    <a:pt x="3821130" y="4536191"/>
                  </a:lnTo>
                  <a:cubicBezTo>
                    <a:pt x="3821124" y="4064397"/>
                    <a:pt x="3821119" y="3592603"/>
                    <a:pt x="3821113" y="3120809"/>
                  </a:cubicBezTo>
                  <a:lnTo>
                    <a:pt x="2788471" y="5248181"/>
                  </a:lnTo>
                  <a:close/>
                  <a:moveTo>
                    <a:pt x="2788470" y="5674666"/>
                  </a:moveTo>
                  <a:lnTo>
                    <a:pt x="3821112" y="7802037"/>
                  </a:lnTo>
                  <a:lnTo>
                    <a:pt x="3821130" y="6386655"/>
                  </a:lnTo>
                  <a:lnTo>
                    <a:pt x="2788470" y="5674666"/>
                  </a:lnTo>
                  <a:close/>
                  <a:moveTo>
                    <a:pt x="2721624" y="5063619"/>
                  </a:moveTo>
                  <a:lnTo>
                    <a:pt x="3688219" y="3072314"/>
                  </a:lnTo>
                  <a:lnTo>
                    <a:pt x="2721624" y="3735338"/>
                  </a:lnTo>
                  <a:lnTo>
                    <a:pt x="2721624" y="5063619"/>
                  </a:lnTo>
                  <a:close/>
                  <a:moveTo>
                    <a:pt x="2721623" y="7187508"/>
                  </a:moveTo>
                  <a:lnTo>
                    <a:pt x="3688218" y="7850532"/>
                  </a:lnTo>
                  <a:lnTo>
                    <a:pt x="2721623" y="5859228"/>
                  </a:lnTo>
                  <a:lnTo>
                    <a:pt x="2721623" y="7187508"/>
                  </a:lnTo>
                  <a:close/>
                  <a:moveTo>
                    <a:pt x="1595358" y="7850533"/>
                  </a:moveTo>
                  <a:lnTo>
                    <a:pt x="2561953" y="7187509"/>
                  </a:lnTo>
                  <a:lnTo>
                    <a:pt x="2561953" y="5859229"/>
                  </a:lnTo>
                  <a:lnTo>
                    <a:pt x="1595358" y="7850533"/>
                  </a:lnTo>
                  <a:close/>
                  <a:moveTo>
                    <a:pt x="1595357" y="3072315"/>
                  </a:moveTo>
                  <a:lnTo>
                    <a:pt x="2561952" y="5063620"/>
                  </a:lnTo>
                  <a:lnTo>
                    <a:pt x="2561952" y="3735339"/>
                  </a:lnTo>
                  <a:lnTo>
                    <a:pt x="1595357" y="3072315"/>
                  </a:lnTo>
                  <a:close/>
                  <a:moveTo>
                    <a:pt x="1462446" y="4536192"/>
                  </a:moveTo>
                  <a:lnTo>
                    <a:pt x="2495105" y="5248182"/>
                  </a:lnTo>
                  <a:lnTo>
                    <a:pt x="1462463" y="3120810"/>
                  </a:lnTo>
                  <a:cubicBezTo>
                    <a:pt x="1462457" y="3592604"/>
                    <a:pt x="1462452" y="4064398"/>
                    <a:pt x="1462446" y="4536192"/>
                  </a:cubicBezTo>
                  <a:close/>
                  <a:moveTo>
                    <a:pt x="1462446" y="6386656"/>
                  </a:moveTo>
                  <a:lnTo>
                    <a:pt x="1462464" y="7802038"/>
                  </a:lnTo>
                  <a:lnTo>
                    <a:pt x="2495106" y="5674667"/>
                  </a:lnTo>
                  <a:lnTo>
                    <a:pt x="1462446" y="6386656"/>
                  </a:lnTo>
                  <a:close/>
                  <a:moveTo>
                    <a:pt x="1344481" y="8193920"/>
                  </a:moveTo>
                  <a:cubicBezTo>
                    <a:pt x="1344489" y="8799220"/>
                    <a:pt x="1344496" y="9404520"/>
                    <a:pt x="1344504" y="10009820"/>
                  </a:cubicBezTo>
                  <a:lnTo>
                    <a:pt x="2641787" y="10872154"/>
                  </a:lnTo>
                  <a:lnTo>
                    <a:pt x="3939072" y="10009819"/>
                  </a:lnTo>
                  <a:cubicBezTo>
                    <a:pt x="3939080" y="9404519"/>
                    <a:pt x="3939087" y="8799219"/>
                    <a:pt x="3939095" y="8193919"/>
                  </a:cubicBezTo>
                  <a:lnTo>
                    <a:pt x="2641976" y="7304176"/>
                  </a:lnTo>
                  <a:cubicBezTo>
                    <a:pt x="2641977" y="6075674"/>
                    <a:pt x="2641977" y="4847172"/>
                    <a:pt x="2641978" y="3618670"/>
                  </a:cubicBezTo>
                  <a:lnTo>
                    <a:pt x="3939095" y="2728928"/>
                  </a:lnTo>
                  <a:cubicBezTo>
                    <a:pt x="3939087" y="2123627"/>
                    <a:pt x="3939080" y="1518327"/>
                    <a:pt x="3939072" y="913026"/>
                  </a:cubicBezTo>
                  <a:lnTo>
                    <a:pt x="2641788" y="50694"/>
                  </a:lnTo>
                  <a:lnTo>
                    <a:pt x="1344504" y="913027"/>
                  </a:lnTo>
                  <a:cubicBezTo>
                    <a:pt x="1344496" y="1518328"/>
                    <a:pt x="1344489" y="2123628"/>
                    <a:pt x="1344481" y="2728929"/>
                  </a:cubicBezTo>
                  <a:lnTo>
                    <a:pt x="2641598" y="3618671"/>
                  </a:lnTo>
                  <a:cubicBezTo>
                    <a:pt x="2641599" y="4847173"/>
                    <a:pt x="2641599" y="6075675"/>
                    <a:pt x="2641600" y="7304177"/>
                  </a:cubicBezTo>
                  <a:lnTo>
                    <a:pt x="1344481" y="8193920"/>
                  </a:lnTo>
                  <a:close/>
                  <a:moveTo>
                    <a:pt x="358613" y="5533423"/>
                  </a:moveTo>
                  <a:lnTo>
                    <a:pt x="1406234" y="6252074"/>
                  </a:lnTo>
                  <a:lnTo>
                    <a:pt x="2448554" y="5533423"/>
                  </a:lnTo>
                  <a:lnTo>
                    <a:pt x="358613" y="5533423"/>
                  </a:lnTo>
                  <a:close/>
                  <a:moveTo>
                    <a:pt x="358612" y="5389425"/>
                  </a:moveTo>
                  <a:lnTo>
                    <a:pt x="2448552" y="5389425"/>
                  </a:lnTo>
                  <a:lnTo>
                    <a:pt x="1406233" y="4670774"/>
                  </a:lnTo>
                  <a:lnTo>
                    <a:pt x="358612" y="5389425"/>
                  </a:lnTo>
                  <a:close/>
                  <a:moveTo>
                    <a:pt x="198635" y="71998"/>
                  </a:moveTo>
                  <a:lnTo>
                    <a:pt x="1271120" y="790648"/>
                  </a:lnTo>
                  <a:lnTo>
                    <a:pt x="2349060" y="71998"/>
                  </a:lnTo>
                  <a:lnTo>
                    <a:pt x="198635" y="71998"/>
                  </a:lnTo>
                  <a:close/>
                  <a:moveTo>
                    <a:pt x="198635" y="10850850"/>
                  </a:moveTo>
                  <a:lnTo>
                    <a:pt x="2349060" y="10850850"/>
                  </a:lnTo>
                  <a:lnTo>
                    <a:pt x="1271120" y="10132199"/>
                  </a:lnTo>
                  <a:lnTo>
                    <a:pt x="198635" y="10850850"/>
                  </a:lnTo>
                  <a:close/>
                  <a:moveTo>
                    <a:pt x="150735" y="213240"/>
                  </a:moveTo>
                  <a:lnTo>
                    <a:pt x="1213263" y="2340612"/>
                  </a:lnTo>
                  <a:lnTo>
                    <a:pt x="1213281" y="925230"/>
                  </a:lnTo>
                  <a:lnTo>
                    <a:pt x="150735" y="213240"/>
                  </a:lnTo>
                  <a:close/>
                  <a:moveTo>
                    <a:pt x="150735" y="10709607"/>
                  </a:moveTo>
                  <a:lnTo>
                    <a:pt x="1213281" y="9997617"/>
                  </a:lnTo>
                  <a:lnTo>
                    <a:pt x="1213263" y="8582235"/>
                  </a:lnTo>
                  <a:lnTo>
                    <a:pt x="150735" y="10709607"/>
                  </a:lnTo>
                  <a:close/>
                  <a:moveTo>
                    <a:pt x="81954" y="1726083"/>
                  </a:moveTo>
                  <a:lnTo>
                    <a:pt x="1076522" y="2389107"/>
                  </a:lnTo>
                  <a:lnTo>
                    <a:pt x="81954" y="397802"/>
                  </a:lnTo>
                  <a:lnTo>
                    <a:pt x="81954" y="1726083"/>
                  </a:lnTo>
                  <a:close/>
                  <a:moveTo>
                    <a:pt x="81954" y="10525045"/>
                  </a:moveTo>
                  <a:lnTo>
                    <a:pt x="1076522" y="8533740"/>
                  </a:lnTo>
                  <a:lnTo>
                    <a:pt x="81954" y="9196764"/>
                  </a:lnTo>
                  <a:lnTo>
                    <a:pt x="81954" y="10525045"/>
                  </a:lnTo>
                  <a:close/>
                  <a:moveTo>
                    <a:pt x="0" y="5461423"/>
                  </a:moveTo>
                  <a:lnTo>
                    <a:pt x="1334913" y="4548395"/>
                  </a:lnTo>
                  <a:cubicBezTo>
                    <a:pt x="1334921" y="3943156"/>
                    <a:pt x="1334928" y="3337916"/>
                    <a:pt x="1334936" y="2732677"/>
                  </a:cubicBezTo>
                  <a:lnTo>
                    <a:pt x="2" y="1842751"/>
                  </a:lnTo>
                  <a:cubicBezTo>
                    <a:pt x="2" y="1228500"/>
                    <a:pt x="1" y="614250"/>
                    <a:pt x="1" y="0"/>
                  </a:cubicBezTo>
                  <a:lnTo>
                    <a:pt x="5283575" y="0"/>
                  </a:lnTo>
                  <a:cubicBezTo>
                    <a:pt x="5283575" y="614249"/>
                    <a:pt x="5283574" y="1228499"/>
                    <a:pt x="5283574" y="1842750"/>
                  </a:cubicBezTo>
                  <a:lnTo>
                    <a:pt x="3948640" y="2732676"/>
                  </a:lnTo>
                  <a:cubicBezTo>
                    <a:pt x="3948648" y="3337915"/>
                    <a:pt x="3948655" y="3943155"/>
                    <a:pt x="3948663" y="4548394"/>
                  </a:cubicBezTo>
                  <a:lnTo>
                    <a:pt x="5283576" y="5461422"/>
                  </a:lnTo>
                  <a:cubicBezTo>
                    <a:pt x="5283576" y="5461423"/>
                    <a:pt x="5283575" y="5461423"/>
                    <a:pt x="5283575" y="5461424"/>
                  </a:cubicBezTo>
                  <a:lnTo>
                    <a:pt x="3948662" y="6374453"/>
                  </a:lnTo>
                  <a:cubicBezTo>
                    <a:pt x="3948654" y="6979691"/>
                    <a:pt x="3948647" y="7584930"/>
                    <a:pt x="3948639" y="8190168"/>
                  </a:cubicBezTo>
                  <a:lnTo>
                    <a:pt x="5283574" y="9080095"/>
                  </a:lnTo>
                  <a:cubicBezTo>
                    <a:pt x="5283574" y="9694346"/>
                    <a:pt x="5283575" y="10308596"/>
                    <a:pt x="5283575" y="10922847"/>
                  </a:cubicBezTo>
                  <a:lnTo>
                    <a:pt x="1" y="10922848"/>
                  </a:lnTo>
                  <a:cubicBezTo>
                    <a:pt x="1" y="10308597"/>
                    <a:pt x="2" y="9694347"/>
                    <a:pt x="2" y="9080096"/>
                  </a:cubicBezTo>
                  <a:lnTo>
                    <a:pt x="1334937" y="8190169"/>
                  </a:lnTo>
                  <a:cubicBezTo>
                    <a:pt x="1334929" y="7584931"/>
                    <a:pt x="1334922" y="6979692"/>
                    <a:pt x="1334914" y="6374454"/>
                  </a:cubicBezTo>
                  <a:lnTo>
                    <a:pt x="1" y="5461425"/>
                  </a:lnTo>
                  <a:cubicBezTo>
                    <a:pt x="1" y="5461424"/>
                    <a:pt x="0" y="5461424"/>
                    <a:pt x="0" y="5461423"/>
                  </a:cubicBezTo>
                  <a:close/>
                </a:path>
              </a:pathLst>
            </a:cu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121" name="テキスト ボックス 120">
            <a:extLst>
              <a:ext uri="{FF2B5EF4-FFF2-40B4-BE49-F238E27FC236}">
                <a16:creationId xmlns:a16="http://schemas.microsoft.com/office/drawing/2014/main" id="{3E0DBBF1-AEBB-400C-8FA3-FF767C477C17}"/>
              </a:ext>
            </a:extLst>
          </p:cNvPr>
          <p:cNvSpPr txBox="1"/>
          <p:nvPr/>
        </p:nvSpPr>
        <p:spPr>
          <a:xfrm>
            <a:off x="289883" y="770012"/>
            <a:ext cx="11576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asanoha17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2" name="テキスト ボックス 121">
            <a:extLst>
              <a:ext uri="{FF2B5EF4-FFF2-40B4-BE49-F238E27FC236}">
                <a16:creationId xmlns:a16="http://schemas.microsoft.com/office/drawing/2014/main" id="{6D4CA5FF-4536-47EC-B4E9-DB923252A179}"/>
              </a:ext>
            </a:extLst>
          </p:cNvPr>
          <p:cNvSpPr txBox="1"/>
          <p:nvPr/>
        </p:nvSpPr>
        <p:spPr>
          <a:xfrm>
            <a:off x="3550430" y="770012"/>
            <a:ext cx="11576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asanoha18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3" name="テキスト ボックス 122">
            <a:extLst>
              <a:ext uri="{FF2B5EF4-FFF2-40B4-BE49-F238E27FC236}">
                <a16:creationId xmlns:a16="http://schemas.microsoft.com/office/drawing/2014/main" id="{AEA1A555-D596-402A-A2D5-DC57CD9DB926}"/>
              </a:ext>
            </a:extLst>
          </p:cNvPr>
          <p:cNvSpPr txBox="1"/>
          <p:nvPr/>
        </p:nvSpPr>
        <p:spPr>
          <a:xfrm>
            <a:off x="6824215" y="791124"/>
            <a:ext cx="11576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asanoha19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4" name="テキスト ボックス 123">
            <a:extLst>
              <a:ext uri="{FF2B5EF4-FFF2-40B4-BE49-F238E27FC236}">
                <a16:creationId xmlns:a16="http://schemas.microsoft.com/office/drawing/2014/main" id="{CE81ED70-87A4-4CFA-BF6A-BAE5079809B7}"/>
              </a:ext>
            </a:extLst>
          </p:cNvPr>
          <p:cNvSpPr txBox="1"/>
          <p:nvPr/>
        </p:nvSpPr>
        <p:spPr>
          <a:xfrm>
            <a:off x="289883" y="3835245"/>
            <a:ext cx="11576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asanoha20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5" name="テキスト ボックス 124">
            <a:extLst>
              <a:ext uri="{FF2B5EF4-FFF2-40B4-BE49-F238E27FC236}">
                <a16:creationId xmlns:a16="http://schemas.microsoft.com/office/drawing/2014/main" id="{AEFE8146-5C56-47EA-A8AE-ABCFCC84A8FA}"/>
              </a:ext>
            </a:extLst>
          </p:cNvPr>
          <p:cNvSpPr txBox="1"/>
          <p:nvPr/>
        </p:nvSpPr>
        <p:spPr>
          <a:xfrm>
            <a:off x="5119760" y="3835245"/>
            <a:ext cx="11576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asanoha21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582058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" name="正方形/長方形 592">
            <a:extLst>
              <a:ext uri="{FF2B5EF4-FFF2-40B4-BE49-F238E27FC236}">
                <a16:creationId xmlns:a16="http://schemas.microsoft.com/office/drawing/2014/main" id="{F12565B8-3F59-435B-8F63-D641669E2CC4}"/>
              </a:ext>
            </a:extLst>
          </p:cNvPr>
          <p:cNvSpPr/>
          <p:nvPr/>
        </p:nvSpPr>
        <p:spPr>
          <a:xfrm>
            <a:off x="277134" y="1964746"/>
            <a:ext cx="4462744" cy="4279337"/>
          </a:xfrm>
          <a:prstGeom prst="rect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フリーフォーム: 図形 50">
            <a:extLst>
              <a:ext uri="{FF2B5EF4-FFF2-40B4-BE49-F238E27FC236}">
                <a16:creationId xmlns:a16="http://schemas.microsoft.com/office/drawing/2014/main" id="{4F51BA1B-0A4B-4EA6-927E-9EC56B0887D9}"/>
              </a:ext>
            </a:extLst>
          </p:cNvPr>
          <p:cNvSpPr/>
          <p:nvPr/>
        </p:nvSpPr>
        <p:spPr>
          <a:xfrm flipV="1">
            <a:off x="279862" y="1964747"/>
            <a:ext cx="4458392" cy="4284714"/>
          </a:xfrm>
          <a:custGeom>
            <a:avLst/>
            <a:gdLst>
              <a:gd name="connsiteX0" fmla="*/ 8251644 w 8354892"/>
              <a:gd name="connsiteY0" fmla="*/ 442429 h 8029426"/>
              <a:gd name="connsiteX1" fmla="*/ 7435600 w 8354892"/>
              <a:gd name="connsiteY1" fmla="*/ 26287 h 8029426"/>
              <a:gd name="connsiteX2" fmla="*/ 7971551 w 8354892"/>
              <a:gd name="connsiteY2" fmla="*/ 26287 h 8029426"/>
              <a:gd name="connsiteX3" fmla="*/ 6369417 w 8354892"/>
              <a:gd name="connsiteY3" fmla="*/ 442429 h 8029426"/>
              <a:gd name="connsiteX4" fmla="*/ 6649510 w 8354892"/>
              <a:gd name="connsiteY4" fmla="*/ 26287 h 8029426"/>
              <a:gd name="connsiteX5" fmla="*/ 7185461 w 8354892"/>
              <a:gd name="connsiteY5" fmla="*/ 26287 h 8029426"/>
              <a:gd name="connsiteX6" fmla="*/ 6162921 w 8354892"/>
              <a:gd name="connsiteY6" fmla="*/ 442429 h 8029426"/>
              <a:gd name="connsiteX7" fmla="*/ 5346877 w 8354892"/>
              <a:gd name="connsiteY7" fmla="*/ 26287 h 8029426"/>
              <a:gd name="connsiteX8" fmla="*/ 5882828 w 8354892"/>
              <a:gd name="connsiteY8" fmla="*/ 26287 h 8029426"/>
              <a:gd name="connsiteX9" fmla="*/ 4280694 w 8354892"/>
              <a:gd name="connsiteY9" fmla="*/ 442429 h 8029426"/>
              <a:gd name="connsiteX10" fmla="*/ 4560787 w 8354892"/>
              <a:gd name="connsiteY10" fmla="*/ 26287 h 8029426"/>
              <a:gd name="connsiteX11" fmla="*/ 5096738 w 8354892"/>
              <a:gd name="connsiteY11" fmla="*/ 26287 h 8029426"/>
              <a:gd name="connsiteX12" fmla="*/ 4074198 w 8354892"/>
              <a:gd name="connsiteY12" fmla="*/ 442429 h 8029426"/>
              <a:gd name="connsiteX13" fmla="*/ 3258154 w 8354892"/>
              <a:gd name="connsiteY13" fmla="*/ 26287 h 8029426"/>
              <a:gd name="connsiteX14" fmla="*/ 3794105 w 8354892"/>
              <a:gd name="connsiteY14" fmla="*/ 26287 h 8029426"/>
              <a:gd name="connsiteX15" fmla="*/ 2191971 w 8354892"/>
              <a:gd name="connsiteY15" fmla="*/ 442429 h 8029426"/>
              <a:gd name="connsiteX16" fmla="*/ 2472064 w 8354892"/>
              <a:gd name="connsiteY16" fmla="*/ 26287 h 8029426"/>
              <a:gd name="connsiteX17" fmla="*/ 3008015 w 8354892"/>
              <a:gd name="connsiteY17" fmla="*/ 26287 h 8029426"/>
              <a:gd name="connsiteX18" fmla="*/ 1985475 w 8354892"/>
              <a:gd name="connsiteY18" fmla="*/ 442429 h 8029426"/>
              <a:gd name="connsiteX19" fmla="*/ 1169431 w 8354892"/>
              <a:gd name="connsiteY19" fmla="*/ 26287 h 8029426"/>
              <a:gd name="connsiteX20" fmla="*/ 1705382 w 8354892"/>
              <a:gd name="connsiteY20" fmla="*/ 26287 h 8029426"/>
              <a:gd name="connsiteX21" fmla="*/ 103248 w 8354892"/>
              <a:gd name="connsiteY21" fmla="*/ 442429 h 8029426"/>
              <a:gd name="connsiteX22" fmla="*/ 383341 w 8354892"/>
              <a:gd name="connsiteY22" fmla="*/ 26287 h 8029426"/>
              <a:gd name="connsiteX23" fmla="*/ 919292 w 8354892"/>
              <a:gd name="connsiteY23" fmla="*/ 26287 h 8029426"/>
              <a:gd name="connsiteX24" fmla="*/ 7681856 w 8354892"/>
              <a:gd name="connsiteY24" fmla="*/ 476433 h 8029426"/>
              <a:gd name="connsiteX25" fmla="*/ 7403478 w 8354892"/>
              <a:gd name="connsiteY25" fmla="*/ 62840 h 8029426"/>
              <a:gd name="connsiteX26" fmla="*/ 8214524 w 8354892"/>
              <a:gd name="connsiteY26" fmla="*/ 476433 h 8029426"/>
              <a:gd name="connsiteX27" fmla="*/ 6406537 w 8354892"/>
              <a:gd name="connsiteY27" fmla="*/ 476433 h 8029426"/>
              <a:gd name="connsiteX28" fmla="*/ 7217583 w 8354892"/>
              <a:gd name="connsiteY28" fmla="*/ 62840 h 8029426"/>
              <a:gd name="connsiteX29" fmla="*/ 6939206 w 8354892"/>
              <a:gd name="connsiteY29" fmla="*/ 476433 h 8029426"/>
              <a:gd name="connsiteX30" fmla="*/ 5593133 w 8354892"/>
              <a:gd name="connsiteY30" fmla="*/ 476433 h 8029426"/>
              <a:gd name="connsiteX31" fmla="*/ 5314756 w 8354892"/>
              <a:gd name="connsiteY31" fmla="*/ 62840 h 8029426"/>
              <a:gd name="connsiteX32" fmla="*/ 6125801 w 8354892"/>
              <a:gd name="connsiteY32" fmla="*/ 476433 h 8029426"/>
              <a:gd name="connsiteX33" fmla="*/ 4317814 w 8354892"/>
              <a:gd name="connsiteY33" fmla="*/ 476433 h 8029426"/>
              <a:gd name="connsiteX34" fmla="*/ 5128860 w 8354892"/>
              <a:gd name="connsiteY34" fmla="*/ 62840 h 8029426"/>
              <a:gd name="connsiteX35" fmla="*/ 4850483 w 8354892"/>
              <a:gd name="connsiteY35" fmla="*/ 476433 h 8029426"/>
              <a:gd name="connsiteX36" fmla="*/ 3504410 w 8354892"/>
              <a:gd name="connsiteY36" fmla="*/ 476433 h 8029426"/>
              <a:gd name="connsiteX37" fmla="*/ 3226033 w 8354892"/>
              <a:gd name="connsiteY37" fmla="*/ 62840 h 8029426"/>
              <a:gd name="connsiteX38" fmla="*/ 4037078 w 8354892"/>
              <a:gd name="connsiteY38" fmla="*/ 476433 h 8029426"/>
              <a:gd name="connsiteX39" fmla="*/ 2229091 w 8354892"/>
              <a:gd name="connsiteY39" fmla="*/ 476433 h 8029426"/>
              <a:gd name="connsiteX40" fmla="*/ 3040137 w 8354892"/>
              <a:gd name="connsiteY40" fmla="*/ 62840 h 8029426"/>
              <a:gd name="connsiteX41" fmla="*/ 2761760 w 8354892"/>
              <a:gd name="connsiteY41" fmla="*/ 476433 h 8029426"/>
              <a:gd name="connsiteX42" fmla="*/ 1415687 w 8354892"/>
              <a:gd name="connsiteY42" fmla="*/ 476433 h 8029426"/>
              <a:gd name="connsiteX43" fmla="*/ 1137310 w 8354892"/>
              <a:gd name="connsiteY43" fmla="*/ 62840 h 8029426"/>
              <a:gd name="connsiteX44" fmla="*/ 1948355 w 8354892"/>
              <a:gd name="connsiteY44" fmla="*/ 476433 h 8029426"/>
              <a:gd name="connsiteX45" fmla="*/ 140368 w 8354892"/>
              <a:gd name="connsiteY45" fmla="*/ 476433 h 8029426"/>
              <a:gd name="connsiteX46" fmla="*/ 951414 w 8354892"/>
              <a:gd name="connsiteY46" fmla="*/ 62840 h 8029426"/>
              <a:gd name="connsiteX47" fmla="*/ 673037 w 8354892"/>
              <a:gd name="connsiteY47" fmla="*/ 476433 h 8029426"/>
              <a:gd name="connsiteX48" fmla="*/ 7403478 w 8354892"/>
              <a:gd name="connsiteY48" fmla="*/ 940964 h 8029426"/>
              <a:gd name="connsiteX49" fmla="*/ 7681856 w 8354892"/>
              <a:gd name="connsiteY49" fmla="*/ 527372 h 8029426"/>
              <a:gd name="connsiteX50" fmla="*/ 8214524 w 8354892"/>
              <a:gd name="connsiteY50" fmla="*/ 527372 h 8029426"/>
              <a:gd name="connsiteX51" fmla="*/ 7217583 w 8354892"/>
              <a:gd name="connsiteY51" fmla="*/ 940964 h 8029426"/>
              <a:gd name="connsiteX52" fmla="*/ 6406537 w 8354892"/>
              <a:gd name="connsiteY52" fmla="*/ 527372 h 8029426"/>
              <a:gd name="connsiteX53" fmla="*/ 6939206 w 8354892"/>
              <a:gd name="connsiteY53" fmla="*/ 527372 h 8029426"/>
              <a:gd name="connsiteX54" fmla="*/ 5314756 w 8354892"/>
              <a:gd name="connsiteY54" fmla="*/ 940964 h 8029426"/>
              <a:gd name="connsiteX55" fmla="*/ 5593133 w 8354892"/>
              <a:gd name="connsiteY55" fmla="*/ 527372 h 8029426"/>
              <a:gd name="connsiteX56" fmla="*/ 6125801 w 8354892"/>
              <a:gd name="connsiteY56" fmla="*/ 527372 h 8029426"/>
              <a:gd name="connsiteX57" fmla="*/ 5128860 w 8354892"/>
              <a:gd name="connsiteY57" fmla="*/ 940964 h 8029426"/>
              <a:gd name="connsiteX58" fmla="*/ 4317814 w 8354892"/>
              <a:gd name="connsiteY58" fmla="*/ 527372 h 8029426"/>
              <a:gd name="connsiteX59" fmla="*/ 4850483 w 8354892"/>
              <a:gd name="connsiteY59" fmla="*/ 527372 h 8029426"/>
              <a:gd name="connsiteX60" fmla="*/ 3226033 w 8354892"/>
              <a:gd name="connsiteY60" fmla="*/ 940964 h 8029426"/>
              <a:gd name="connsiteX61" fmla="*/ 3504410 w 8354892"/>
              <a:gd name="connsiteY61" fmla="*/ 527372 h 8029426"/>
              <a:gd name="connsiteX62" fmla="*/ 4037078 w 8354892"/>
              <a:gd name="connsiteY62" fmla="*/ 527372 h 8029426"/>
              <a:gd name="connsiteX63" fmla="*/ 3040137 w 8354892"/>
              <a:gd name="connsiteY63" fmla="*/ 940964 h 8029426"/>
              <a:gd name="connsiteX64" fmla="*/ 2229091 w 8354892"/>
              <a:gd name="connsiteY64" fmla="*/ 527372 h 8029426"/>
              <a:gd name="connsiteX65" fmla="*/ 2761760 w 8354892"/>
              <a:gd name="connsiteY65" fmla="*/ 527372 h 8029426"/>
              <a:gd name="connsiteX66" fmla="*/ 1137310 w 8354892"/>
              <a:gd name="connsiteY66" fmla="*/ 940964 h 8029426"/>
              <a:gd name="connsiteX67" fmla="*/ 1415687 w 8354892"/>
              <a:gd name="connsiteY67" fmla="*/ 527372 h 8029426"/>
              <a:gd name="connsiteX68" fmla="*/ 1948355 w 8354892"/>
              <a:gd name="connsiteY68" fmla="*/ 527372 h 8029426"/>
              <a:gd name="connsiteX69" fmla="*/ 951414 w 8354892"/>
              <a:gd name="connsiteY69" fmla="*/ 940964 h 8029426"/>
              <a:gd name="connsiteX70" fmla="*/ 140368 w 8354892"/>
              <a:gd name="connsiteY70" fmla="*/ 527372 h 8029426"/>
              <a:gd name="connsiteX71" fmla="*/ 673037 w 8354892"/>
              <a:gd name="connsiteY71" fmla="*/ 527372 h 8029426"/>
              <a:gd name="connsiteX72" fmla="*/ 7337911 w 8354892"/>
              <a:gd name="connsiteY72" fmla="*/ 944454 h 8029426"/>
              <a:gd name="connsiteX73" fmla="*/ 7337911 w 8354892"/>
              <a:gd name="connsiteY73" fmla="*/ 59350 h 8029426"/>
              <a:gd name="connsiteX74" fmla="*/ 7635780 w 8354892"/>
              <a:gd name="connsiteY74" fmla="*/ 501902 h 8029426"/>
              <a:gd name="connsiteX75" fmla="*/ 7283150 w 8354892"/>
              <a:gd name="connsiteY75" fmla="*/ 944454 h 8029426"/>
              <a:gd name="connsiteX76" fmla="*/ 6985282 w 8354892"/>
              <a:gd name="connsiteY76" fmla="*/ 501902 h 8029426"/>
              <a:gd name="connsiteX77" fmla="*/ 7283150 w 8354892"/>
              <a:gd name="connsiteY77" fmla="*/ 59350 h 8029426"/>
              <a:gd name="connsiteX78" fmla="*/ 5249188 w 8354892"/>
              <a:gd name="connsiteY78" fmla="*/ 944454 h 8029426"/>
              <a:gd name="connsiteX79" fmla="*/ 5249188 w 8354892"/>
              <a:gd name="connsiteY79" fmla="*/ 59350 h 8029426"/>
              <a:gd name="connsiteX80" fmla="*/ 5547057 w 8354892"/>
              <a:gd name="connsiteY80" fmla="*/ 501902 h 8029426"/>
              <a:gd name="connsiteX81" fmla="*/ 5194427 w 8354892"/>
              <a:gd name="connsiteY81" fmla="*/ 944454 h 8029426"/>
              <a:gd name="connsiteX82" fmla="*/ 4896559 w 8354892"/>
              <a:gd name="connsiteY82" fmla="*/ 501902 h 8029426"/>
              <a:gd name="connsiteX83" fmla="*/ 5194427 w 8354892"/>
              <a:gd name="connsiteY83" fmla="*/ 59350 h 8029426"/>
              <a:gd name="connsiteX84" fmla="*/ 3160465 w 8354892"/>
              <a:gd name="connsiteY84" fmla="*/ 944454 h 8029426"/>
              <a:gd name="connsiteX85" fmla="*/ 3160465 w 8354892"/>
              <a:gd name="connsiteY85" fmla="*/ 59350 h 8029426"/>
              <a:gd name="connsiteX86" fmla="*/ 3458334 w 8354892"/>
              <a:gd name="connsiteY86" fmla="*/ 501902 h 8029426"/>
              <a:gd name="connsiteX87" fmla="*/ 3105704 w 8354892"/>
              <a:gd name="connsiteY87" fmla="*/ 944454 h 8029426"/>
              <a:gd name="connsiteX88" fmla="*/ 2807836 w 8354892"/>
              <a:gd name="connsiteY88" fmla="*/ 501902 h 8029426"/>
              <a:gd name="connsiteX89" fmla="*/ 3105704 w 8354892"/>
              <a:gd name="connsiteY89" fmla="*/ 59350 h 8029426"/>
              <a:gd name="connsiteX90" fmla="*/ 1071742 w 8354892"/>
              <a:gd name="connsiteY90" fmla="*/ 944454 h 8029426"/>
              <a:gd name="connsiteX91" fmla="*/ 1071742 w 8354892"/>
              <a:gd name="connsiteY91" fmla="*/ 59350 h 8029426"/>
              <a:gd name="connsiteX92" fmla="*/ 1369611 w 8354892"/>
              <a:gd name="connsiteY92" fmla="*/ 501902 h 8029426"/>
              <a:gd name="connsiteX93" fmla="*/ 1016981 w 8354892"/>
              <a:gd name="connsiteY93" fmla="*/ 944454 h 8029426"/>
              <a:gd name="connsiteX94" fmla="*/ 719113 w 8354892"/>
              <a:gd name="connsiteY94" fmla="*/ 501902 h 8029426"/>
              <a:gd name="connsiteX95" fmla="*/ 1016981 w 8354892"/>
              <a:gd name="connsiteY95" fmla="*/ 59350 h 8029426"/>
              <a:gd name="connsiteX96" fmla="*/ 7435600 w 8354892"/>
              <a:gd name="connsiteY96" fmla="*/ 977517 h 8029426"/>
              <a:gd name="connsiteX97" fmla="*/ 8251644 w 8354892"/>
              <a:gd name="connsiteY97" fmla="*/ 561376 h 8029426"/>
              <a:gd name="connsiteX98" fmla="*/ 7971551 w 8354892"/>
              <a:gd name="connsiteY98" fmla="*/ 977517 h 8029426"/>
              <a:gd name="connsiteX99" fmla="*/ 6649510 w 8354892"/>
              <a:gd name="connsiteY99" fmla="*/ 977517 h 8029426"/>
              <a:gd name="connsiteX100" fmla="*/ 6369417 w 8354892"/>
              <a:gd name="connsiteY100" fmla="*/ 561376 h 8029426"/>
              <a:gd name="connsiteX101" fmla="*/ 7185461 w 8354892"/>
              <a:gd name="connsiteY101" fmla="*/ 977517 h 8029426"/>
              <a:gd name="connsiteX102" fmla="*/ 5346877 w 8354892"/>
              <a:gd name="connsiteY102" fmla="*/ 977517 h 8029426"/>
              <a:gd name="connsiteX103" fmla="*/ 6162921 w 8354892"/>
              <a:gd name="connsiteY103" fmla="*/ 561376 h 8029426"/>
              <a:gd name="connsiteX104" fmla="*/ 5882828 w 8354892"/>
              <a:gd name="connsiteY104" fmla="*/ 977517 h 8029426"/>
              <a:gd name="connsiteX105" fmla="*/ 4560787 w 8354892"/>
              <a:gd name="connsiteY105" fmla="*/ 977517 h 8029426"/>
              <a:gd name="connsiteX106" fmla="*/ 4280694 w 8354892"/>
              <a:gd name="connsiteY106" fmla="*/ 561376 h 8029426"/>
              <a:gd name="connsiteX107" fmla="*/ 5096738 w 8354892"/>
              <a:gd name="connsiteY107" fmla="*/ 977517 h 8029426"/>
              <a:gd name="connsiteX108" fmla="*/ 3258154 w 8354892"/>
              <a:gd name="connsiteY108" fmla="*/ 977517 h 8029426"/>
              <a:gd name="connsiteX109" fmla="*/ 4074198 w 8354892"/>
              <a:gd name="connsiteY109" fmla="*/ 561376 h 8029426"/>
              <a:gd name="connsiteX110" fmla="*/ 3794105 w 8354892"/>
              <a:gd name="connsiteY110" fmla="*/ 977517 h 8029426"/>
              <a:gd name="connsiteX111" fmla="*/ 2472064 w 8354892"/>
              <a:gd name="connsiteY111" fmla="*/ 977517 h 8029426"/>
              <a:gd name="connsiteX112" fmla="*/ 2191971 w 8354892"/>
              <a:gd name="connsiteY112" fmla="*/ 561376 h 8029426"/>
              <a:gd name="connsiteX113" fmla="*/ 3008015 w 8354892"/>
              <a:gd name="connsiteY113" fmla="*/ 977517 h 8029426"/>
              <a:gd name="connsiteX114" fmla="*/ 1169431 w 8354892"/>
              <a:gd name="connsiteY114" fmla="*/ 977517 h 8029426"/>
              <a:gd name="connsiteX115" fmla="*/ 1985475 w 8354892"/>
              <a:gd name="connsiteY115" fmla="*/ 561376 h 8029426"/>
              <a:gd name="connsiteX116" fmla="*/ 1705382 w 8354892"/>
              <a:gd name="connsiteY116" fmla="*/ 977517 h 8029426"/>
              <a:gd name="connsiteX117" fmla="*/ 383341 w 8354892"/>
              <a:gd name="connsiteY117" fmla="*/ 977517 h 8029426"/>
              <a:gd name="connsiteX118" fmla="*/ 103248 w 8354892"/>
              <a:gd name="connsiteY118" fmla="*/ 561376 h 8029426"/>
              <a:gd name="connsiteX119" fmla="*/ 919292 w 8354892"/>
              <a:gd name="connsiteY119" fmla="*/ 977517 h 8029426"/>
              <a:gd name="connsiteX120" fmla="*/ 8251644 w 8354892"/>
              <a:gd name="connsiteY120" fmla="*/ 1446107 h 8029426"/>
              <a:gd name="connsiteX121" fmla="*/ 7435600 w 8354892"/>
              <a:gd name="connsiteY121" fmla="*/ 1029965 h 8029426"/>
              <a:gd name="connsiteX122" fmla="*/ 7971551 w 8354892"/>
              <a:gd name="connsiteY122" fmla="*/ 1029965 h 8029426"/>
              <a:gd name="connsiteX123" fmla="*/ 6369417 w 8354892"/>
              <a:gd name="connsiteY123" fmla="*/ 1446107 h 8029426"/>
              <a:gd name="connsiteX124" fmla="*/ 6649510 w 8354892"/>
              <a:gd name="connsiteY124" fmla="*/ 1029965 h 8029426"/>
              <a:gd name="connsiteX125" fmla="*/ 7185461 w 8354892"/>
              <a:gd name="connsiteY125" fmla="*/ 1029965 h 8029426"/>
              <a:gd name="connsiteX126" fmla="*/ 6162921 w 8354892"/>
              <a:gd name="connsiteY126" fmla="*/ 1446107 h 8029426"/>
              <a:gd name="connsiteX127" fmla="*/ 5346877 w 8354892"/>
              <a:gd name="connsiteY127" fmla="*/ 1029965 h 8029426"/>
              <a:gd name="connsiteX128" fmla="*/ 5882828 w 8354892"/>
              <a:gd name="connsiteY128" fmla="*/ 1029965 h 8029426"/>
              <a:gd name="connsiteX129" fmla="*/ 4280694 w 8354892"/>
              <a:gd name="connsiteY129" fmla="*/ 1446107 h 8029426"/>
              <a:gd name="connsiteX130" fmla="*/ 4560787 w 8354892"/>
              <a:gd name="connsiteY130" fmla="*/ 1029965 h 8029426"/>
              <a:gd name="connsiteX131" fmla="*/ 5096738 w 8354892"/>
              <a:gd name="connsiteY131" fmla="*/ 1029965 h 8029426"/>
              <a:gd name="connsiteX132" fmla="*/ 4074198 w 8354892"/>
              <a:gd name="connsiteY132" fmla="*/ 1446107 h 8029426"/>
              <a:gd name="connsiteX133" fmla="*/ 3258154 w 8354892"/>
              <a:gd name="connsiteY133" fmla="*/ 1029965 h 8029426"/>
              <a:gd name="connsiteX134" fmla="*/ 3794105 w 8354892"/>
              <a:gd name="connsiteY134" fmla="*/ 1029965 h 8029426"/>
              <a:gd name="connsiteX135" fmla="*/ 2191971 w 8354892"/>
              <a:gd name="connsiteY135" fmla="*/ 1446107 h 8029426"/>
              <a:gd name="connsiteX136" fmla="*/ 2472064 w 8354892"/>
              <a:gd name="connsiteY136" fmla="*/ 1029965 h 8029426"/>
              <a:gd name="connsiteX137" fmla="*/ 3008015 w 8354892"/>
              <a:gd name="connsiteY137" fmla="*/ 1029965 h 8029426"/>
              <a:gd name="connsiteX138" fmla="*/ 1985475 w 8354892"/>
              <a:gd name="connsiteY138" fmla="*/ 1446107 h 8029426"/>
              <a:gd name="connsiteX139" fmla="*/ 1169431 w 8354892"/>
              <a:gd name="connsiteY139" fmla="*/ 1029965 h 8029426"/>
              <a:gd name="connsiteX140" fmla="*/ 1705382 w 8354892"/>
              <a:gd name="connsiteY140" fmla="*/ 1029965 h 8029426"/>
              <a:gd name="connsiteX141" fmla="*/ 103248 w 8354892"/>
              <a:gd name="connsiteY141" fmla="*/ 1446107 h 8029426"/>
              <a:gd name="connsiteX142" fmla="*/ 383341 w 8354892"/>
              <a:gd name="connsiteY142" fmla="*/ 1029965 h 8029426"/>
              <a:gd name="connsiteX143" fmla="*/ 919292 w 8354892"/>
              <a:gd name="connsiteY143" fmla="*/ 1029965 h 8029426"/>
              <a:gd name="connsiteX144" fmla="*/ 8327796 w 8354892"/>
              <a:gd name="connsiteY144" fmla="*/ 1465323 h 8029426"/>
              <a:gd name="connsiteX145" fmla="*/ 8017077 w 8354892"/>
              <a:gd name="connsiteY145" fmla="*/ 1003678 h 8029426"/>
              <a:gd name="connsiteX146" fmla="*/ 8017161 w 8354892"/>
              <a:gd name="connsiteY146" fmla="*/ 1003678 h 8029426"/>
              <a:gd name="connsiteX147" fmla="*/ 8327796 w 8354892"/>
              <a:gd name="connsiteY147" fmla="*/ 542160 h 8029426"/>
              <a:gd name="connsiteX148" fmla="*/ 6293265 w 8354892"/>
              <a:gd name="connsiteY148" fmla="*/ 1465323 h 8029426"/>
              <a:gd name="connsiteX149" fmla="*/ 6293265 w 8354892"/>
              <a:gd name="connsiteY149" fmla="*/ 542160 h 8029426"/>
              <a:gd name="connsiteX150" fmla="*/ 6603900 w 8354892"/>
              <a:gd name="connsiteY150" fmla="*/ 1003678 h 8029426"/>
              <a:gd name="connsiteX151" fmla="*/ 6603985 w 8354892"/>
              <a:gd name="connsiteY151" fmla="*/ 1003678 h 8029426"/>
              <a:gd name="connsiteX152" fmla="*/ 6239073 w 8354892"/>
              <a:gd name="connsiteY152" fmla="*/ 1465323 h 8029426"/>
              <a:gd name="connsiteX153" fmla="*/ 5928354 w 8354892"/>
              <a:gd name="connsiteY153" fmla="*/ 1003678 h 8029426"/>
              <a:gd name="connsiteX154" fmla="*/ 5928439 w 8354892"/>
              <a:gd name="connsiteY154" fmla="*/ 1003678 h 8029426"/>
              <a:gd name="connsiteX155" fmla="*/ 6239073 w 8354892"/>
              <a:gd name="connsiteY155" fmla="*/ 542160 h 8029426"/>
              <a:gd name="connsiteX156" fmla="*/ 4204542 w 8354892"/>
              <a:gd name="connsiteY156" fmla="*/ 1465323 h 8029426"/>
              <a:gd name="connsiteX157" fmla="*/ 4204542 w 8354892"/>
              <a:gd name="connsiteY157" fmla="*/ 542160 h 8029426"/>
              <a:gd name="connsiteX158" fmla="*/ 4515177 w 8354892"/>
              <a:gd name="connsiteY158" fmla="*/ 1003678 h 8029426"/>
              <a:gd name="connsiteX159" fmla="*/ 4515262 w 8354892"/>
              <a:gd name="connsiteY159" fmla="*/ 1003678 h 8029426"/>
              <a:gd name="connsiteX160" fmla="*/ 4150350 w 8354892"/>
              <a:gd name="connsiteY160" fmla="*/ 1465323 h 8029426"/>
              <a:gd name="connsiteX161" fmla="*/ 3839631 w 8354892"/>
              <a:gd name="connsiteY161" fmla="*/ 1003678 h 8029426"/>
              <a:gd name="connsiteX162" fmla="*/ 3839716 w 8354892"/>
              <a:gd name="connsiteY162" fmla="*/ 1003678 h 8029426"/>
              <a:gd name="connsiteX163" fmla="*/ 4150350 w 8354892"/>
              <a:gd name="connsiteY163" fmla="*/ 542160 h 8029426"/>
              <a:gd name="connsiteX164" fmla="*/ 2115819 w 8354892"/>
              <a:gd name="connsiteY164" fmla="*/ 1465323 h 8029426"/>
              <a:gd name="connsiteX165" fmla="*/ 2115819 w 8354892"/>
              <a:gd name="connsiteY165" fmla="*/ 542160 h 8029426"/>
              <a:gd name="connsiteX166" fmla="*/ 2426454 w 8354892"/>
              <a:gd name="connsiteY166" fmla="*/ 1003678 h 8029426"/>
              <a:gd name="connsiteX167" fmla="*/ 2426538 w 8354892"/>
              <a:gd name="connsiteY167" fmla="*/ 1003678 h 8029426"/>
              <a:gd name="connsiteX168" fmla="*/ 2061627 w 8354892"/>
              <a:gd name="connsiteY168" fmla="*/ 1465323 h 8029426"/>
              <a:gd name="connsiteX169" fmla="*/ 1750908 w 8354892"/>
              <a:gd name="connsiteY169" fmla="*/ 1003678 h 8029426"/>
              <a:gd name="connsiteX170" fmla="*/ 1750993 w 8354892"/>
              <a:gd name="connsiteY170" fmla="*/ 1003678 h 8029426"/>
              <a:gd name="connsiteX171" fmla="*/ 2061627 w 8354892"/>
              <a:gd name="connsiteY171" fmla="*/ 542160 h 8029426"/>
              <a:gd name="connsiteX172" fmla="*/ 27096 w 8354892"/>
              <a:gd name="connsiteY172" fmla="*/ 1465323 h 8029426"/>
              <a:gd name="connsiteX173" fmla="*/ 27096 w 8354892"/>
              <a:gd name="connsiteY173" fmla="*/ 542160 h 8029426"/>
              <a:gd name="connsiteX174" fmla="*/ 337731 w 8354892"/>
              <a:gd name="connsiteY174" fmla="*/ 1003678 h 8029426"/>
              <a:gd name="connsiteX175" fmla="*/ 337815 w 8354892"/>
              <a:gd name="connsiteY175" fmla="*/ 1003678 h 8029426"/>
              <a:gd name="connsiteX176" fmla="*/ 7681856 w 8354892"/>
              <a:gd name="connsiteY176" fmla="*/ 1480111 h 8029426"/>
              <a:gd name="connsiteX177" fmla="*/ 7403478 w 8354892"/>
              <a:gd name="connsiteY177" fmla="*/ 1066518 h 8029426"/>
              <a:gd name="connsiteX178" fmla="*/ 8214524 w 8354892"/>
              <a:gd name="connsiteY178" fmla="*/ 1480111 h 8029426"/>
              <a:gd name="connsiteX179" fmla="*/ 6406537 w 8354892"/>
              <a:gd name="connsiteY179" fmla="*/ 1480111 h 8029426"/>
              <a:gd name="connsiteX180" fmla="*/ 7217583 w 8354892"/>
              <a:gd name="connsiteY180" fmla="*/ 1066518 h 8029426"/>
              <a:gd name="connsiteX181" fmla="*/ 6939206 w 8354892"/>
              <a:gd name="connsiteY181" fmla="*/ 1480111 h 8029426"/>
              <a:gd name="connsiteX182" fmla="*/ 5593133 w 8354892"/>
              <a:gd name="connsiteY182" fmla="*/ 1480111 h 8029426"/>
              <a:gd name="connsiteX183" fmla="*/ 5314756 w 8354892"/>
              <a:gd name="connsiteY183" fmla="*/ 1066518 h 8029426"/>
              <a:gd name="connsiteX184" fmla="*/ 6125801 w 8354892"/>
              <a:gd name="connsiteY184" fmla="*/ 1480111 h 8029426"/>
              <a:gd name="connsiteX185" fmla="*/ 4317814 w 8354892"/>
              <a:gd name="connsiteY185" fmla="*/ 1480111 h 8029426"/>
              <a:gd name="connsiteX186" fmla="*/ 5128860 w 8354892"/>
              <a:gd name="connsiteY186" fmla="*/ 1066518 h 8029426"/>
              <a:gd name="connsiteX187" fmla="*/ 4850483 w 8354892"/>
              <a:gd name="connsiteY187" fmla="*/ 1480111 h 8029426"/>
              <a:gd name="connsiteX188" fmla="*/ 3504410 w 8354892"/>
              <a:gd name="connsiteY188" fmla="*/ 1480111 h 8029426"/>
              <a:gd name="connsiteX189" fmla="*/ 3226033 w 8354892"/>
              <a:gd name="connsiteY189" fmla="*/ 1066518 h 8029426"/>
              <a:gd name="connsiteX190" fmla="*/ 4037078 w 8354892"/>
              <a:gd name="connsiteY190" fmla="*/ 1480111 h 8029426"/>
              <a:gd name="connsiteX191" fmla="*/ 2229091 w 8354892"/>
              <a:gd name="connsiteY191" fmla="*/ 1480111 h 8029426"/>
              <a:gd name="connsiteX192" fmla="*/ 3040137 w 8354892"/>
              <a:gd name="connsiteY192" fmla="*/ 1066518 h 8029426"/>
              <a:gd name="connsiteX193" fmla="*/ 2761760 w 8354892"/>
              <a:gd name="connsiteY193" fmla="*/ 1480111 h 8029426"/>
              <a:gd name="connsiteX194" fmla="*/ 1415687 w 8354892"/>
              <a:gd name="connsiteY194" fmla="*/ 1480111 h 8029426"/>
              <a:gd name="connsiteX195" fmla="*/ 1137310 w 8354892"/>
              <a:gd name="connsiteY195" fmla="*/ 1066518 h 8029426"/>
              <a:gd name="connsiteX196" fmla="*/ 1948355 w 8354892"/>
              <a:gd name="connsiteY196" fmla="*/ 1480111 h 8029426"/>
              <a:gd name="connsiteX197" fmla="*/ 140368 w 8354892"/>
              <a:gd name="connsiteY197" fmla="*/ 1480111 h 8029426"/>
              <a:gd name="connsiteX198" fmla="*/ 951414 w 8354892"/>
              <a:gd name="connsiteY198" fmla="*/ 1066518 h 8029426"/>
              <a:gd name="connsiteX199" fmla="*/ 673037 w 8354892"/>
              <a:gd name="connsiteY199" fmla="*/ 1480111 h 8029426"/>
              <a:gd name="connsiteX200" fmla="*/ 7403478 w 8354892"/>
              <a:gd name="connsiteY200" fmla="*/ 1944643 h 8029426"/>
              <a:gd name="connsiteX201" fmla="*/ 7681856 w 8354892"/>
              <a:gd name="connsiteY201" fmla="*/ 1531050 h 8029426"/>
              <a:gd name="connsiteX202" fmla="*/ 8214524 w 8354892"/>
              <a:gd name="connsiteY202" fmla="*/ 1531050 h 8029426"/>
              <a:gd name="connsiteX203" fmla="*/ 7217583 w 8354892"/>
              <a:gd name="connsiteY203" fmla="*/ 1944643 h 8029426"/>
              <a:gd name="connsiteX204" fmla="*/ 6406537 w 8354892"/>
              <a:gd name="connsiteY204" fmla="*/ 1531050 h 8029426"/>
              <a:gd name="connsiteX205" fmla="*/ 6939206 w 8354892"/>
              <a:gd name="connsiteY205" fmla="*/ 1531050 h 8029426"/>
              <a:gd name="connsiteX206" fmla="*/ 5314756 w 8354892"/>
              <a:gd name="connsiteY206" fmla="*/ 1944643 h 8029426"/>
              <a:gd name="connsiteX207" fmla="*/ 5593133 w 8354892"/>
              <a:gd name="connsiteY207" fmla="*/ 1531050 h 8029426"/>
              <a:gd name="connsiteX208" fmla="*/ 6125801 w 8354892"/>
              <a:gd name="connsiteY208" fmla="*/ 1531050 h 8029426"/>
              <a:gd name="connsiteX209" fmla="*/ 5128860 w 8354892"/>
              <a:gd name="connsiteY209" fmla="*/ 1944643 h 8029426"/>
              <a:gd name="connsiteX210" fmla="*/ 4317814 w 8354892"/>
              <a:gd name="connsiteY210" fmla="*/ 1531050 h 8029426"/>
              <a:gd name="connsiteX211" fmla="*/ 4850483 w 8354892"/>
              <a:gd name="connsiteY211" fmla="*/ 1531050 h 8029426"/>
              <a:gd name="connsiteX212" fmla="*/ 3226033 w 8354892"/>
              <a:gd name="connsiteY212" fmla="*/ 1944643 h 8029426"/>
              <a:gd name="connsiteX213" fmla="*/ 3504410 w 8354892"/>
              <a:gd name="connsiteY213" fmla="*/ 1531050 h 8029426"/>
              <a:gd name="connsiteX214" fmla="*/ 4037078 w 8354892"/>
              <a:gd name="connsiteY214" fmla="*/ 1531050 h 8029426"/>
              <a:gd name="connsiteX215" fmla="*/ 3040137 w 8354892"/>
              <a:gd name="connsiteY215" fmla="*/ 1944643 h 8029426"/>
              <a:gd name="connsiteX216" fmla="*/ 2229091 w 8354892"/>
              <a:gd name="connsiteY216" fmla="*/ 1531050 h 8029426"/>
              <a:gd name="connsiteX217" fmla="*/ 2761760 w 8354892"/>
              <a:gd name="connsiteY217" fmla="*/ 1531050 h 8029426"/>
              <a:gd name="connsiteX218" fmla="*/ 1137310 w 8354892"/>
              <a:gd name="connsiteY218" fmla="*/ 1944643 h 8029426"/>
              <a:gd name="connsiteX219" fmla="*/ 1415687 w 8354892"/>
              <a:gd name="connsiteY219" fmla="*/ 1531050 h 8029426"/>
              <a:gd name="connsiteX220" fmla="*/ 1948355 w 8354892"/>
              <a:gd name="connsiteY220" fmla="*/ 1531050 h 8029426"/>
              <a:gd name="connsiteX221" fmla="*/ 951414 w 8354892"/>
              <a:gd name="connsiteY221" fmla="*/ 1944643 h 8029426"/>
              <a:gd name="connsiteX222" fmla="*/ 140368 w 8354892"/>
              <a:gd name="connsiteY222" fmla="*/ 1531050 h 8029426"/>
              <a:gd name="connsiteX223" fmla="*/ 673037 w 8354892"/>
              <a:gd name="connsiteY223" fmla="*/ 1531050 h 8029426"/>
              <a:gd name="connsiteX224" fmla="*/ 7337911 w 8354892"/>
              <a:gd name="connsiteY224" fmla="*/ 1948133 h 8029426"/>
              <a:gd name="connsiteX225" fmla="*/ 7337911 w 8354892"/>
              <a:gd name="connsiteY225" fmla="*/ 1063028 h 8029426"/>
              <a:gd name="connsiteX226" fmla="*/ 7635780 w 8354892"/>
              <a:gd name="connsiteY226" fmla="*/ 1505581 h 8029426"/>
              <a:gd name="connsiteX227" fmla="*/ 7283150 w 8354892"/>
              <a:gd name="connsiteY227" fmla="*/ 1948133 h 8029426"/>
              <a:gd name="connsiteX228" fmla="*/ 6985282 w 8354892"/>
              <a:gd name="connsiteY228" fmla="*/ 1505581 h 8029426"/>
              <a:gd name="connsiteX229" fmla="*/ 7283150 w 8354892"/>
              <a:gd name="connsiteY229" fmla="*/ 1063028 h 8029426"/>
              <a:gd name="connsiteX230" fmla="*/ 5249188 w 8354892"/>
              <a:gd name="connsiteY230" fmla="*/ 1948133 h 8029426"/>
              <a:gd name="connsiteX231" fmla="*/ 5249188 w 8354892"/>
              <a:gd name="connsiteY231" fmla="*/ 1063028 h 8029426"/>
              <a:gd name="connsiteX232" fmla="*/ 5547057 w 8354892"/>
              <a:gd name="connsiteY232" fmla="*/ 1505581 h 8029426"/>
              <a:gd name="connsiteX233" fmla="*/ 5194427 w 8354892"/>
              <a:gd name="connsiteY233" fmla="*/ 1948133 h 8029426"/>
              <a:gd name="connsiteX234" fmla="*/ 4896559 w 8354892"/>
              <a:gd name="connsiteY234" fmla="*/ 1505581 h 8029426"/>
              <a:gd name="connsiteX235" fmla="*/ 5194427 w 8354892"/>
              <a:gd name="connsiteY235" fmla="*/ 1063028 h 8029426"/>
              <a:gd name="connsiteX236" fmla="*/ 3160465 w 8354892"/>
              <a:gd name="connsiteY236" fmla="*/ 1948133 h 8029426"/>
              <a:gd name="connsiteX237" fmla="*/ 3160465 w 8354892"/>
              <a:gd name="connsiteY237" fmla="*/ 1063028 h 8029426"/>
              <a:gd name="connsiteX238" fmla="*/ 3458334 w 8354892"/>
              <a:gd name="connsiteY238" fmla="*/ 1505581 h 8029426"/>
              <a:gd name="connsiteX239" fmla="*/ 3105704 w 8354892"/>
              <a:gd name="connsiteY239" fmla="*/ 1948133 h 8029426"/>
              <a:gd name="connsiteX240" fmla="*/ 2807836 w 8354892"/>
              <a:gd name="connsiteY240" fmla="*/ 1505581 h 8029426"/>
              <a:gd name="connsiteX241" fmla="*/ 3105704 w 8354892"/>
              <a:gd name="connsiteY241" fmla="*/ 1063028 h 8029426"/>
              <a:gd name="connsiteX242" fmla="*/ 1071742 w 8354892"/>
              <a:gd name="connsiteY242" fmla="*/ 1948133 h 8029426"/>
              <a:gd name="connsiteX243" fmla="*/ 1071742 w 8354892"/>
              <a:gd name="connsiteY243" fmla="*/ 1063028 h 8029426"/>
              <a:gd name="connsiteX244" fmla="*/ 1369611 w 8354892"/>
              <a:gd name="connsiteY244" fmla="*/ 1505581 h 8029426"/>
              <a:gd name="connsiteX245" fmla="*/ 1016981 w 8354892"/>
              <a:gd name="connsiteY245" fmla="*/ 1948133 h 8029426"/>
              <a:gd name="connsiteX246" fmla="*/ 719113 w 8354892"/>
              <a:gd name="connsiteY246" fmla="*/ 1505581 h 8029426"/>
              <a:gd name="connsiteX247" fmla="*/ 1016981 w 8354892"/>
              <a:gd name="connsiteY247" fmla="*/ 1063028 h 8029426"/>
              <a:gd name="connsiteX248" fmla="*/ 7435600 w 8354892"/>
              <a:gd name="connsiteY248" fmla="*/ 1981196 h 8029426"/>
              <a:gd name="connsiteX249" fmla="*/ 8251644 w 8354892"/>
              <a:gd name="connsiteY249" fmla="*/ 1565054 h 8029426"/>
              <a:gd name="connsiteX250" fmla="*/ 7971551 w 8354892"/>
              <a:gd name="connsiteY250" fmla="*/ 1981196 h 8029426"/>
              <a:gd name="connsiteX251" fmla="*/ 6649510 w 8354892"/>
              <a:gd name="connsiteY251" fmla="*/ 1981196 h 8029426"/>
              <a:gd name="connsiteX252" fmla="*/ 6369417 w 8354892"/>
              <a:gd name="connsiteY252" fmla="*/ 1565054 h 8029426"/>
              <a:gd name="connsiteX253" fmla="*/ 7185461 w 8354892"/>
              <a:gd name="connsiteY253" fmla="*/ 1981196 h 8029426"/>
              <a:gd name="connsiteX254" fmla="*/ 5346877 w 8354892"/>
              <a:gd name="connsiteY254" fmla="*/ 1981196 h 8029426"/>
              <a:gd name="connsiteX255" fmla="*/ 6162921 w 8354892"/>
              <a:gd name="connsiteY255" fmla="*/ 1565054 h 8029426"/>
              <a:gd name="connsiteX256" fmla="*/ 5882828 w 8354892"/>
              <a:gd name="connsiteY256" fmla="*/ 1981196 h 8029426"/>
              <a:gd name="connsiteX257" fmla="*/ 4560787 w 8354892"/>
              <a:gd name="connsiteY257" fmla="*/ 1981196 h 8029426"/>
              <a:gd name="connsiteX258" fmla="*/ 4280694 w 8354892"/>
              <a:gd name="connsiteY258" fmla="*/ 1565054 h 8029426"/>
              <a:gd name="connsiteX259" fmla="*/ 5096738 w 8354892"/>
              <a:gd name="connsiteY259" fmla="*/ 1981196 h 8029426"/>
              <a:gd name="connsiteX260" fmla="*/ 3258154 w 8354892"/>
              <a:gd name="connsiteY260" fmla="*/ 1981196 h 8029426"/>
              <a:gd name="connsiteX261" fmla="*/ 4074198 w 8354892"/>
              <a:gd name="connsiteY261" fmla="*/ 1565054 h 8029426"/>
              <a:gd name="connsiteX262" fmla="*/ 3794105 w 8354892"/>
              <a:gd name="connsiteY262" fmla="*/ 1981196 h 8029426"/>
              <a:gd name="connsiteX263" fmla="*/ 2472064 w 8354892"/>
              <a:gd name="connsiteY263" fmla="*/ 1981196 h 8029426"/>
              <a:gd name="connsiteX264" fmla="*/ 2191971 w 8354892"/>
              <a:gd name="connsiteY264" fmla="*/ 1565054 h 8029426"/>
              <a:gd name="connsiteX265" fmla="*/ 3008015 w 8354892"/>
              <a:gd name="connsiteY265" fmla="*/ 1981196 h 8029426"/>
              <a:gd name="connsiteX266" fmla="*/ 1169431 w 8354892"/>
              <a:gd name="connsiteY266" fmla="*/ 1981196 h 8029426"/>
              <a:gd name="connsiteX267" fmla="*/ 1985475 w 8354892"/>
              <a:gd name="connsiteY267" fmla="*/ 1565054 h 8029426"/>
              <a:gd name="connsiteX268" fmla="*/ 1705382 w 8354892"/>
              <a:gd name="connsiteY268" fmla="*/ 1981196 h 8029426"/>
              <a:gd name="connsiteX269" fmla="*/ 383341 w 8354892"/>
              <a:gd name="connsiteY269" fmla="*/ 1981196 h 8029426"/>
              <a:gd name="connsiteX270" fmla="*/ 103248 w 8354892"/>
              <a:gd name="connsiteY270" fmla="*/ 1565054 h 8029426"/>
              <a:gd name="connsiteX271" fmla="*/ 919292 w 8354892"/>
              <a:gd name="connsiteY271" fmla="*/ 1981196 h 8029426"/>
              <a:gd name="connsiteX272" fmla="*/ 8251644 w 8354892"/>
              <a:gd name="connsiteY272" fmla="*/ 2449786 h 8029426"/>
              <a:gd name="connsiteX273" fmla="*/ 7435600 w 8354892"/>
              <a:gd name="connsiteY273" fmla="*/ 2033644 h 8029426"/>
              <a:gd name="connsiteX274" fmla="*/ 7971551 w 8354892"/>
              <a:gd name="connsiteY274" fmla="*/ 2033644 h 8029426"/>
              <a:gd name="connsiteX275" fmla="*/ 6369417 w 8354892"/>
              <a:gd name="connsiteY275" fmla="*/ 2449786 h 8029426"/>
              <a:gd name="connsiteX276" fmla="*/ 6649510 w 8354892"/>
              <a:gd name="connsiteY276" fmla="*/ 2033644 h 8029426"/>
              <a:gd name="connsiteX277" fmla="*/ 7185461 w 8354892"/>
              <a:gd name="connsiteY277" fmla="*/ 2033644 h 8029426"/>
              <a:gd name="connsiteX278" fmla="*/ 6162921 w 8354892"/>
              <a:gd name="connsiteY278" fmla="*/ 2449786 h 8029426"/>
              <a:gd name="connsiteX279" fmla="*/ 5346877 w 8354892"/>
              <a:gd name="connsiteY279" fmla="*/ 2033644 h 8029426"/>
              <a:gd name="connsiteX280" fmla="*/ 5882828 w 8354892"/>
              <a:gd name="connsiteY280" fmla="*/ 2033644 h 8029426"/>
              <a:gd name="connsiteX281" fmla="*/ 4280694 w 8354892"/>
              <a:gd name="connsiteY281" fmla="*/ 2449786 h 8029426"/>
              <a:gd name="connsiteX282" fmla="*/ 4560787 w 8354892"/>
              <a:gd name="connsiteY282" fmla="*/ 2033644 h 8029426"/>
              <a:gd name="connsiteX283" fmla="*/ 5096738 w 8354892"/>
              <a:gd name="connsiteY283" fmla="*/ 2033644 h 8029426"/>
              <a:gd name="connsiteX284" fmla="*/ 4074198 w 8354892"/>
              <a:gd name="connsiteY284" fmla="*/ 2449786 h 8029426"/>
              <a:gd name="connsiteX285" fmla="*/ 3258154 w 8354892"/>
              <a:gd name="connsiteY285" fmla="*/ 2033644 h 8029426"/>
              <a:gd name="connsiteX286" fmla="*/ 3794105 w 8354892"/>
              <a:gd name="connsiteY286" fmla="*/ 2033644 h 8029426"/>
              <a:gd name="connsiteX287" fmla="*/ 2191971 w 8354892"/>
              <a:gd name="connsiteY287" fmla="*/ 2449786 h 8029426"/>
              <a:gd name="connsiteX288" fmla="*/ 2472064 w 8354892"/>
              <a:gd name="connsiteY288" fmla="*/ 2033644 h 8029426"/>
              <a:gd name="connsiteX289" fmla="*/ 3008015 w 8354892"/>
              <a:gd name="connsiteY289" fmla="*/ 2033644 h 8029426"/>
              <a:gd name="connsiteX290" fmla="*/ 1985475 w 8354892"/>
              <a:gd name="connsiteY290" fmla="*/ 2449786 h 8029426"/>
              <a:gd name="connsiteX291" fmla="*/ 1169431 w 8354892"/>
              <a:gd name="connsiteY291" fmla="*/ 2033644 h 8029426"/>
              <a:gd name="connsiteX292" fmla="*/ 1705382 w 8354892"/>
              <a:gd name="connsiteY292" fmla="*/ 2033644 h 8029426"/>
              <a:gd name="connsiteX293" fmla="*/ 103248 w 8354892"/>
              <a:gd name="connsiteY293" fmla="*/ 2449786 h 8029426"/>
              <a:gd name="connsiteX294" fmla="*/ 383341 w 8354892"/>
              <a:gd name="connsiteY294" fmla="*/ 2033644 h 8029426"/>
              <a:gd name="connsiteX295" fmla="*/ 919292 w 8354892"/>
              <a:gd name="connsiteY295" fmla="*/ 2033644 h 8029426"/>
              <a:gd name="connsiteX296" fmla="*/ 8327796 w 8354892"/>
              <a:gd name="connsiteY296" fmla="*/ 2469001 h 8029426"/>
              <a:gd name="connsiteX297" fmla="*/ 8017077 w 8354892"/>
              <a:gd name="connsiteY297" fmla="*/ 2007357 h 8029426"/>
              <a:gd name="connsiteX298" fmla="*/ 8017161 w 8354892"/>
              <a:gd name="connsiteY298" fmla="*/ 2007357 h 8029426"/>
              <a:gd name="connsiteX299" fmla="*/ 8327796 w 8354892"/>
              <a:gd name="connsiteY299" fmla="*/ 1545838 h 8029426"/>
              <a:gd name="connsiteX300" fmla="*/ 8327796 w 8354892"/>
              <a:gd name="connsiteY300" fmla="*/ 2007357 h 8029426"/>
              <a:gd name="connsiteX301" fmla="*/ 6293265 w 8354892"/>
              <a:gd name="connsiteY301" fmla="*/ 2469001 h 8029426"/>
              <a:gd name="connsiteX302" fmla="*/ 6293265 w 8354892"/>
              <a:gd name="connsiteY302" fmla="*/ 2007357 h 8029426"/>
              <a:gd name="connsiteX303" fmla="*/ 6293265 w 8354892"/>
              <a:gd name="connsiteY303" fmla="*/ 1545838 h 8029426"/>
              <a:gd name="connsiteX304" fmla="*/ 6603900 w 8354892"/>
              <a:gd name="connsiteY304" fmla="*/ 2007357 h 8029426"/>
              <a:gd name="connsiteX305" fmla="*/ 6603985 w 8354892"/>
              <a:gd name="connsiteY305" fmla="*/ 2007357 h 8029426"/>
              <a:gd name="connsiteX306" fmla="*/ 6239073 w 8354892"/>
              <a:gd name="connsiteY306" fmla="*/ 2469001 h 8029426"/>
              <a:gd name="connsiteX307" fmla="*/ 5928354 w 8354892"/>
              <a:gd name="connsiteY307" fmla="*/ 2007357 h 8029426"/>
              <a:gd name="connsiteX308" fmla="*/ 5928439 w 8354892"/>
              <a:gd name="connsiteY308" fmla="*/ 2007357 h 8029426"/>
              <a:gd name="connsiteX309" fmla="*/ 6239073 w 8354892"/>
              <a:gd name="connsiteY309" fmla="*/ 1545838 h 8029426"/>
              <a:gd name="connsiteX310" fmla="*/ 6239073 w 8354892"/>
              <a:gd name="connsiteY310" fmla="*/ 2007357 h 8029426"/>
              <a:gd name="connsiteX311" fmla="*/ 4204542 w 8354892"/>
              <a:gd name="connsiteY311" fmla="*/ 2469001 h 8029426"/>
              <a:gd name="connsiteX312" fmla="*/ 4204542 w 8354892"/>
              <a:gd name="connsiteY312" fmla="*/ 2007357 h 8029426"/>
              <a:gd name="connsiteX313" fmla="*/ 4204542 w 8354892"/>
              <a:gd name="connsiteY313" fmla="*/ 1545838 h 8029426"/>
              <a:gd name="connsiteX314" fmla="*/ 4515177 w 8354892"/>
              <a:gd name="connsiteY314" fmla="*/ 2007357 h 8029426"/>
              <a:gd name="connsiteX315" fmla="*/ 4515262 w 8354892"/>
              <a:gd name="connsiteY315" fmla="*/ 2007357 h 8029426"/>
              <a:gd name="connsiteX316" fmla="*/ 4150350 w 8354892"/>
              <a:gd name="connsiteY316" fmla="*/ 2469001 h 8029426"/>
              <a:gd name="connsiteX317" fmla="*/ 3839631 w 8354892"/>
              <a:gd name="connsiteY317" fmla="*/ 2007357 h 8029426"/>
              <a:gd name="connsiteX318" fmla="*/ 3839716 w 8354892"/>
              <a:gd name="connsiteY318" fmla="*/ 2007357 h 8029426"/>
              <a:gd name="connsiteX319" fmla="*/ 4150350 w 8354892"/>
              <a:gd name="connsiteY319" fmla="*/ 1545838 h 8029426"/>
              <a:gd name="connsiteX320" fmla="*/ 4150350 w 8354892"/>
              <a:gd name="connsiteY320" fmla="*/ 2007357 h 8029426"/>
              <a:gd name="connsiteX321" fmla="*/ 2115819 w 8354892"/>
              <a:gd name="connsiteY321" fmla="*/ 2469001 h 8029426"/>
              <a:gd name="connsiteX322" fmla="*/ 2115819 w 8354892"/>
              <a:gd name="connsiteY322" fmla="*/ 2007357 h 8029426"/>
              <a:gd name="connsiteX323" fmla="*/ 2115819 w 8354892"/>
              <a:gd name="connsiteY323" fmla="*/ 1545838 h 8029426"/>
              <a:gd name="connsiteX324" fmla="*/ 2426454 w 8354892"/>
              <a:gd name="connsiteY324" fmla="*/ 2007357 h 8029426"/>
              <a:gd name="connsiteX325" fmla="*/ 2426538 w 8354892"/>
              <a:gd name="connsiteY325" fmla="*/ 2007357 h 8029426"/>
              <a:gd name="connsiteX326" fmla="*/ 2061627 w 8354892"/>
              <a:gd name="connsiteY326" fmla="*/ 2469001 h 8029426"/>
              <a:gd name="connsiteX327" fmla="*/ 1750908 w 8354892"/>
              <a:gd name="connsiteY327" fmla="*/ 2007357 h 8029426"/>
              <a:gd name="connsiteX328" fmla="*/ 1750993 w 8354892"/>
              <a:gd name="connsiteY328" fmla="*/ 2007357 h 8029426"/>
              <a:gd name="connsiteX329" fmla="*/ 2061627 w 8354892"/>
              <a:gd name="connsiteY329" fmla="*/ 1545838 h 8029426"/>
              <a:gd name="connsiteX330" fmla="*/ 2061627 w 8354892"/>
              <a:gd name="connsiteY330" fmla="*/ 2007357 h 8029426"/>
              <a:gd name="connsiteX331" fmla="*/ 27096 w 8354892"/>
              <a:gd name="connsiteY331" fmla="*/ 2469001 h 8029426"/>
              <a:gd name="connsiteX332" fmla="*/ 27096 w 8354892"/>
              <a:gd name="connsiteY332" fmla="*/ 2007357 h 8029426"/>
              <a:gd name="connsiteX333" fmla="*/ 27096 w 8354892"/>
              <a:gd name="connsiteY333" fmla="*/ 1545838 h 8029426"/>
              <a:gd name="connsiteX334" fmla="*/ 337731 w 8354892"/>
              <a:gd name="connsiteY334" fmla="*/ 2007357 h 8029426"/>
              <a:gd name="connsiteX335" fmla="*/ 337815 w 8354892"/>
              <a:gd name="connsiteY335" fmla="*/ 2007357 h 8029426"/>
              <a:gd name="connsiteX336" fmla="*/ 7681856 w 8354892"/>
              <a:gd name="connsiteY336" fmla="*/ 2483789 h 8029426"/>
              <a:gd name="connsiteX337" fmla="*/ 7403478 w 8354892"/>
              <a:gd name="connsiteY337" fmla="*/ 2070197 h 8029426"/>
              <a:gd name="connsiteX338" fmla="*/ 8214524 w 8354892"/>
              <a:gd name="connsiteY338" fmla="*/ 2483789 h 8029426"/>
              <a:gd name="connsiteX339" fmla="*/ 6406537 w 8354892"/>
              <a:gd name="connsiteY339" fmla="*/ 2483789 h 8029426"/>
              <a:gd name="connsiteX340" fmla="*/ 7217583 w 8354892"/>
              <a:gd name="connsiteY340" fmla="*/ 2070197 h 8029426"/>
              <a:gd name="connsiteX341" fmla="*/ 6939206 w 8354892"/>
              <a:gd name="connsiteY341" fmla="*/ 2483789 h 8029426"/>
              <a:gd name="connsiteX342" fmla="*/ 5593133 w 8354892"/>
              <a:gd name="connsiteY342" fmla="*/ 2483789 h 8029426"/>
              <a:gd name="connsiteX343" fmla="*/ 5314756 w 8354892"/>
              <a:gd name="connsiteY343" fmla="*/ 2070197 h 8029426"/>
              <a:gd name="connsiteX344" fmla="*/ 6125801 w 8354892"/>
              <a:gd name="connsiteY344" fmla="*/ 2483789 h 8029426"/>
              <a:gd name="connsiteX345" fmla="*/ 4317814 w 8354892"/>
              <a:gd name="connsiteY345" fmla="*/ 2483789 h 8029426"/>
              <a:gd name="connsiteX346" fmla="*/ 5128860 w 8354892"/>
              <a:gd name="connsiteY346" fmla="*/ 2070197 h 8029426"/>
              <a:gd name="connsiteX347" fmla="*/ 4850483 w 8354892"/>
              <a:gd name="connsiteY347" fmla="*/ 2483789 h 8029426"/>
              <a:gd name="connsiteX348" fmla="*/ 3504410 w 8354892"/>
              <a:gd name="connsiteY348" fmla="*/ 2483789 h 8029426"/>
              <a:gd name="connsiteX349" fmla="*/ 3226033 w 8354892"/>
              <a:gd name="connsiteY349" fmla="*/ 2070197 h 8029426"/>
              <a:gd name="connsiteX350" fmla="*/ 4037078 w 8354892"/>
              <a:gd name="connsiteY350" fmla="*/ 2483789 h 8029426"/>
              <a:gd name="connsiteX351" fmla="*/ 2229091 w 8354892"/>
              <a:gd name="connsiteY351" fmla="*/ 2483789 h 8029426"/>
              <a:gd name="connsiteX352" fmla="*/ 3040137 w 8354892"/>
              <a:gd name="connsiteY352" fmla="*/ 2070197 h 8029426"/>
              <a:gd name="connsiteX353" fmla="*/ 2761760 w 8354892"/>
              <a:gd name="connsiteY353" fmla="*/ 2483789 h 8029426"/>
              <a:gd name="connsiteX354" fmla="*/ 1415687 w 8354892"/>
              <a:gd name="connsiteY354" fmla="*/ 2483789 h 8029426"/>
              <a:gd name="connsiteX355" fmla="*/ 1137310 w 8354892"/>
              <a:gd name="connsiteY355" fmla="*/ 2070197 h 8029426"/>
              <a:gd name="connsiteX356" fmla="*/ 1948355 w 8354892"/>
              <a:gd name="connsiteY356" fmla="*/ 2483789 h 8029426"/>
              <a:gd name="connsiteX357" fmla="*/ 140368 w 8354892"/>
              <a:gd name="connsiteY357" fmla="*/ 2483789 h 8029426"/>
              <a:gd name="connsiteX358" fmla="*/ 951414 w 8354892"/>
              <a:gd name="connsiteY358" fmla="*/ 2070197 h 8029426"/>
              <a:gd name="connsiteX359" fmla="*/ 673037 w 8354892"/>
              <a:gd name="connsiteY359" fmla="*/ 2483789 h 8029426"/>
              <a:gd name="connsiteX360" fmla="*/ 7403478 w 8354892"/>
              <a:gd name="connsiteY360" fmla="*/ 2948321 h 8029426"/>
              <a:gd name="connsiteX361" fmla="*/ 7681856 w 8354892"/>
              <a:gd name="connsiteY361" fmla="*/ 2534728 h 8029426"/>
              <a:gd name="connsiteX362" fmla="*/ 8214524 w 8354892"/>
              <a:gd name="connsiteY362" fmla="*/ 2534728 h 8029426"/>
              <a:gd name="connsiteX363" fmla="*/ 7217583 w 8354892"/>
              <a:gd name="connsiteY363" fmla="*/ 2948321 h 8029426"/>
              <a:gd name="connsiteX364" fmla="*/ 6406537 w 8354892"/>
              <a:gd name="connsiteY364" fmla="*/ 2534728 h 8029426"/>
              <a:gd name="connsiteX365" fmla="*/ 6939206 w 8354892"/>
              <a:gd name="connsiteY365" fmla="*/ 2534728 h 8029426"/>
              <a:gd name="connsiteX366" fmla="*/ 5314756 w 8354892"/>
              <a:gd name="connsiteY366" fmla="*/ 2948321 h 8029426"/>
              <a:gd name="connsiteX367" fmla="*/ 5593133 w 8354892"/>
              <a:gd name="connsiteY367" fmla="*/ 2534728 h 8029426"/>
              <a:gd name="connsiteX368" fmla="*/ 6125801 w 8354892"/>
              <a:gd name="connsiteY368" fmla="*/ 2534728 h 8029426"/>
              <a:gd name="connsiteX369" fmla="*/ 5128860 w 8354892"/>
              <a:gd name="connsiteY369" fmla="*/ 2948321 h 8029426"/>
              <a:gd name="connsiteX370" fmla="*/ 4317814 w 8354892"/>
              <a:gd name="connsiteY370" fmla="*/ 2534728 h 8029426"/>
              <a:gd name="connsiteX371" fmla="*/ 4850483 w 8354892"/>
              <a:gd name="connsiteY371" fmla="*/ 2534728 h 8029426"/>
              <a:gd name="connsiteX372" fmla="*/ 3226033 w 8354892"/>
              <a:gd name="connsiteY372" fmla="*/ 2948321 h 8029426"/>
              <a:gd name="connsiteX373" fmla="*/ 3504410 w 8354892"/>
              <a:gd name="connsiteY373" fmla="*/ 2534728 h 8029426"/>
              <a:gd name="connsiteX374" fmla="*/ 4037078 w 8354892"/>
              <a:gd name="connsiteY374" fmla="*/ 2534728 h 8029426"/>
              <a:gd name="connsiteX375" fmla="*/ 3040137 w 8354892"/>
              <a:gd name="connsiteY375" fmla="*/ 2948321 h 8029426"/>
              <a:gd name="connsiteX376" fmla="*/ 2229091 w 8354892"/>
              <a:gd name="connsiteY376" fmla="*/ 2534728 h 8029426"/>
              <a:gd name="connsiteX377" fmla="*/ 2761760 w 8354892"/>
              <a:gd name="connsiteY377" fmla="*/ 2534728 h 8029426"/>
              <a:gd name="connsiteX378" fmla="*/ 1137310 w 8354892"/>
              <a:gd name="connsiteY378" fmla="*/ 2948321 h 8029426"/>
              <a:gd name="connsiteX379" fmla="*/ 1415687 w 8354892"/>
              <a:gd name="connsiteY379" fmla="*/ 2534728 h 8029426"/>
              <a:gd name="connsiteX380" fmla="*/ 1948355 w 8354892"/>
              <a:gd name="connsiteY380" fmla="*/ 2534728 h 8029426"/>
              <a:gd name="connsiteX381" fmla="*/ 951414 w 8354892"/>
              <a:gd name="connsiteY381" fmla="*/ 2948321 h 8029426"/>
              <a:gd name="connsiteX382" fmla="*/ 140368 w 8354892"/>
              <a:gd name="connsiteY382" fmla="*/ 2534728 h 8029426"/>
              <a:gd name="connsiteX383" fmla="*/ 673037 w 8354892"/>
              <a:gd name="connsiteY383" fmla="*/ 2534728 h 8029426"/>
              <a:gd name="connsiteX384" fmla="*/ 7337911 w 8354892"/>
              <a:gd name="connsiteY384" fmla="*/ 2951811 h 8029426"/>
              <a:gd name="connsiteX385" fmla="*/ 7337911 w 8354892"/>
              <a:gd name="connsiteY385" fmla="*/ 2066707 h 8029426"/>
              <a:gd name="connsiteX386" fmla="*/ 7635780 w 8354892"/>
              <a:gd name="connsiteY386" fmla="*/ 2509259 h 8029426"/>
              <a:gd name="connsiteX387" fmla="*/ 7283150 w 8354892"/>
              <a:gd name="connsiteY387" fmla="*/ 2951811 h 8029426"/>
              <a:gd name="connsiteX388" fmla="*/ 6985282 w 8354892"/>
              <a:gd name="connsiteY388" fmla="*/ 2509259 h 8029426"/>
              <a:gd name="connsiteX389" fmla="*/ 7283150 w 8354892"/>
              <a:gd name="connsiteY389" fmla="*/ 2066707 h 8029426"/>
              <a:gd name="connsiteX390" fmla="*/ 5249188 w 8354892"/>
              <a:gd name="connsiteY390" fmla="*/ 2951811 h 8029426"/>
              <a:gd name="connsiteX391" fmla="*/ 5249188 w 8354892"/>
              <a:gd name="connsiteY391" fmla="*/ 2066707 h 8029426"/>
              <a:gd name="connsiteX392" fmla="*/ 5547057 w 8354892"/>
              <a:gd name="connsiteY392" fmla="*/ 2509259 h 8029426"/>
              <a:gd name="connsiteX393" fmla="*/ 5194427 w 8354892"/>
              <a:gd name="connsiteY393" fmla="*/ 2951811 h 8029426"/>
              <a:gd name="connsiteX394" fmla="*/ 4896559 w 8354892"/>
              <a:gd name="connsiteY394" fmla="*/ 2509259 h 8029426"/>
              <a:gd name="connsiteX395" fmla="*/ 5194427 w 8354892"/>
              <a:gd name="connsiteY395" fmla="*/ 2066707 h 8029426"/>
              <a:gd name="connsiteX396" fmla="*/ 3160465 w 8354892"/>
              <a:gd name="connsiteY396" fmla="*/ 2951811 h 8029426"/>
              <a:gd name="connsiteX397" fmla="*/ 3160465 w 8354892"/>
              <a:gd name="connsiteY397" fmla="*/ 2066707 h 8029426"/>
              <a:gd name="connsiteX398" fmla="*/ 3458334 w 8354892"/>
              <a:gd name="connsiteY398" fmla="*/ 2509259 h 8029426"/>
              <a:gd name="connsiteX399" fmla="*/ 3105704 w 8354892"/>
              <a:gd name="connsiteY399" fmla="*/ 2951811 h 8029426"/>
              <a:gd name="connsiteX400" fmla="*/ 2807836 w 8354892"/>
              <a:gd name="connsiteY400" fmla="*/ 2509259 h 8029426"/>
              <a:gd name="connsiteX401" fmla="*/ 3105704 w 8354892"/>
              <a:gd name="connsiteY401" fmla="*/ 2066707 h 8029426"/>
              <a:gd name="connsiteX402" fmla="*/ 1071742 w 8354892"/>
              <a:gd name="connsiteY402" fmla="*/ 2951811 h 8029426"/>
              <a:gd name="connsiteX403" fmla="*/ 1071742 w 8354892"/>
              <a:gd name="connsiteY403" fmla="*/ 2066707 h 8029426"/>
              <a:gd name="connsiteX404" fmla="*/ 1369611 w 8354892"/>
              <a:gd name="connsiteY404" fmla="*/ 2509259 h 8029426"/>
              <a:gd name="connsiteX405" fmla="*/ 1016981 w 8354892"/>
              <a:gd name="connsiteY405" fmla="*/ 2951811 h 8029426"/>
              <a:gd name="connsiteX406" fmla="*/ 719113 w 8354892"/>
              <a:gd name="connsiteY406" fmla="*/ 2509259 h 8029426"/>
              <a:gd name="connsiteX407" fmla="*/ 1016981 w 8354892"/>
              <a:gd name="connsiteY407" fmla="*/ 2066707 h 8029426"/>
              <a:gd name="connsiteX408" fmla="*/ 7435600 w 8354892"/>
              <a:gd name="connsiteY408" fmla="*/ 2984874 h 8029426"/>
              <a:gd name="connsiteX409" fmla="*/ 8251644 w 8354892"/>
              <a:gd name="connsiteY409" fmla="*/ 2568732 h 8029426"/>
              <a:gd name="connsiteX410" fmla="*/ 7971551 w 8354892"/>
              <a:gd name="connsiteY410" fmla="*/ 2984874 h 8029426"/>
              <a:gd name="connsiteX411" fmla="*/ 6649510 w 8354892"/>
              <a:gd name="connsiteY411" fmla="*/ 2984874 h 8029426"/>
              <a:gd name="connsiteX412" fmla="*/ 6369417 w 8354892"/>
              <a:gd name="connsiteY412" fmla="*/ 2568732 h 8029426"/>
              <a:gd name="connsiteX413" fmla="*/ 7185461 w 8354892"/>
              <a:gd name="connsiteY413" fmla="*/ 2984874 h 8029426"/>
              <a:gd name="connsiteX414" fmla="*/ 5346877 w 8354892"/>
              <a:gd name="connsiteY414" fmla="*/ 2984874 h 8029426"/>
              <a:gd name="connsiteX415" fmla="*/ 6162921 w 8354892"/>
              <a:gd name="connsiteY415" fmla="*/ 2568732 h 8029426"/>
              <a:gd name="connsiteX416" fmla="*/ 5882828 w 8354892"/>
              <a:gd name="connsiteY416" fmla="*/ 2984874 h 8029426"/>
              <a:gd name="connsiteX417" fmla="*/ 4560787 w 8354892"/>
              <a:gd name="connsiteY417" fmla="*/ 2984874 h 8029426"/>
              <a:gd name="connsiteX418" fmla="*/ 4280694 w 8354892"/>
              <a:gd name="connsiteY418" fmla="*/ 2568732 h 8029426"/>
              <a:gd name="connsiteX419" fmla="*/ 5096738 w 8354892"/>
              <a:gd name="connsiteY419" fmla="*/ 2984874 h 8029426"/>
              <a:gd name="connsiteX420" fmla="*/ 3258154 w 8354892"/>
              <a:gd name="connsiteY420" fmla="*/ 2984874 h 8029426"/>
              <a:gd name="connsiteX421" fmla="*/ 4074198 w 8354892"/>
              <a:gd name="connsiteY421" fmla="*/ 2568732 h 8029426"/>
              <a:gd name="connsiteX422" fmla="*/ 3794105 w 8354892"/>
              <a:gd name="connsiteY422" fmla="*/ 2984874 h 8029426"/>
              <a:gd name="connsiteX423" fmla="*/ 2472064 w 8354892"/>
              <a:gd name="connsiteY423" fmla="*/ 2984874 h 8029426"/>
              <a:gd name="connsiteX424" fmla="*/ 2191971 w 8354892"/>
              <a:gd name="connsiteY424" fmla="*/ 2568732 h 8029426"/>
              <a:gd name="connsiteX425" fmla="*/ 3008015 w 8354892"/>
              <a:gd name="connsiteY425" fmla="*/ 2984874 h 8029426"/>
              <a:gd name="connsiteX426" fmla="*/ 1169431 w 8354892"/>
              <a:gd name="connsiteY426" fmla="*/ 2984874 h 8029426"/>
              <a:gd name="connsiteX427" fmla="*/ 1985475 w 8354892"/>
              <a:gd name="connsiteY427" fmla="*/ 2568732 h 8029426"/>
              <a:gd name="connsiteX428" fmla="*/ 1705382 w 8354892"/>
              <a:gd name="connsiteY428" fmla="*/ 2984874 h 8029426"/>
              <a:gd name="connsiteX429" fmla="*/ 383341 w 8354892"/>
              <a:gd name="connsiteY429" fmla="*/ 2984874 h 8029426"/>
              <a:gd name="connsiteX430" fmla="*/ 103248 w 8354892"/>
              <a:gd name="connsiteY430" fmla="*/ 2568732 h 8029426"/>
              <a:gd name="connsiteX431" fmla="*/ 919292 w 8354892"/>
              <a:gd name="connsiteY431" fmla="*/ 2984874 h 8029426"/>
              <a:gd name="connsiteX432" fmla="*/ 8251644 w 8354892"/>
              <a:gd name="connsiteY432" fmla="*/ 3453464 h 8029426"/>
              <a:gd name="connsiteX433" fmla="*/ 7435600 w 8354892"/>
              <a:gd name="connsiteY433" fmla="*/ 3037322 h 8029426"/>
              <a:gd name="connsiteX434" fmla="*/ 7971551 w 8354892"/>
              <a:gd name="connsiteY434" fmla="*/ 3037322 h 8029426"/>
              <a:gd name="connsiteX435" fmla="*/ 6369417 w 8354892"/>
              <a:gd name="connsiteY435" fmla="*/ 3453464 h 8029426"/>
              <a:gd name="connsiteX436" fmla="*/ 6649510 w 8354892"/>
              <a:gd name="connsiteY436" fmla="*/ 3037322 h 8029426"/>
              <a:gd name="connsiteX437" fmla="*/ 7185461 w 8354892"/>
              <a:gd name="connsiteY437" fmla="*/ 3037322 h 8029426"/>
              <a:gd name="connsiteX438" fmla="*/ 6162921 w 8354892"/>
              <a:gd name="connsiteY438" fmla="*/ 3453464 h 8029426"/>
              <a:gd name="connsiteX439" fmla="*/ 5346877 w 8354892"/>
              <a:gd name="connsiteY439" fmla="*/ 3037322 h 8029426"/>
              <a:gd name="connsiteX440" fmla="*/ 5882828 w 8354892"/>
              <a:gd name="connsiteY440" fmla="*/ 3037322 h 8029426"/>
              <a:gd name="connsiteX441" fmla="*/ 4280694 w 8354892"/>
              <a:gd name="connsiteY441" fmla="*/ 3453464 h 8029426"/>
              <a:gd name="connsiteX442" fmla="*/ 4560787 w 8354892"/>
              <a:gd name="connsiteY442" fmla="*/ 3037322 h 8029426"/>
              <a:gd name="connsiteX443" fmla="*/ 5096738 w 8354892"/>
              <a:gd name="connsiteY443" fmla="*/ 3037322 h 8029426"/>
              <a:gd name="connsiteX444" fmla="*/ 4074198 w 8354892"/>
              <a:gd name="connsiteY444" fmla="*/ 3453464 h 8029426"/>
              <a:gd name="connsiteX445" fmla="*/ 3258154 w 8354892"/>
              <a:gd name="connsiteY445" fmla="*/ 3037322 h 8029426"/>
              <a:gd name="connsiteX446" fmla="*/ 3794105 w 8354892"/>
              <a:gd name="connsiteY446" fmla="*/ 3037322 h 8029426"/>
              <a:gd name="connsiteX447" fmla="*/ 2191971 w 8354892"/>
              <a:gd name="connsiteY447" fmla="*/ 3453464 h 8029426"/>
              <a:gd name="connsiteX448" fmla="*/ 2472064 w 8354892"/>
              <a:gd name="connsiteY448" fmla="*/ 3037322 h 8029426"/>
              <a:gd name="connsiteX449" fmla="*/ 3008015 w 8354892"/>
              <a:gd name="connsiteY449" fmla="*/ 3037322 h 8029426"/>
              <a:gd name="connsiteX450" fmla="*/ 1985475 w 8354892"/>
              <a:gd name="connsiteY450" fmla="*/ 3453464 h 8029426"/>
              <a:gd name="connsiteX451" fmla="*/ 1169431 w 8354892"/>
              <a:gd name="connsiteY451" fmla="*/ 3037322 h 8029426"/>
              <a:gd name="connsiteX452" fmla="*/ 1705382 w 8354892"/>
              <a:gd name="connsiteY452" fmla="*/ 3037322 h 8029426"/>
              <a:gd name="connsiteX453" fmla="*/ 103248 w 8354892"/>
              <a:gd name="connsiteY453" fmla="*/ 3453464 h 8029426"/>
              <a:gd name="connsiteX454" fmla="*/ 383341 w 8354892"/>
              <a:gd name="connsiteY454" fmla="*/ 3037322 h 8029426"/>
              <a:gd name="connsiteX455" fmla="*/ 919292 w 8354892"/>
              <a:gd name="connsiteY455" fmla="*/ 3037322 h 8029426"/>
              <a:gd name="connsiteX456" fmla="*/ 8327796 w 8354892"/>
              <a:gd name="connsiteY456" fmla="*/ 3472680 h 8029426"/>
              <a:gd name="connsiteX457" fmla="*/ 8017077 w 8354892"/>
              <a:gd name="connsiteY457" fmla="*/ 3011035 h 8029426"/>
              <a:gd name="connsiteX458" fmla="*/ 8017161 w 8354892"/>
              <a:gd name="connsiteY458" fmla="*/ 3011035 h 8029426"/>
              <a:gd name="connsiteX459" fmla="*/ 8327796 w 8354892"/>
              <a:gd name="connsiteY459" fmla="*/ 2549516 h 8029426"/>
              <a:gd name="connsiteX460" fmla="*/ 6293265 w 8354892"/>
              <a:gd name="connsiteY460" fmla="*/ 3472680 h 8029426"/>
              <a:gd name="connsiteX461" fmla="*/ 6293265 w 8354892"/>
              <a:gd name="connsiteY461" fmla="*/ 2549516 h 8029426"/>
              <a:gd name="connsiteX462" fmla="*/ 6603900 w 8354892"/>
              <a:gd name="connsiteY462" fmla="*/ 3011035 h 8029426"/>
              <a:gd name="connsiteX463" fmla="*/ 6603985 w 8354892"/>
              <a:gd name="connsiteY463" fmla="*/ 3011035 h 8029426"/>
              <a:gd name="connsiteX464" fmla="*/ 6239073 w 8354892"/>
              <a:gd name="connsiteY464" fmla="*/ 3472680 h 8029426"/>
              <a:gd name="connsiteX465" fmla="*/ 5928354 w 8354892"/>
              <a:gd name="connsiteY465" fmla="*/ 3011035 h 8029426"/>
              <a:gd name="connsiteX466" fmla="*/ 5928439 w 8354892"/>
              <a:gd name="connsiteY466" fmla="*/ 3011035 h 8029426"/>
              <a:gd name="connsiteX467" fmla="*/ 6239073 w 8354892"/>
              <a:gd name="connsiteY467" fmla="*/ 2549516 h 8029426"/>
              <a:gd name="connsiteX468" fmla="*/ 4204542 w 8354892"/>
              <a:gd name="connsiteY468" fmla="*/ 3472680 h 8029426"/>
              <a:gd name="connsiteX469" fmla="*/ 4204542 w 8354892"/>
              <a:gd name="connsiteY469" fmla="*/ 2549516 h 8029426"/>
              <a:gd name="connsiteX470" fmla="*/ 4515177 w 8354892"/>
              <a:gd name="connsiteY470" fmla="*/ 3011035 h 8029426"/>
              <a:gd name="connsiteX471" fmla="*/ 4515262 w 8354892"/>
              <a:gd name="connsiteY471" fmla="*/ 3011035 h 8029426"/>
              <a:gd name="connsiteX472" fmla="*/ 4150350 w 8354892"/>
              <a:gd name="connsiteY472" fmla="*/ 3472680 h 8029426"/>
              <a:gd name="connsiteX473" fmla="*/ 3839631 w 8354892"/>
              <a:gd name="connsiteY473" fmla="*/ 3011035 h 8029426"/>
              <a:gd name="connsiteX474" fmla="*/ 3839716 w 8354892"/>
              <a:gd name="connsiteY474" fmla="*/ 3011035 h 8029426"/>
              <a:gd name="connsiteX475" fmla="*/ 4150350 w 8354892"/>
              <a:gd name="connsiteY475" fmla="*/ 2549516 h 8029426"/>
              <a:gd name="connsiteX476" fmla="*/ 2115819 w 8354892"/>
              <a:gd name="connsiteY476" fmla="*/ 3472680 h 8029426"/>
              <a:gd name="connsiteX477" fmla="*/ 2115819 w 8354892"/>
              <a:gd name="connsiteY477" fmla="*/ 2549516 h 8029426"/>
              <a:gd name="connsiteX478" fmla="*/ 2426454 w 8354892"/>
              <a:gd name="connsiteY478" fmla="*/ 3011035 h 8029426"/>
              <a:gd name="connsiteX479" fmla="*/ 2426538 w 8354892"/>
              <a:gd name="connsiteY479" fmla="*/ 3011035 h 8029426"/>
              <a:gd name="connsiteX480" fmla="*/ 2061627 w 8354892"/>
              <a:gd name="connsiteY480" fmla="*/ 3472680 h 8029426"/>
              <a:gd name="connsiteX481" fmla="*/ 1750908 w 8354892"/>
              <a:gd name="connsiteY481" fmla="*/ 3011035 h 8029426"/>
              <a:gd name="connsiteX482" fmla="*/ 1750993 w 8354892"/>
              <a:gd name="connsiteY482" fmla="*/ 3011035 h 8029426"/>
              <a:gd name="connsiteX483" fmla="*/ 2061627 w 8354892"/>
              <a:gd name="connsiteY483" fmla="*/ 2549516 h 8029426"/>
              <a:gd name="connsiteX484" fmla="*/ 27096 w 8354892"/>
              <a:gd name="connsiteY484" fmla="*/ 3472680 h 8029426"/>
              <a:gd name="connsiteX485" fmla="*/ 27096 w 8354892"/>
              <a:gd name="connsiteY485" fmla="*/ 2549516 h 8029426"/>
              <a:gd name="connsiteX486" fmla="*/ 337731 w 8354892"/>
              <a:gd name="connsiteY486" fmla="*/ 3011035 h 8029426"/>
              <a:gd name="connsiteX487" fmla="*/ 337815 w 8354892"/>
              <a:gd name="connsiteY487" fmla="*/ 3011035 h 8029426"/>
              <a:gd name="connsiteX488" fmla="*/ 7681856 w 8354892"/>
              <a:gd name="connsiteY488" fmla="*/ 3487468 h 8029426"/>
              <a:gd name="connsiteX489" fmla="*/ 7403478 w 8354892"/>
              <a:gd name="connsiteY489" fmla="*/ 3073875 h 8029426"/>
              <a:gd name="connsiteX490" fmla="*/ 8214524 w 8354892"/>
              <a:gd name="connsiteY490" fmla="*/ 3487468 h 8029426"/>
              <a:gd name="connsiteX491" fmla="*/ 6406537 w 8354892"/>
              <a:gd name="connsiteY491" fmla="*/ 3487468 h 8029426"/>
              <a:gd name="connsiteX492" fmla="*/ 7217583 w 8354892"/>
              <a:gd name="connsiteY492" fmla="*/ 3073875 h 8029426"/>
              <a:gd name="connsiteX493" fmla="*/ 6939206 w 8354892"/>
              <a:gd name="connsiteY493" fmla="*/ 3487468 h 8029426"/>
              <a:gd name="connsiteX494" fmla="*/ 5593133 w 8354892"/>
              <a:gd name="connsiteY494" fmla="*/ 3487468 h 8029426"/>
              <a:gd name="connsiteX495" fmla="*/ 5314756 w 8354892"/>
              <a:gd name="connsiteY495" fmla="*/ 3073875 h 8029426"/>
              <a:gd name="connsiteX496" fmla="*/ 6125801 w 8354892"/>
              <a:gd name="connsiteY496" fmla="*/ 3487468 h 8029426"/>
              <a:gd name="connsiteX497" fmla="*/ 4317814 w 8354892"/>
              <a:gd name="connsiteY497" fmla="*/ 3487468 h 8029426"/>
              <a:gd name="connsiteX498" fmla="*/ 5128860 w 8354892"/>
              <a:gd name="connsiteY498" fmla="*/ 3073875 h 8029426"/>
              <a:gd name="connsiteX499" fmla="*/ 4850483 w 8354892"/>
              <a:gd name="connsiteY499" fmla="*/ 3487468 h 8029426"/>
              <a:gd name="connsiteX500" fmla="*/ 3504410 w 8354892"/>
              <a:gd name="connsiteY500" fmla="*/ 3487468 h 8029426"/>
              <a:gd name="connsiteX501" fmla="*/ 3226033 w 8354892"/>
              <a:gd name="connsiteY501" fmla="*/ 3073875 h 8029426"/>
              <a:gd name="connsiteX502" fmla="*/ 4037078 w 8354892"/>
              <a:gd name="connsiteY502" fmla="*/ 3487468 h 8029426"/>
              <a:gd name="connsiteX503" fmla="*/ 2229091 w 8354892"/>
              <a:gd name="connsiteY503" fmla="*/ 3487468 h 8029426"/>
              <a:gd name="connsiteX504" fmla="*/ 3040137 w 8354892"/>
              <a:gd name="connsiteY504" fmla="*/ 3073875 h 8029426"/>
              <a:gd name="connsiteX505" fmla="*/ 2761760 w 8354892"/>
              <a:gd name="connsiteY505" fmla="*/ 3487468 h 8029426"/>
              <a:gd name="connsiteX506" fmla="*/ 1415687 w 8354892"/>
              <a:gd name="connsiteY506" fmla="*/ 3487468 h 8029426"/>
              <a:gd name="connsiteX507" fmla="*/ 1137310 w 8354892"/>
              <a:gd name="connsiteY507" fmla="*/ 3073875 h 8029426"/>
              <a:gd name="connsiteX508" fmla="*/ 1948355 w 8354892"/>
              <a:gd name="connsiteY508" fmla="*/ 3487468 h 8029426"/>
              <a:gd name="connsiteX509" fmla="*/ 140368 w 8354892"/>
              <a:gd name="connsiteY509" fmla="*/ 3487468 h 8029426"/>
              <a:gd name="connsiteX510" fmla="*/ 951414 w 8354892"/>
              <a:gd name="connsiteY510" fmla="*/ 3073875 h 8029426"/>
              <a:gd name="connsiteX511" fmla="*/ 673037 w 8354892"/>
              <a:gd name="connsiteY511" fmla="*/ 3487468 h 8029426"/>
              <a:gd name="connsiteX512" fmla="*/ 7403478 w 8354892"/>
              <a:gd name="connsiteY512" fmla="*/ 3951999 h 8029426"/>
              <a:gd name="connsiteX513" fmla="*/ 7681856 w 8354892"/>
              <a:gd name="connsiteY513" fmla="*/ 3538406 h 8029426"/>
              <a:gd name="connsiteX514" fmla="*/ 8214524 w 8354892"/>
              <a:gd name="connsiteY514" fmla="*/ 3538406 h 8029426"/>
              <a:gd name="connsiteX515" fmla="*/ 7217583 w 8354892"/>
              <a:gd name="connsiteY515" fmla="*/ 3951999 h 8029426"/>
              <a:gd name="connsiteX516" fmla="*/ 6406537 w 8354892"/>
              <a:gd name="connsiteY516" fmla="*/ 3538406 h 8029426"/>
              <a:gd name="connsiteX517" fmla="*/ 6939206 w 8354892"/>
              <a:gd name="connsiteY517" fmla="*/ 3538406 h 8029426"/>
              <a:gd name="connsiteX518" fmla="*/ 5314756 w 8354892"/>
              <a:gd name="connsiteY518" fmla="*/ 3951999 h 8029426"/>
              <a:gd name="connsiteX519" fmla="*/ 5593133 w 8354892"/>
              <a:gd name="connsiteY519" fmla="*/ 3538406 h 8029426"/>
              <a:gd name="connsiteX520" fmla="*/ 6125801 w 8354892"/>
              <a:gd name="connsiteY520" fmla="*/ 3538406 h 8029426"/>
              <a:gd name="connsiteX521" fmla="*/ 5128860 w 8354892"/>
              <a:gd name="connsiteY521" fmla="*/ 3951999 h 8029426"/>
              <a:gd name="connsiteX522" fmla="*/ 4317814 w 8354892"/>
              <a:gd name="connsiteY522" fmla="*/ 3538406 h 8029426"/>
              <a:gd name="connsiteX523" fmla="*/ 4850483 w 8354892"/>
              <a:gd name="connsiteY523" fmla="*/ 3538406 h 8029426"/>
              <a:gd name="connsiteX524" fmla="*/ 3226033 w 8354892"/>
              <a:gd name="connsiteY524" fmla="*/ 3951999 h 8029426"/>
              <a:gd name="connsiteX525" fmla="*/ 3504410 w 8354892"/>
              <a:gd name="connsiteY525" fmla="*/ 3538406 h 8029426"/>
              <a:gd name="connsiteX526" fmla="*/ 4037078 w 8354892"/>
              <a:gd name="connsiteY526" fmla="*/ 3538406 h 8029426"/>
              <a:gd name="connsiteX527" fmla="*/ 3040137 w 8354892"/>
              <a:gd name="connsiteY527" fmla="*/ 3951999 h 8029426"/>
              <a:gd name="connsiteX528" fmla="*/ 2229091 w 8354892"/>
              <a:gd name="connsiteY528" fmla="*/ 3538406 h 8029426"/>
              <a:gd name="connsiteX529" fmla="*/ 2761760 w 8354892"/>
              <a:gd name="connsiteY529" fmla="*/ 3538406 h 8029426"/>
              <a:gd name="connsiteX530" fmla="*/ 1137310 w 8354892"/>
              <a:gd name="connsiteY530" fmla="*/ 3951999 h 8029426"/>
              <a:gd name="connsiteX531" fmla="*/ 1415687 w 8354892"/>
              <a:gd name="connsiteY531" fmla="*/ 3538406 h 8029426"/>
              <a:gd name="connsiteX532" fmla="*/ 1948355 w 8354892"/>
              <a:gd name="connsiteY532" fmla="*/ 3538406 h 8029426"/>
              <a:gd name="connsiteX533" fmla="*/ 951414 w 8354892"/>
              <a:gd name="connsiteY533" fmla="*/ 3951999 h 8029426"/>
              <a:gd name="connsiteX534" fmla="*/ 140368 w 8354892"/>
              <a:gd name="connsiteY534" fmla="*/ 3538406 h 8029426"/>
              <a:gd name="connsiteX535" fmla="*/ 673037 w 8354892"/>
              <a:gd name="connsiteY535" fmla="*/ 3538406 h 8029426"/>
              <a:gd name="connsiteX536" fmla="*/ 7337911 w 8354892"/>
              <a:gd name="connsiteY536" fmla="*/ 3955489 h 8029426"/>
              <a:gd name="connsiteX537" fmla="*/ 7337911 w 8354892"/>
              <a:gd name="connsiteY537" fmla="*/ 3070385 h 8029426"/>
              <a:gd name="connsiteX538" fmla="*/ 7635780 w 8354892"/>
              <a:gd name="connsiteY538" fmla="*/ 3512937 h 8029426"/>
              <a:gd name="connsiteX539" fmla="*/ 7283150 w 8354892"/>
              <a:gd name="connsiteY539" fmla="*/ 3955489 h 8029426"/>
              <a:gd name="connsiteX540" fmla="*/ 6985282 w 8354892"/>
              <a:gd name="connsiteY540" fmla="*/ 3512937 h 8029426"/>
              <a:gd name="connsiteX541" fmla="*/ 7283150 w 8354892"/>
              <a:gd name="connsiteY541" fmla="*/ 3070385 h 8029426"/>
              <a:gd name="connsiteX542" fmla="*/ 5249188 w 8354892"/>
              <a:gd name="connsiteY542" fmla="*/ 3955489 h 8029426"/>
              <a:gd name="connsiteX543" fmla="*/ 5249188 w 8354892"/>
              <a:gd name="connsiteY543" fmla="*/ 3070385 h 8029426"/>
              <a:gd name="connsiteX544" fmla="*/ 5547057 w 8354892"/>
              <a:gd name="connsiteY544" fmla="*/ 3512937 h 8029426"/>
              <a:gd name="connsiteX545" fmla="*/ 5194427 w 8354892"/>
              <a:gd name="connsiteY545" fmla="*/ 3955489 h 8029426"/>
              <a:gd name="connsiteX546" fmla="*/ 4896559 w 8354892"/>
              <a:gd name="connsiteY546" fmla="*/ 3512937 h 8029426"/>
              <a:gd name="connsiteX547" fmla="*/ 5194427 w 8354892"/>
              <a:gd name="connsiteY547" fmla="*/ 3070385 h 8029426"/>
              <a:gd name="connsiteX548" fmla="*/ 3160465 w 8354892"/>
              <a:gd name="connsiteY548" fmla="*/ 3955489 h 8029426"/>
              <a:gd name="connsiteX549" fmla="*/ 3160465 w 8354892"/>
              <a:gd name="connsiteY549" fmla="*/ 3070385 h 8029426"/>
              <a:gd name="connsiteX550" fmla="*/ 3458334 w 8354892"/>
              <a:gd name="connsiteY550" fmla="*/ 3512937 h 8029426"/>
              <a:gd name="connsiteX551" fmla="*/ 3105704 w 8354892"/>
              <a:gd name="connsiteY551" fmla="*/ 3955489 h 8029426"/>
              <a:gd name="connsiteX552" fmla="*/ 2807836 w 8354892"/>
              <a:gd name="connsiteY552" fmla="*/ 3512937 h 8029426"/>
              <a:gd name="connsiteX553" fmla="*/ 3105704 w 8354892"/>
              <a:gd name="connsiteY553" fmla="*/ 3070385 h 8029426"/>
              <a:gd name="connsiteX554" fmla="*/ 1071742 w 8354892"/>
              <a:gd name="connsiteY554" fmla="*/ 3955489 h 8029426"/>
              <a:gd name="connsiteX555" fmla="*/ 1071742 w 8354892"/>
              <a:gd name="connsiteY555" fmla="*/ 3070385 h 8029426"/>
              <a:gd name="connsiteX556" fmla="*/ 1369611 w 8354892"/>
              <a:gd name="connsiteY556" fmla="*/ 3512937 h 8029426"/>
              <a:gd name="connsiteX557" fmla="*/ 1016981 w 8354892"/>
              <a:gd name="connsiteY557" fmla="*/ 3955489 h 8029426"/>
              <a:gd name="connsiteX558" fmla="*/ 719113 w 8354892"/>
              <a:gd name="connsiteY558" fmla="*/ 3512937 h 8029426"/>
              <a:gd name="connsiteX559" fmla="*/ 1016981 w 8354892"/>
              <a:gd name="connsiteY559" fmla="*/ 3070385 h 8029426"/>
              <a:gd name="connsiteX560" fmla="*/ 7435600 w 8354892"/>
              <a:gd name="connsiteY560" fmla="*/ 3988552 h 8029426"/>
              <a:gd name="connsiteX561" fmla="*/ 8251644 w 8354892"/>
              <a:gd name="connsiteY561" fmla="*/ 3572410 h 8029426"/>
              <a:gd name="connsiteX562" fmla="*/ 7971551 w 8354892"/>
              <a:gd name="connsiteY562" fmla="*/ 3988552 h 8029426"/>
              <a:gd name="connsiteX563" fmla="*/ 6649510 w 8354892"/>
              <a:gd name="connsiteY563" fmla="*/ 3988552 h 8029426"/>
              <a:gd name="connsiteX564" fmla="*/ 6369417 w 8354892"/>
              <a:gd name="connsiteY564" fmla="*/ 3572410 h 8029426"/>
              <a:gd name="connsiteX565" fmla="*/ 7185461 w 8354892"/>
              <a:gd name="connsiteY565" fmla="*/ 3988552 h 8029426"/>
              <a:gd name="connsiteX566" fmla="*/ 5346877 w 8354892"/>
              <a:gd name="connsiteY566" fmla="*/ 3988552 h 8029426"/>
              <a:gd name="connsiteX567" fmla="*/ 6162921 w 8354892"/>
              <a:gd name="connsiteY567" fmla="*/ 3572410 h 8029426"/>
              <a:gd name="connsiteX568" fmla="*/ 5882828 w 8354892"/>
              <a:gd name="connsiteY568" fmla="*/ 3988552 h 8029426"/>
              <a:gd name="connsiteX569" fmla="*/ 4560787 w 8354892"/>
              <a:gd name="connsiteY569" fmla="*/ 3988552 h 8029426"/>
              <a:gd name="connsiteX570" fmla="*/ 4280694 w 8354892"/>
              <a:gd name="connsiteY570" fmla="*/ 3572410 h 8029426"/>
              <a:gd name="connsiteX571" fmla="*/ 5096738 w 8354892"/>
              <a:gd name="connsiteY571" fmla="*/ 3988552 h 8029426"/>
              <a:gd name="connsiteX572" fmla="*/ 3258154 w 8354892"/>
              <a:gd name="connsiteY572" fmla="*/ 3988552 h 8029426"/>
              <a:gd name="connsiteX573" fmla="*/ 4074198 w 8354892"/>
              <a:gd name="connsiteY573" fmla="*/ 3572410 h 8029426"/>
              <a:gd name="connsiteX574" fmla="*/ 3794105 w 8354892"/>
              <a:gd name="connsiteY574" fmla="*/ 3988552 h 8029426"/>
              <a:gd name="connsiteX575" fmla="*/ 2472064 w 8354892"/>
              <a:gd name="connsiteY575" fmla="*/ 3988552 h 8029426"/>
              <a:gd name="connsiteX576" fmla="*/ 2191971 w 8354892"/>
              <a:gd name="connsiteY576" fmla="*/ 3572410 h 8029426"/>
              <a:gd name="connsiteX577" fmla="*/ 3008015 w 8354892"/>
              <a:gd name="connsiteY577" fmla="*/ 3988552 h 8029426"/>
              <a:gd name="connsiteX578" fmla="*/ 1169431 w 8354892"/>
              <a:gd name="connsiteY578" fmla="*/ 3988552 h 8029426"/>
              <a:gd name="connsiteX579" fmla="*/ 1985475 w 8354892"/>
              <a:gd name="connsiteY579" fmla="*/ 3572410 h 8029426"/>
              <a:gd name="connsiteX580" fmla="*/ 1705382 w 8354892"/>
              <a:gd name="connsiteY580" fmla="*/ 3988552 h 8029426"/>
              <a:gd name="connsiteX581" fmla="*/ 383341 w 8354892"/>
              <a:gd name="connsiteY581" fmla="*/ 3988552 h 8029426"/>
              <a:gd name="connsiteX582" fmla="*/ 103248 w 8354892"/>
              <a:gd name="connsiteY582" fmla="*/ 3572410 h 8029426"/>
              <a:gd name="connsiteX583" fmla="*/ 919292 w 8354892"/>
              <a:gd name="connsiteY583" fmla="*/ 3988552 h 8029426"/>
              <a:gd name="connsiteX584" fmla="*/ 8251644 w 8354892"/>
              <a:gd name="connsiteY584" fmla="*/ 4457142 h 8029426"/>
              <a:gd name="connsiteX585" fmla="*/ 7435600 w 8354892"/>
              <a:gd name="connsiteY585" fmla="*/ 4041000 h 8029426"/>
              <a:gd name="connsiteX586" fmla="*/ 7971551 w 8354892"/>
              <a:gd name="connsiteY586" fmla="*/ 4041000 h 8029426"/>
              <a:gd name="connsiteX587" fmla="*/ 6369417 w 8354892"/>
              <a:gd name="connsiteY587" fmla="*/ 4457142 h 8029426"/>
              <a:gd name="connsiteX588" fmla="*/ 6649510 w 8354892"/>
              <a:gd name="connsiteY588" fmla="*/ 4041000 h 8029426"/>
              <a:gd name="connsiteX589" fmla="*/ 7185461 w 8354892"/>
              <a:gd name="connsiteY589" fmla="*/ 4041000 h 8029426"/>
              <a:gd name="connsiteX590" fmla="*/ 6162921 w 8354892"/>
              <a:gd name="connsiteY590" fmla="*/ 4457142 h 8029426"/>
              <a:gd name="connsiteX591" fmla="*/ 5346877 w 8354892"/>
              <a:gd name="connsiteY591" fmla="*/ 4041000 h 8029426"/>
              <a:gd name="connsiteX592" fmla="*/ 5882828 w 8354892"/>
              <a:gd name="connsiteY592" fmla="*/ 4041000 h 8029426"/>
              <a:gd name="connsiteX593" fmla="*/ 4280694 w 8354892"/>
              <a:gd name="connsiteY593" fmla="*/ 4457142 h 8029426"/>
              <a:gd name="connsiteX594" fmla="*/ 4560787 w 8354892"/>
              <a:gd name="connsiteY594" fmla="*/ 4041000 h 8029426"/>
              <a:gd name="connsiteX595" fmla="*/ 5096738 w 8354892"/>
              <a:gd name="connsiteY595" fmla="*/ 4041000 h 8029426"/>
              <a:gd name="connsiteX596" fmla="*/ 4074198 w 8354892"/>
              <a:gd name="connsiteY596" fmla="*/ 4457142 h 8029426"/>
              <a:gd name="connsiteX597" fmla="*/ 3258154 w 8354892"/>
              <a:gd name="connsiteY597" fmla="*/ 4041000 h 8029426"/>
              <a:gd name="connsiteX598" fmla="*/ 3794105 w 8354892"/>
              <a:gd name="connsiteY598" fmla="*/ 4041000 h 8029426"/>
              <a:gd name="connsiteX599" fmla="*/ 2191971 w 8354892"/>
              <a:gd name="connsiteY599" fmla="*/ 4457142 h 8029426"/>
              <a:gd name="connsiteX600" fmla="*/ 2472064 w 8354892"/>
              <a:gd name="connsiteY600" fmla="*/ 4041000 h 8029426"/>
              <a:gd name="connsiteX601" fmla="*/ 3008015 w 8354892"/>
              <a:gd name="connsiteY601" fmla="*/ 4041000 h 8029426"/>
              <a:gd name="connsiteX602" fmla="*/ 1985475 w 8354892"/>
              <a:gd name="connsiteY602" fmla="*/ 4457142 h 8029426"/>
              <a:gd name="connsiteX603" fmla="*/ 1169431 w 8354892"/>
              <a:gd name="connsiteY603" fmla="*/ 4041000 h 8029426"/>
              <a:gd name="connsiteX604" fmla="*/ 1705382 w 8354892"/>
              <a:gd name="connsiteY604" fmla="*/ 4041000 h 8029426"/>
              <a:gd name="connsiteX605" fmla="*/ 103248 w 8354892"/>
              <a:gd name="connsiteY605" fmla="*/ 4457142 h 8029426"/>
              <a:gd name="connsiteX606" fmla="*/ 383341 w 8354892"/>
              <a:gd name="connsiteY606" fmla="*/ 4041000 h 8029426"/>
              <a:gd name="connsiteX607" fmla="*/ 919292 w 8354892"/>
              <a:gd name="connsiteY607" fmla="*/ 4041000 h 8029426"/>
              <a:gd name="connsiteX608" fmla="*/ 8327796 w 8354892"/>
              <a:gd name="connsiteY608" fmla="*/ 4476358 h 8029426"/>
              <a:gd name="connsiteX609" fmla="*/ 8017077 w 8354892"/>
              <a:gd name="connsiteY609" fmla="*/ 4014713 h 8029426"/>
              <a:gd name="connsiteX610" fmla="*/ 8017161 w 8354892"/>
              <a:gd name="connsiteY610" fmla="*/ 4014713 h 8029426"/>
              <a:gd name="connsiteX611" fmla="*/ 8327796 w 8354892"/>
              <a:gd name="connsiteY611" fmla="*/ 3553194 h 8029426"/>
              <a:gd name="connsiteX612" fmla="*/ 8327796 w 8354892"/>
              <a:gd name="connsiteY612" fmla="*/ 4014713 h 8029426"/>
              <a:gd name="connsiteX613" fmla="*/ 6293265 w 8354892"/>
              <a:gd name="connsiteY613" fmla="*/ 4476358 h 8029426"/>
              <a:gd name="connsiteX614" fmla="*/ 6293265 w 8354892"/>
              <a:gd name="connsiteY614" fmla="*/ 4014713 h 8029426"/>
              <a:gd name="connsiteX615" fmla="*/ 6293265 w 8354892"/>
              <a:gd name="connsiteY615" fmla="*/ 3553194 h 8029426"/>
              <a:gd name="connsiteX616" fmla="*/ 6603900 w 8354892"/>
              <a:gd name="connsiteY616" fmla="*/ 4014713 h 8029426"/>
              <a:gd name="connsiteX617" fmla="*/ 6603985 w 8354892"/>
              <a:gd name="connsiteY617" fmla="*/ 4014713 h 8029426"/>
              <a:gd name="connsiteX618" fmla="*/ 6239073 w 8354892"/>
              <a:gd name="connsiteY618" fmla="*/ 4476358 h 8029426"/>
              <a:gd name="connsiteX619" fmla="*/ 5928354 w 8354892"/>
              <a:gd name="connsiteY619" fmla="*/ 4014713 h 8029426"/>
              <a:gd name="connsiteX620" fmla="*/ 5928439 w 8354892"/>
              <a:gd name="connsiteY620" fmla="*/ 4014713 h 8029426"/>
              <a:gd name="connsiteX621" fmla="*/ 6239073 w 8354892"/>
              <a:gd name="connsiteY621" fmla="*/ 3553194 h 8029426"/>
              <a:gd name="connsiteX622" fmla="*/ 6239073 w 8354892"/>
              <a:gd name="connsiteY622" fmla="*/ 4014713 h 8029426"/>
              <a:gd name="connsiteX623" fmla="*/ 4204542 w 8354892"/>
              <a:gd name="connsiteY623" fmla="*/ 4476358 h 8029426"/>
              <a:gd name="connsiteX624" fmla="*/ 4204542 w 8354892"/>
              <a:gd name="connsiteY624" fmla="*/ 4014713 h 8029426"/>
              <a:gd name="connsiteX625" fmla="*/ 4204542 w 8354892"/>
              <a:gd name="connsiteY625" fmla="*/ 3553194 h 8029426"/>
              <a:gd name="connsiteX626" fmla="*/ 4515177 w 8354892"/>
              <a:gd name="connsiteY626" fmla="*/ 4014713 h 8029426"/>
              <a:gd name="connsiteX627" fmla="*/ 4515262 w 8354892"/>
              <a:gd name="connsiteY627" fmla="*/ 4014713 h 8029426"/>
              <a:gd name="connsiteX628" fmla="*/ 4150350 w 8354892"/>
              <a:gd name="connsiteY628" fmla="*/ 4476358 h 8029426"/>
              <a:gd name="connsiteX629" fmla="*/ 3839631 w 8354892"/>
              <a:gd name="connsiteY629" fmla="*/ 4014713 h 8029426"/>
              <a:gd name="connsiteX630" fmla="*/ 3839716 w 8354892"/>
              <a:gd name="connsiteY630" fmla="*/ 4014713 h 8029426"/>
              <a:gd name="connsiteX631" fmla="*/ 4150350 w 8354892"/>
              <a:gd name="connsiteY631" fmla="*/ 3553194 h 8029426"/>
              <a:gd name="connsiteX632" fmla="*/ 4150350 w 8354892"/>
              <a:gd name="connsiteY632" fmla="*/ 4014713 h 8029426"/>
              <a:gd name="connsiteX633" fmla="*/ 2115819 w 8354892"/>
              <a:gd name="connsiteY633" fmla="*/ 4476358 h 8029426"/>
              <a:gd name="connsiteX634" fmla="*/ 2115819 w 8354892"/>
              <a:gd name="connsiteY634" fmla="*/ 4014713 h 8029426"/>
              <a:gd name="connsiteX635" fmla="*/ 2115819 w 8354892"/>
              <a:gd name="connsiteY635" fmla="*/ 3553194 h 8029426"/>
              <a:gd name="connsiteX636" fmla="*/ 2426454 w 8354892"/>
              <a:gd name="connsiteY636" fmla="*/ 4014713 h 8029426"/>
              <a:gd name="connsiteX637" fmla="*/ 2426538 w 8354892"/>
              <a:gd name="connsiteY637" fmla="*/ 4014713 h 8029426"/>
              <a:gd name="connsiteX638" fmla="*/ 2061627 w 8354892"/>
              <a:gd name="connsiteY638" fmla="*/ 4476358 h 8029426"/>
              <a:gd name="connsiteX639" fmla="*/ 1750908 w 8354892"/>
              <a:gd name="connsiteY639" fmla="*/ 4014713 h 8029426"/>
              <a:gd name="connsiteX640" fmla="*/ 1750993 w 8354892"/>
              <a:gd name="connsiteY640" fmla="*/ 4014713 h 8029426"/>
              <a:gd name="connsiteX641" fmla="*/ 2061627 w 8354892"/>
              <a:gd name="connsiteY641" fmla="*/ 3553194 h 8029426"/>
              <a:gd name="connsiteX642" fmla="*/ 2061627 w 8354892"/>
              <a:gd name="connsiteY642" fmla="*/ 4014713 h 8029426"/>
              <a:gd name="connsiteX643" fmla="*/ 27096 w 8354892"/>
              <a:gd name="connsiteY643" fmla="*/ 4476358 h 8029426"/>
              <a:gd name="connsiteX644" fmla="*/ 27096 w 8354892"/>
              <a:gd name="connsiteY644" fmla="*/ 4014713 h 8029426"/>
              <a:gd name="connsiteX645" fmla="*/ 27096 w 8354892"/>
              <a:gd name="connsiteY645" fmla="*/ 3553194 h 8029426"/>
              <a:gd name="connsiteX646" fmla="*/ 337731 w 8354892"/>
              <a:gd name="connsiteY646" fmla="*/ 4014713 h 8029426"/>
              <a:gd name="connsiteX647" fmla="*/ 337815 w 8354892"/>
              <a:gd name="connsiteY647" fmla="*/ 4014713 h 8029426"/>
              <a:gd name="connsiteX648" fmla="*/ 7681856 w 8354892"/>
              <a:gd name="connsiteY648" fmla="*/ 4491146 h 8029426"/>
              <a:gd name="connsiteX649" fmla="*/ 7403478 w 8354892"/>
              <a:gd name="connsiteY649" fmla="*/ 4077553 h 8029426"/>
              <a:gd name="connsiteX650" fmla="*/ 8214524 w 8354892"/>
              <a:gd name="connsiteY650" fmla="*/ 4491146 h 8029426"/>
              <a:gd name="connsiteX651" fmla="*/ 6406537 w 8354892"/>
              <a:gd name="connsiteY651" fmla="*/ 4491146 h 8029426"/>
              <a:gd name="connsiteX652" fmla="*/ 7217583 w 8354892"/>
              <a:gd name="connsiteY652" fmla="*/ 4077553 h 8029426"/>
              <a:gd name="connsiteX653" fmla="*/ 6939206 w 8354892"/>
              <a:gd name="connsiteY653" fmla="*/ 4491146 h 8029426"/>
              <a:gd name="connsiteX654" fmla="*/ 5593133 w 8354892"/>
              <a:gd name="connsiteY654" fmla="*/ 4491146 h 8029426"/>
              <a:gd name="connsiteX655" fmla="*/ 5314756 w 8354892"/>
              <a:gd name="connsiteY655" fmla="*/ 4077553 h 8029426"/>
              <a:gd name="connsiteX656" fmla="*/ 6125801 w 8354892"/>
              <a:gd name="connsiteY656" fmla="*/ 4491146 h 8029426"/>
              <a:gd name="connsiteX657" fmla="*/ 4317814 w 8354892"/>
              <a:gd name="connsiteY657" fmla="*/ 4491146 h 8029426"/>
              <a:gd name="connsiteX658" fmla="*/ 5128860 w 8354892"/>
              <a:gd name="connsiteY658" fmla="*/ 4077553 h 8029426"/>
              <a:gd name="connsiteX659" fmla="*/ 4850483 w 8354892"/>
              <a:gd name="connsiteY659" fmla="*/ 4491146 h 8029426"/>
              <a:gd name="connsiteX660" fmla="*/ 3504410 w 8354892"/>
              <a:gd name="connsiteY660" fmla="*/ 4491146 h 8029426"/>
              <a:gd name="connsiteX661" fmla="*/ 3226033 w 8354892"/>
              <a:gd name="connsiteY661" fmla="*/ 4077553 h 8029426"/>
              <a:gd name="connsiteX662" fmla="*/ 4037078 w 8354892"/>
              <a:gd name="connsiteY662" fmla="*/ 4491146 h 8029426"/>
              <a:gd name="connsiteX663" fmla="*/ 2229091 w 8354892"/>
              <a:gd name="connsiteY663" fmla="*/ 4491146 h 8029426"/>
              <a:gd name="connsiteX664" fmla="*/ 3040137 w 8354892"/>
              <a:gd name="connsiteY664" fmla="*/ 4077553 h 8029426"/>
              <a:gd name="connsiteX665" fmla="*/ 2761760 w 8354892"/>
              <a:gd name="connsiteY665" fmla="*/ 4491146 h 8029426"/>
              <a:gd name="connsiteX666" fmla="*/ 1415687 w 8354892"/>
              <a:gd name="connsiteY666" fmla="*/ 4491146 h 8029426"/>
              <a:gd name="connsiteX667" fmla="*/ 1137310 w 8354892"/>
              <a:gd name="connsiteY667" fmla="*/ 4077553 h 8029426"/>
              <a:gd name="connsiteX668" fmla="*/ 1948355 w 8354892"/>
              <a:gd name="connsiteY668" fmla="*/ 4491146 h 8029426"/>
              <a:gd name="connsiteX669" fmla="*/ 140368 w 8354892"/>
              <a:gd name="connsiteY669" fmla="*/ 4491146 h 8029426"/>
              <a:gd name="connsiteX670" fmla="*/ 951414 w 8354892"/>
              <a:gd name="connsiteY670" fmla="*/ 4077553 h 8029426"/>
              <a:gd name="connsiteX671" fmla="*/ 673037 w 8354892"/>
              <a:gd name="connsiteY671" fmla="*/ 4491146 h 8029426"/>
              <a:gd name="connsiteX672" fmla="*/ 7403478 w 8354892"/>
              <a:gd name="connsiteY672" fmla="*/ 4955677 h 8029426"/>
              <a:gd name="connsiteX673" fmla="*/ 7681856 w 8354892"/>
              <a:gd name="connsiteY673" fmla="*/ 4542084 h 8029426"/>
              <a:gd name="connsiteX674" fmla="*/ 8214524 w 8354892"/>
              <a:gd name="connsiteY674" fmla="*/ 4542084 h 8029426"/>
              <a:gd name="connsiteX675" fmla="*/ 7217583 w 8354892"/>
              <a:gd name="connsiteY675" fmla="*/ 4955677 h 8029426"/>
              <a:gd name="connsiteX676" fmla="*/ 6406537 w 8354892"/>
              <a:gd name="connsiteY676" fmla="*/ 4542084 h 8029426"/>
              <a:gd name="connsiteX677" fmla="*/ 6939206 w 8354892"/>
              <a:gd name="connsiteY677" fmla="*/ 4542084 h 8029426"/>
              <a:gd name="connsiteX678" fmla="*/ 5314756 w 8354892"/>
              <a:gd name="connsiteY678" fmla="*/ 4955677 h 8029426"/>
              <a:gd name="connsiteX679" fmla="*/ 5593133 w 8354892"/>
              <a:gd name="connsiteY679" fmla="*/ 4542084 h 8029426"/>
              <a:gd name="connsiteX680" fmla="*/ 6125801 w 8354892"/>
              <a:gd name="connsiteY680" fmla="*/ 4542084 h 8029426"/>
              <a:gd name="connsiteX681" fmla="*/ 5128860 w 8354892"/>
              <a:gd name="connsiteY681" fmla="*/ 4955677 h 8029426"/>
              <a:gd name="connsiteX682" fmla="*/ 4317814 w 8354892"/>
              <a:gd name="connsiteY682" fmla="*/ 4542084 h 8029426"/>
              <a:gd name="connsiteX683" fmla="*/ 4850483 w 8354892"/>
              <a:gd name="connsiteY683" fmla="*/ 4542084 h 8029426"/>
              <a:gd name="connsiteX684" fmla="*/ 3226033 w 8354892"/>
              <a:gd name="connsiteY684" fmla="*/ 4955677 h 8029426"/>
              <a:gd name="connsiteX685" fmla="*/ 3504410 w 8354892"/>
              <a:gd name="connsiteY685" fmla="*/ 4542084 h 8029426"/>
              <a:gd name="connsiteX686" fmla="*/ 4037078 w 8354892"/>
              <a:gd name="connsiteY686" fmla="*/ 4542084 h 8029426"/>
              <a:gd name="connsiteX687" fmla="*/ 3040137 w 8354892"/>
              <a:gd name="connsiteY687" fmla="*/ 4955677 h 8029426"/>
              <a:gd name="connsiteX688" fmla="*/ 2229091 w 8354892"/>
              <a:gd name="connsiteY688" fmla="*/ 4542084 h 8029426"/>
              <a:gd name="connsiteX689" fmla="*/ 2761760 w 8354892"/>
              <a:gd name="connsiteY689" fmla="*/ 4542084 h 8029426"/>
              <a:gd name="connsiteX690" fmla="*/ 1137310 w 8354892"/>
              <a:gd name="connsiteY690" fmla="*/ 4955677 h 8029426"/>
              <a:gd name="connsiteX691" fmla="*/ 1415687 w 8354892"/>
              <a:gd name="connsiteY691" fmla="*/ 4542084 h 8029426"/>
              <a:gd name="connsiteX692" fmla="*/ 1948355 w 8354892"/>
              <a:gd name="connsiteY692" fmla="*/ 4542084 h 8029426"/>
              <a:gd name="connsiteX693" fmla="*/ 951414 w 8354892"/>
              <a:gd name="connsiteY693" fmla="*/ 4955677 h 8029426"/>
              <a:gd name="connsiteX694" fmla="*/ 140368 w 8354892"/>
              <a:gd name="connsiteY694" fmla="*/ 4542084 h 8029426"/>
              <a:gd name="connsiteX695" fmla="*/ 673037 w 8354892"/>
              <a:gd name="connsiteY695" fmla="*/ 4542084 h 8029426"/>
              <a:gd name="connsiteX696" fmla="*/ 7337911 w 8354892"/>
              <a:gd name="connsiteY696" fmla="*/ 4959167 h 8029426"/>
              <a:gd name="connsiteX697" fmla="*/ 7337911 w 8354892"/>
              <a:gd name="connsiteY697" fmla="*/ 4074063 h 8029426"/>
              <a:gd name="connsiteX698" fmla="*/ 7635780 w 8354892"/>
              <a:gd name="connsiteY698" fmla="*/ 4516615 h 8029426"/>
              <a:gd name="connsiteX699" fmla="*/ 7283150 w 8354892"/>
              <a:gd name="connsiteY699" fmla="*/ 4959167 h 8029426"/>
              <a:gd name="connsiteX700" fmla="*/ 6985282 w 8354892"/>
              <a:gd name="connsiteY700" fmla="*/ 4516615 h 8029426"/>
              <a:gd name="connsiteX701" fmla="*/ 7283150 w 8354892"/>
              <a:gd name="connsiteY701" fmla="*/ 4074063 h 8029426"/>
              <a:gd name="connsiteX702" fmla="*/ 5249188 w 8354892"/>
              <a:gd name="connsiteY702" fmla="*/ 4959167 h 8029426"/>
              <a:gd name="connsiteX703" fmla="*/ 5249188 w 8354892"/>
              <a:gd name="connsiteY703" fmla="*/ 4074063 h 8029426"/>
              <a:gd name="connsiteX704" fmla="*/ 5547057 w 8354892"/>
              <a:gd name="connsiteY704" fmla="*/ 4516615 h 8029426"/>
              <a:gd name="connsiteX705" fmla="*/ 5194427 w 8354892"/>
              <a:gd name="connsiteY705" fmla="*/ 4959167 h 8029426"/>
              <a:gd name="connsiteX706" fmla="*/ 4896559 w 8354892"/>
              <a:gd name="connsiteY706" fmla="*/ 4516615 h 8029426"/>
              <a:gd name="connsiteX707" fmla="*/ 5194427 w 8354892"/>
              <a:gd name="connsiteY707" fmla="*/ 4074063 h 8029426"/>
              <a:gd name="connsiteX708" fmla="*/ 3160465 w 8354892"/>
              <a:gd name="connsiteY708" fmla="*/ 4959167 h 8029426"/>
              <a:gd name="connsiteX709" fmla="*/ 3160465 w 8354892"/>
              <a:gd name="connsiteY709" fmla="*/ 4074063 h 8029426"/>
              <a:gd name="connsiteX710" fmla="*/ 3458334 w 8354892"/>
              <a:gd name="connsiteY710" fmla="*/ 4516615 h 8029426"/>
              <a:gd name="connsiteX711" fmla="*/ 3105704 w 8354892"/>
              <a:gd name="connsiteY711" fmla="*/ 4959167 h 8029426"/>
              <a:gd name="connsiteX712" fmla="*/ 2807836 w 8354892"/>
              <a:gd name="connsiteY712" fmla="*/ 4516615 h 8029426"/>
              <a:gd name="connsiteX713" fmla="*/ 3105704 w 8354892"/>
              <a:gd name="connsiteY713" fmla="*/ 4074063 h 8029426"/>
              <a:gd name="connsiteX714" fmla="*/ 1071742 w 8354892"/>
              <a:gd name="connsiteY714" fmla="*/ 4959167 h 8029426"/>
              <a:gd name="connsiteX715" fmla="*/ 1071742 w 8354892"/>
              <a:gd name="connsiteY715" fmla="*/ 4074063 h 8029426"/>
              <a:gd name="connsiteX716" fmla="*/ 1369611 w 8354892"/>
              <a:gd name="connsiteY716" fmla="*/ 4516615 h 8029426"/>
              <a:gd name="connsiteX717" fmla="*/ 1016981 w 8354892"/>
              <a:gd name="connsiteY717" fmla="*/ 4959167 h 8029426"/>
              <a:gd name="connsiteX718" fmla="*/ 719113 w 8354892"/>
              <a:gd name="connsiteY718" fmla="*/ 4516615 h 8029426"/>
              <a:gd name="connsiteX719" fmla="*/ 1016981 w 8354892"/>
              <a:gd name="connsiteY719" fmla="*/ 4074063 h 8029426"/>
              <a:gd name="connsiteX720" fmla="*/ 7435600 w 8354892"/>
              <a:gd name="connsiteY720" fmla="*/ 4992230 h 8029426"/>
              <a:gd name="connsiteX721" fmla="*/ 8251644 w 8354892"/>
              <a:gd name="connsiteY721" fmla="*/ 4576088 h 8029426"/>
              <a:gd name="connsiteX722" fmla="*/ 7971551 w 8354892"/>
              <a:gd name="connsiteY722" fmla="*/ 4992230 h 8029426"/>
              <a:gd name="connsiteX723" fmla="*/ 6649510 w 8354892"/>
              <a:gd name="connsiteY723" fmla="*/ 4992230 h 8029426"/>
              <a:gd name="connsiteX724" fmla="*/ 6369417 w 8354892"/>
              <a:gd name="connsiteY724" fmla="*/ 4576088 h 8029426"/>
              <a:gd name="connsiteX725" fmla="*/ 7185461 w 8354892"/>
              <a:gd name="connsiteY725" fmla="*/ 4992230 h 8029426"/>
              <a:gd name="connsiteX726" fmla="*/ 5346877 w 8354892"/>
              <a:gd name="connsiteY726" fmla="*/ 4992230 h 8029426"/>
              <a:gd name="connsiteX727" fmla="*/ 6162921 w 8354892"/>
              <a:gd name="connsiteY727" fmla="*/ 4576088 h 8029426"/>
              <a:gd name="connsiteX728" fmla="*/ 5882828 w 8354892"/>
              <a:gd name="connsiteY728" fmla="*/ 4992230 h 8029426"/>
              <a:gd name="connsiteX729" fmla="*/ 4560787 w 8354892"/>
              <a:gd name="connsiteY729" fmla="*/ 4992230 h 8029426"/>
              <a:gd name="connsiteX730" fmla="*/ 4280694 w 8354892"/>
              <a:gd name="connsiteY730" fmla="*/ 4576088 h 8029426"/>
              <a:gd name="connsiteX731" fmla="*/ 5096738 w 8354892"/>
              <a:gd name="connsiteY731" fmla="*/ 4992230 h 8029426"/>
              <a:gd name="connsiteX732" fmla="*/ 3258154 w 8354892"/>
              <a:gd name="connsiteY732" fmla="*/ 4992230 h 8029426"/>
              <a:gd name="connsiteX733" fmla="*/ 4074198 w 8354892"/>
              <a:gd name="connsiteY733" fmla="*/ 4576088 h 8029426"/>
              <a:gd name="connsiteX734" fmla="*/ 3794105 w 8354892"/>
              <a:gd name="connsiteY734" fmla="*/ 4992230 h 8029426"/>
              <a:gd name="connsiteX735" fmla="*/ 2472064 w 8354892"/>
              <a:gd name="connsiteY735" fmla="*/ 4992230 h 8029426"/>
              <a:gd name="connsiteX736" fmla="*/ 2191971 w 8354892"/>
              <a:gd name="connsiteY736" fmla="*/ 4576088 h 8029426"/>
              <a:gd name="connsiteX737" fmla="*/ 3008015 w 8354892"/>
              <a:gd name="connsiteY737" fmla="*/ 4992230 h 8029426"/>
              <a:gd name="connsiteX738" fmla="*/ 1169431 w 8354892"/>
              <a:gd name="connsiteY738" fmla="*/ 4992230 h 8029426"/>
              <a:gd name="connsiteX739" fmla="*/ 1985475 w 8354892"/>
              <a:gd name="connsiteY739" fmla="*/ 4576088 h 8029426"/>
              <a:gd name="connsiteX740" fmla="*/ 1705382 w 8354892"/>
              <a:gd name="connsiteY740" fmla="*/ 4992230 h 8029426"/>
              <a:gd name="connsiteX741" fmla="*/ 383341 w 8354892"/>
              <a:gd name="connsiteY741" fmla="*/ 4992230 h 8029426"/>
              <a:gd name="connsiteX742" fmla="*/ 103248 w 8354892"/>
              <a:gd name="connsiteY742" fmla="*/ 4576088 h 8029426"/>
              <a:gd name="connsiteX743" fmla="*/ 919292 w 8354892"/>
              <a:gd name="connsiteY743" fmla="*/ 4992230 h 8029426"/>
              <a:gd name="connsiteX744" fmla="*/ 8251644 w 8354892"/>
              <a:gd name="connsiteY744" fmla="*/ 5460820 h 8029426"/>
              <a:gd name="connsiteX745" fmla="*/ 7435600 w 8354892"/>
              <a:gd name="connsiteY745" fmla="*/ 5044678 h 8029426"/>
              <a:gd name="connsiteX746" fmla="*/ 7971551 w 8354892"/>
              <a:gd name="connsiteY746" fmla="*/ 5044678 h 8029426"/>
              <a:gd name="connsiteX747" fmla="*/ 6369417 w 8354892"/>
              <a:gd name="connsiteY747" fmla="*/ 5460820 h 8029426"/>
              <a:gd name="connsiteX748" fmla="*/ 6649510 w 8354892"/>
              <a:gd name="connsiteY748" fmla="*/ 5044678 h 8029426"/>
              <a:gd name="connsiteX749" fmla="*/ 7185461 w 8354892"/>
              <a:gd name="connsiteY749" fmla="*/ 5044678 h 8029426"/>
              <a:gd name="connsiteX750" fmla="*/ 6162921 w 8354892"/>
              <a:gd name="connsiteY750" fmla="*/ 5460820 h 8029426"/>
              <a:gd name="connsiteX751" fmla="*/ 5346877 w 8354892"/>
              <a:gd name="connsiteY751" fmla="*/ 5044678 h 8029426"/>
              <a:gd name="connsiteX752" fmla="*/ 5882828 w 8354892"/>
              <a:gd name="connsiteY752" fmla="*/ 5044678 h 8029426"/>
              <a:gd name="connsiteX753" fmla="*/ 4280694 w 8354892"/>
              <a:gd name="connsiteY753" fmla="*/ 5460820 h 8029426"/>
              <a:gd name="connsiteX754" fmla="*/ 4560787 w 8354892"/>
              <a:gd name="connsiteY754" fmla="*/ 5044678 h 8029426"/>
              <a:gd name="connsiteX755" fmla="*/ 5096738 w 8354892"/>
              <a:gd name="connsiteY755" fmla="*/ 5044678 h 8029426"/>
              <a:gd name="connsiteX756" fmla="*/ 4074198 w 8354892"/>
              <a:gd name="connsiteY756" fmla="*/ 5460820 h 8029426"/>
              <a:gd name="connsiteX757" fmla="*/ 3258154 w 8354892"/>
              <a:gd name="connsiteY757" fmla="*/ 5044678 h 8029426"/>
              <a:gd name="connsiteX758" fmla="*/ 3794105 w 8354892"/>
              <a:gd name="connsiteY758" fmla="*/ 5044678 h 8029426"/>
              <a:gd name="connsiteX759" fmla="*/ 2191971 w 8354892"/>
              <a:gd name="connsiteY759" fmla="*/ 5460820 h 8029426"/>
              <a:gd name="connsiteX760" fmla="*/ 2472064 w 8354892"/>
              <a:gd name="connsiteY760" fmla="*/ 5044678 h 8029426"/>
              <a:gd name="connsiteX761" fmla="*/ 3008015 w 8354892"/>
              <a:gd name="connsiteY761" fmla="*/ 5044678 h 8029426"/>
              <a:gd name="connsiteX762" fmla="*/ 1985475 w 8354892"/>
              <a:gd name="connsiteY762" fmla="*/ 5460820 h 8029426"/>
              <a:gd name="connsiteX763" fmla="*/ 1169431 w 8354892"/>
              <a:gd name="connsiteY763" fmla="*/ 5044678 h 8029426"/>
              <a:gd name="connsiteX764" fmla="*/ 1705382 w 8354892"/>
              <a:gd name="connsiteY764" fmla="*/ 5044678 h 8029426"/>
              <a:gd name="connsiteX765" fmla="*/ 103248 w 8354892"/>
              <a:gd name="connsiteY765" fmla="*/ 5460820 h 8029426"/>
              <a:gd name="connsiteX766" fmla="*/ 383341 w 8354892"/>
              <a:gd name="connsiteY766" fmla="*/ 5044678 h 8029426"/>
              <a:gd name="connsiteX767" fmla="*/ 919292 w 8354892"/>
              <a:gd name="connsiteY767" fmla="*/ 5044678 h 8029426"/>
              <a:gd name="connsiteX768" fmla="*/ 8327796 w 8354892"/>
              <a:gd name="connsiteY768" fmla="*/ 5480036 h 8029426"/>
              <a:gd name="connsiteX769" fmla="*/ 8017077 w 8354892"/>
              <a:gd name="connsiteY769" fmla="*/ 5018391 h 8029426"/>
              <a:gd name="connsiteX770" fmla="*/ 8017161 w 8354892"/>
              <a:gd name="connsiteY770" fmla="*/ 5018391 h 8029426"/>
              <a:gd name="connsiteX771" fmla="*/ 8327796 w 8354892"/>
              <a:gd name="connsiteY771" fmla="*/ 4556872 h 8029426"/>
              <a:gd name="connsiteX772" fmla="*/ 6293265 w 8354892"/>
              <a:gd name="connsiteY772" fmla="*/ 5480036 h 8029426"/>
              <a:gd name="connsiteX773" fmla="*/ 6293265 w 8354892"/>
              <a:gd name="connsiteY773" fmla="*/ 4556872 h 8029426"/>
              <a:gd name="connsiteX774" fmla="*/ 6603900 w 8354892"/>
              <a:gd name="connsiteY774" fmla="*/ 5018391 h 8029426"/>
              <a:gd name="connsiteX775" fmla="*/ 6603985 w 8354892"/>
              <a:gd name="connsiteY775" fmla="*/ 5018391 h 8029426"/>
              <a:gd name="connsiteX776" fmla="*/ 6239073 w 8354892"/>
              <a:gd name="connsiteY776" fmla="*/ 5480036 h 8029426"/>
              <a:gd name="connsiteX777" fmla="*/ 5928354 w 8354892"/>
              <a:gd name="connsiteY777" fmla="*/ 5018391 h 8029426"/>
              <a:gd name="connsiteX778" fmla="*/ 5928439 w 8354892"/>
              <a:gd name="connsiteY778" fmla="*/ 5018391 h 8029426"/>
              <a:gd name="connsiteX779" fmla="*/ 6239073 w 8354892"/>
              <a:gd name="connsiteY779" fmla="*/ 4556872 h 8029426"/>
              <a:gd name="connsiteX780" fmla="*/ 4204542 w 8354892"/>
              <a:gd name="connsiteY780" fmla="*/ 5480036 h 8029426"/>
              <a:gd name="connsiteX781" fmla="*/ 4204542 w 8354892"/>
              <a:gd name="connsiteY781" fmla="*/ 4556872 h 8029426"/>
              <a:gd name="connsiteX782" fmla="*/ 4515177 w 8354892"/>
              <a:gd name="connsiteY782" fmla="*/ 5018391 h 8029426"/>
              <a:gd name="connsiteX783" fmla="*/ 4515262 w 8354892"/>
              <a:gd name="connsiteY783" fmla="*/ 5018391 h 8029426"/>
              <a:gd name="connsiteX784" fmla="*/ 4150350 w 8354892"/>
              <a:gd name="connsiteY784" fmla="*/ 5480036 h 8029426"/>
              <a:gd name="connsiteX785" fmla="*/ 3839631 w 8354892"/>
              <a:gd name="connsiteY785" fmla="*/ 5018391 h 8029426"/>
              <a:gd name="connsiteX786" fmla="*/ 3839716 w 8354892"/>
              <a:gd name="connsiteY786" fmla="*/ 5018391 h 8029426"/>
              <a:gd name="connsiteX787" fmla="*/ 4150350 w 8354892"/>
              <a:gd name="connsiteY787" fmla="*/ 4556872 h 8029426"/>
              <a:gd name="connsiteX788" fmla="*/ 2115819 w 8354892"/>
              <a:gd name="connsiteY788" fmla="*/ 5480036 h 8029426"/>
              <a:gd name="connsiteX789" fmla="*/ 2115819 w 8354892"/>
              <a:gd name="connsiteY789" fmla="*/ 4556872 h 8029426"/>
              <a:gd name="connsiteX790" fmla="*/ 2426454 w 8354892"/>
              <a:gd name="connsiteY790" fmla="*/ 5018391 h 8029426"/>
              <a:gd name="connsiteX791" fmla="*/ 2426538 w 8354892"/>
              <a:gd name="connsiteY791" fmla="*/ 5018391 h 8029426"/>
              <a:gd name="connsiteX792" fmla="*/ 2061627 w 8354892"/>
              <a:gd name="connsiteY792" fmla="*/ 5480036 h 8029426"/>
              <a:gd name="connsiteX793" fmla="*/ 1750908 w 8354892"/>
              <a:gd name="connsiteY793" fmla="*/ 5018391 h 8029426"/>
              <a:gd name="connsiteX794" fmla="*/ 1750993 w 8354892"/>
              <a:gd name="connsiteY794" fmla="*/ 5018391 h 8029426"/>
              <a:gd name="connsiteX795" fmla="*/ 2061627 w 8354892"/>
              <a:gd name="connsiteY795" fmla="*/ 4556872 h 8029426"/>
              <a:gd name="connsiteX796" fmla="*/ 27096 w 8354892"/>
              <a:gd name="connsiteY796" fmla="*/ 5480036 h 8029426"/>
              <a:gd name="connsiteX797" fmla="*/ 27096 w 8354892"/>
              <a:gd name="connsiteY797" fmla="*/ 4556872 h 8029426"/>
              <a:gd name="connsiteX798" fmla="*/ 337731 w 8354892"/>
              <a:gd name="connsiteY798" fmla="*/ 5018391 h 8029426"/>
              <a:gd name="connsiteX799" fmla="*/ 337815 w 8354892"/>
              <a:gd name="connsiteY799" fmla="*/ 5018391 h 8029426"/>
              <a:gd name="connsiteX800" fmla="*/ 7681856 w 8354892"/>
              <a:gd name="connsiteY800" fmla="*/ 5494824 h 8029426"/>
              <a:gd name="connsiteX801" fmla="*/ 7403478 w 8354892"/>
              <a:gd name="connsiteY801" fmla="*/ 5081231 h 8029426"/>
              <a:gd name="connsiteX802" fmla="*/ 8214524 w 8354892"/>
              <a:gd name="connsiteY802" fmla="*/ 5494824 h 8029426"/>
              <a:gd name="connsiteX803" fmla="*/ 6406537 w 8354892"/>
              <a:gd name="connsiteY803" fmla="*/ 5494824 h 8029426"/>
              <a:gd name="connsiteX804" fmla="*/ 7217583 w 8354892"/>
              <a:gd name="connsiteY804" fmla="*/ 5081231 h 8029426"/>
              <a:gd name="connsiteX805" fmla="*/ 6939206 w 8354892"/>
              <a:gd name="connsiteY805" fmla="*/ 5494824 h 8029426"/>
              <a:gd name="connsiteX806" fmla="*/ 5593133 w 8354892"/>
              <a:gd name="connsiteY806" fmla="*/ 5494824 h 8029426"/>
              <a:gd name="connsiteX807" fmla="*/ 5314756 w 8354892"/>
              <a:gd name="connsiteY807" fmla="*/ 5081231 h 8029426"/>
              <a:gd name="connsiteX808" fmla="*/ 6125801 w 8354892"/>
              <a:gd name="connsiteY808" fmla="*/ 5494824 h 8029426"/>
              <a:gd name="connsiteX809" fmla="*/ 4317814 w 8354892"/>
              <a:gd name="connsiteY809" fmla="*/ 5494824 h 8029426"/>
              <a:gd name="connsiteX810" fmla="*/ 5128860 w 8354892"/>
              <a:gd name="connsiteY810" fmla="*/ 5081231 h 8029426"/>
              <a:gd name="connsiteX811" fmla="*/ 4850483 w 8354892"/>
              <a:gd name="connsiteY811" fmla="*/ 5494824 h 8029426"/>
              <a:gd name="connsiteX812" fmla="*/ 3504410 w 8354892"/>
              <a:gd name="connsiteY812" fmla="*/ 5494824 h 8029426"/>
              <a:gd name="connsiteX813" fmla="*/ 3226033 w 8354892"/>
              <a:gd name="connsiteY813" fmla="*/ 5081231 h 8029426"/>
              <a:gd name="connsiteX814" fmla="*/ 4037078 w 8354892"/>
              <a:gd name="connsiteY814" fmla="*/ 5494824 h 8029426"/>
              <a:gd name="connsiteX815" fmla="*/ 2229091 w 8354892"/>
              <a:gd name="connsiteY815" fmla="*/ 5494824 h 8029426"/>
              <a:gd name="connsiteX816" fmla="*/ 3040137 w 8354892"/>
              <a:gd name="connsiteY816" fmla="*/ 5081231 h 8029426"/>
              <a:gd name="connsiteX817" fmla="*/ 2761760 w 8354892"/>
              <a:gd name="connsiteY817" fmla="*/ 5494824 h 8029426"/>
              <a:gd name="connsiteX818" fmla="*/ 1415687 w 8354892"/>
              <a:gd name="connsiteY818" fmla="*/ 5494824 h 8029426"/>
              <a:gd name="connsiteX819" fmla="*/ 1137310 w 8354892"/>
              <a:gd name="connsiteY819" fmla="*/ 5081231 h 8029426"/>
              <a:gd name="connsiteX820" fmla="*/ 1948355 w 8354892"/>
              <a:gd name="connsiteY820" fmla="*/ 5494824 h 8029426"/>
              <a:gd name="connsiteX821" fmla="*/ 140368 w 8354892"/>
              <a:gd name="connsiteY821" fmla="*/ 5494824 h 8029426"/>
              <a:gd name="connsiteX822" fmla="*/ 951414 w 8354892"/>
              <a:gd name="connsiteY822" fmla="*/ 5081231 h 8029426"/>
              <a:gd name="connsiteX823" fmla="*/ 673037 w 8354892"/>
              <a:gd name="connsiteY823" fmla="*/ 5494824 h 8029426"/>
              <a:gd name="connsiteX824" fmla="*/ 7403478 w 8354892"/>
              <a:gd name="connsiteY824" fmla="*/ 5959356 h 8029426"/>
              <a:gd name="connsiteX825" fmla="*/ 7681856 w 8354892"/>
              <a:gd name="connsiteY825" fmla="*/ 5545763 h 8029426"/>
              <a:gd name="connsiteX826" fmla="*/ 8214524 w 8354892"/>
              <a:gd name="connsiteY826" fmla="*/ 5545763 h 8029426"/>
              <a:gd name="connsiteX827" fmla="*/ 7217583 w 8354892"/>
              <a:gd name="connsiteY827" fmla="*/ 5959356 h 8029426"/>
              <a:gd name="connsiteX828" fmla="*/ 6406537 w 8354892"/>
              <a:gd name="connsiteY828" fmla="*/ 5545763 h 8029426"/>
              <a:gd name="connsiteX829" fmla="*/ 6939206 w 8354892"/>
              <a:gd name="connsiteY829" fmla="*/ 5545763 h 8029426"/>
              <a:gd name="connsiteX830" fmla="*/ 5314756 w 8354892"/>
              <a:gd name="connsiteY830" fmla="*/ 5959356 h 8029426"/>
              <a:gd name="connsiteX831" fmla="*/ 5593133 w 8354892"/>
              <a:gd name="connsiteY831" fmla="*/ 5545763 h 8029426"/>
              <a:gd name="connsiteX832" fmla="*/ 6125801 w 8354892"/>
              <a:gd name="connsiteY832" fmla="*/ 5545763 h 8029426"/>
              <a:gd name="connsiteX833" fmla="*/ 5128860 w 8354892"/>
              <a:gd name="connsiteY833" fmla="*/ 5959356 h 8029426"/>
              <a:gd name="connsiteX834" fmla="*/ 4317814 w 8354892"/>
              <a:gd name="connsiteY834" fmla="*/ 5545763 h 8029426"/>
              <a:gd name="connsiteX835" fmla="*/ 4850483 w 8354892"/>
              <a:gd name="connsiteY835" fmla="*/ 5545763 h 8029426"/>
              <a:gd name="connsiteX836" fmla="*/ 3226033 w 8354892"/>
              <a:gd name="connsiteY836" fmla="*/ 5959356 h 8029426"/>
              <a:gd name="connsiteX837" fmla="*/ 3504410 w 8354892"/>
              <a:gd name="connsiteY837" fmla="*/ 5545763 h 8029426"/>
              <a:gd name="connsiteX838" fmla="*/ 4037078 w 8354892"/>
              <a:gd name="connsiteY838" fmla="*/ 5545763 h 8029426"/>
              <a:gd name="connsiteX839" fmla="*/ 3040137 w 8354892"/>
              <a:gd name="connsiteY839" fmla="*/ 5959356 h 8029426"/>
              <a:gd name="connsiteX840" fmla="*/ 2229091 w 8354892"/>
              <a:gd name="connsiteY840" fmla="*/ 5545763 h 8029426"/>
              <a:gd name="connsiteX841" fmla="*/ 2761760 w 8354892"/>
              <a:gd name="connsiteY841" fmla="*/ 5545763 h 8029426"/>
              <a:gd name="connsiteX842" fmla="*/ 1137310 w 8354892"/>
              <a:gd name="connsiteY842" fmla="*/ 5959356 h 8029426"/>
              <a:gd name="connsiteX843" fmla="*/ 1415687 w 8354892"/>
              <a:gd name="connsiteY843" fmla="*/ 5545763 h 8029426"/>
              <a:gd name="connsiteX844" fmla="*/ 1948355 w 8354892"/>
              <a:gd name="connsiteY844" fmla="*/ 5545763 h 8029426"/>
              <a:gd name="connsiteX845" fmla="*/ 951414 w 8354892"/>
              <a:gd name="connsiteY845" fmla="*/ 5959356 h 8029426"/>
              <a:gd name="connsiteX846" fmla="*/ 140368 w 8354892"/>
              <a:gd name="connsiteY846" fmla="*/ 5545763 h 8029426"/>
              <a:gd name="connsiteX847" fmla="*/ 673037 w 8354892"/>
              <a:gd name="connsiteY847" fmla="*/ 5545763 h 8029426"/>
              <a:gd name="connsiteX848" fmla="*/ 7337911 w 8354892"/>
              <a:gd name="connsiteY848" fmla="*/ 5962846 h 8029426"/>
              <a:gd name="connsiteX849" fmla="*/ 7337911 w 8354892"/>
              <a:gd name="connsiteY849" fmla="*/ 5077741 h 8029426"/>
              <a:gd name="connsiteX850" fmla="*/ 7635780 w 8354892"/>
              <a:gd name="connsiteY850" fmla="*/ 5520294 h 8029426"/>
              <a:gd name="connsiteX851" fmla="*/ 7283150 w 8354892"/>
              <a:gd name="connsiteY851" fmla="*/ 5962846 h 8029426"/>
              <a:gd name="connsiteX852" fmla="*/ 6985282 w 8354892"/>
              <a:gd name="connsiteY852" fmla="*/ 5520294 h 8029426"/>
              <a:gd name="connsiteX853" fmla="*/ 7283150 w 8354892"/>
              <a:gd name="connsiteY853" fmla="*/ 5077741 h 8029426"/>
              <a:gd name="connsiteX854" fmla="*/ 5249188 w 8354892"/>
              <a:gd name="connsiteY854" fmla="*/ 5962846 h 8029426"/>
              <a:gd name="connsiteX855" fmla="*/ 5249188 w 8354892"/>
              <a:gd name="connsiteY855" fmla="*/ 5077741 h 8029426"/>
              <a:gd name="connsiteX856" fmla="*/ 5547057 w 8354892"/>
              <a:gd name="connsiteY856" fmla="*/ 5520294 h 8029426"/>
              <a:gd name="connsiteX857" fmla="*/ 5194427 w 8354892"/>
              <a:gd name="connsiteY857" fmla="*/ 5962846 h 8029426"/>
              <a:gd name="connsiteX858" fmla="*/ 4896559 w 8354892"/>
              <a:gd name="connsiteY858" fmla="*/ 5520294 h 8029426"/>
              <a:gd name="connsiteX859" fmla="*/ 5194427 w 8354892"/>
              <a:gd name="connsiteY859" fmla="*/ 5077741 h 8029426"/>
              <a:gd name="connsiteX860" fmla="*/ 3160465 w 8354892"/>
              <a:gd name="connsiteY860" fmla="*/ 5962846 h 8029426"/>
              <a:gd name="connsiteX861" fmla="*/ 3160465 w 8354892"/>
              <a:gd name="connsiteY861" fmla="*/ 5077741 h 8029426"/>
              <a:gd name="connsiteX862" fmla="*/ 3458334 w 8354892"/>
              <a:gd name="connsiteY862" fmla="*/ 5520294 h 8029426"/>
              <a:gd name="connsiteX863" fmla="*/ 3105704 w 8354892"/>
              <a:gd name="connsiteY863" fmla="*/ 5962846 h 8029426"/>
              <a:gd name="connsiteX864" fmla="*/ 2807836 w 8354892"/>
              <a:gd name="connsiteY864" fmla="*/ 5520294 h 8029426"/>
              <a:gd name="connsiteX865" fmla="*/ 3105704 w 8354892"/>
              <a:gd name="connsiteY865" fmla="*/ 5077741 h 8029426"/>
              <a:gd name="connsiteX866" fmla="*/ 1071742 w 8354892"/>
              <a:gd name="connsiteY866" fmla="*/ 5962846 h 8029426"/>
              <a:gd name="connsiteX867" fmla="*/ 1071742 w 8354892"/>
              <a:gd name="connsiteY867" fmla="*/ 5077741 h 8029426"/>
              <a:gd name="connsiteX868" fmla="*/ 1369611 w 8354892"/>
              <a:gd name="connsiteY868" fmla="*/ 5520294 h 8029426"/>
              <a:gd name="connsiteX869" fmla="*/ 1016981 w 8354892"/>
              <a:gd name="connsiteY869" fmla="*/ 5962846 h 8029426"/>
              <a:gd name="connsiteX870" fmla="*/ 719113 w 8354892"/>
              <a:gd name="connsiteY870" fmla="*/ 5520294 h 8029426"/>
              <a:gd name="connsiteX871" fmla="*/ 1016981 w 8354892"/>
              <a:gd name="connsiteY871" fmla="*/ 5077741 h 8029426"/>
              <a:gd name="connsiteX872" fmla="*/ 7435600 w 8354892"/>
              <a:gd name="connsiteY872" fmla="*/ 5995909 h 8029426"/>
              <a:gd name="connsiteX873" fmla="*/ 8251644 w 8354892"/>
              <a:gd name="connsiteY873" fmla="*/ 5579767 h 8029426"/>
              <a:gd name="connsiteX874" fmla="*/ 7971551 w 8354892"/>
              <a:gd name="connsiteY874" fmla="*/ 5995909 h 8029426"/>
              <a:gd name="connsiteX875" fmla="*/ 6649510 w 8354892"/>
              <a:gd name="connsiteY875" fmla="*/ 5995909 h 8029426"/>
              <a:gd name="connsiteX876" fmla="*/ 6369417 w 8354892"/>
              <a:gd name="connsiteY876" fmla="*/ 5579767 h 8029426"/>
              <a:gd name="connsiteX877" fmla="*/ 7185461 w 8354892"/>
              <a:gd name="connsiteY877" fmla="*/ 5995909 h 8029426"/>
              <a:gd name="connsiteX878" fmla="*/ 5346877 w 8354892"/>
              <a:gd name="connsiteY878" fmla="*/ 5995909 h 8029426"/>
              <a:gd name="connsiteX879" fmla="*/ 6162921 w 8354892"/>
              <a:gd name="connsiteY879" fmla="*/ 5579767 h 8029426"/>
              <a:gd name="connsiteX880" fmla="*/ 5882828 w 8354892"/>
              <a:gd name="connsiteY880" fmla="*/ 5995909 h 8029426"/>
              <a:gd name="connsiteX881" fmla="*/ 4560787 w 8354892"/>
              <a:gd name="connsiteY881" fmla="*/ 5995909 h 8029426"/>
              <a:gd name="connsiteX882" fmla="*/ 4280694 w 8354892"/>
              <a:gd name="connsiteY882" fmla="*/ 5579767 h 8029426"/>
              <a:gd name="connsiteX883" fmla="*/ 5096738 w 8354892"/>
              <a:gd name="connsiteY883" fmla="*/ 5995909 h 8029426"/>
              <a:gd name="connsiteX884" fmla="*/ 3258154 w 8354892"/>
              <a:gd name="connsiteY884" fmla="*/ 5995909 h 8029426"/>
              <a:gd name="connsiteX885" fmla="*/ 4074198 w 8354892"/>
              <a:gd name="connsiteY885" fmla="*/ 5579767 h 8029426"/>
              <a:gd name="connsiteX886" fmla="*/ 3794105 w 8354892"/>
              <a:gd name="connsiteY886" fmla="*/ 5995909 h 8029426"/>
              <a:gd name="connsiteX887" fmla="*/ 2472064 w 8354892"/>
              <a:gd name="connsiteY887" fmla="*/ 5995909 h 8029426"/>
              <a:gd name="connsiteX888" fmla="*/ 2191971 w 8354892"/>
              <a:gd name="connsiteY888" fmla="*/ 5579767 h 8029426"/>
              <a:gd name="connsiteX889" fmla="*/ 3008015 w 8354892"/>
              <a:gd name="connsiteY889" fmla="*/ 5995909 h 8029426"/>
              <a:gd name="connsiteX890" fmla="*/ 1169431 w 8354892"/>
              <a:gd name="connsiteY890" fmla="*/ 5995909 h 8029426"/>
              <a:gd name="connsiteX891" fmla="*/ 1985475 w 8354892"/>
              <a:gd name="connsiteY891" fmla="*/ 5579767 h 8029426"/>
              <a:gd name="connsiteX892" fmla="*/ 1705382 w 8354892"/>
              <a:gd name="connsiteY892" fmla="*/ 5995909 h 8029426"/>
              <a:gd name="connsiteX893" fmla="*/ 383341 w 8354892"/>
              <a:gd name="connsiteY893" fmla="*/ 5995909 h 8029426"/>
              <a:gd name="connsiteX894" fmla="*/ 103248 w 8354892"/>
              <a:gd name="connsiteY894" fmla="*/ 5579767 h 8029426"/>
              <a:gd name="connsiteX895" fmla="*/ 919292 w 8354892"/>
              <a:gd name="connsiteY895" fmla="*/ 5995909 h 8029426"/>
              <a:gd name="connsiteX896" fmla="*/ 8251644 w 8354892"/>
              <a:gd name="connsiteY896" fmla="*/ 6464498 h 8029426"/>
              <a:gd name="connsiteX897" fmla="*/ 7435600 w 8354892"/>
              <a:gd name="connsiteY897" fmla="*/ 6048356 h 8029426"/>
              <a:gd name="connsiteX898" fmla="*/ 7971551 w 8354892"/>
              <a:gd name="connsiteY898" fmla="*/ 6048356 h 8029426"/>
              <a:gd name="connsiteX899" fmla="*/ 6369417 w 8354892"/>
              <a:gd name="connsiteY899" fmla="*/ 6464498 h 8029426"/>
              <a:gd name="connsiteX900" fmla="*/ 6649510 w 8354892"/>
              <a:gd name="connsiteY900" fmla="*/ 6048356 h 8029426"/>
              <a:gd name="connsiteX901" fmla="*/ 7185461 w 8354892"/>
              <a:gd name="connsiteY901" fmla="*/ 6048356 h 8029426"/>
              <a:gd name="connsiteX902" fmla="*/ 6162921 w 8354892"/>
              <a:gd name="connsiteY902" fmla="*/ 6464498 h 8029426"/>
              <a:gd name="connsiteX903" fmla="*/ 5346877 w 8354892"/>
              <a:gd name="connsiteY903" fmla="*/ 6048356 h 8029426"/>
              <a:gd name="connsiteX904" fmla="*/ 5882828 w 8354892"/>
              <a:gd name="connsiteY904" fmla="*/ 6048356 h 8029426"/>
              <a:gd name="connsiteX905" fmla="*/ 4280694 w 8354892"/>
              <a:gd name="connsiteY905" fmla="*/ 6464498 h 8029426"/>
              <a:gd name="connsiteX906" fmla="*/ 4560787 w 8354892"/>
              <a:gd name="connsiteY906" fmla="*/ 6048356 h 8029426"/>
              <a:gd name="connsiteX907" fmla="*/ 5096738 w 8354892"/>
              <a:gd name="connsiteY907" fmla="*/ 6048356 h 8029426"/>
              <a:gd name="connsiteX908" fmla="*/ 4074198 w 8354892"/>
              <a:gd name="connsiteY908" fmla="*/ 6464498 h 8029426"/>
              <a:gd name="connsiteX909" fmla="*/ 3258154 w 8354892"/>
              <a:gd name="connsiteY909" fmla="*/ 6048356 h 8029426"/>
              <a:gd name="connsiteX910" fmla="*/ 3794105 w 8354892"/>
              <a:gd name="connsiteY910" fmla="*/ 6048356 h 8029426"/>
              <a:gd name="connsiteX911" fmla="*/ 2191971 w 8354892"/>
              <a:gd name="connsiteY911" fmla="*/ 6464498 h 8029426"/>
              <a:gd name="connsiteX912" fmla="*/ 2472064 w 8354892"/>
              <a:gd name="connsiteY912" fmla="*/ 6048356 h 8029426"/>
              <a:gd name="connsiteX913" fmla="*/ 3008015 w 8354892"/>
              <a:gd name="connsiteY913" fmla="*/ 6048356 h 8029426"/>
              <a:gd name="connsiteX914" fmla="*/ 1985475 w 8354892"/>
              <a:gd name="connsiteY914" fmla="*/ 6464498 h 8029426"/>
              <a:gd name="connsiteX915" fmla="*/ 1169431 w 8354892"/>
              <a:gd name="connsiteY915" fmla="*/ 6048356 h 8029426"/>
              <a:gd name="connsiteX916" fmla="*/ 1705382 w 8354892"/>
              <a:gd name="connsiteY916" fmla="*/ 6048356 h 8029426"/>
              <a:gd name="connsiteX917" fmla="*/ 103248 w 8354892"/>
              <a:gd name="connsiteY917" fmla="*/ 6464498 h 8029426"/>
              <a:gd name="connsiteX918" fmla="*/ 383341 w 8354892"/>
              <a:gd name="connsiteY918" fmla="*/ 6048356 h 8029426"/>
              <a:gd name="connsiteX919" fmla="*/ 919292 w 8354892"/>
              <a:gd name="connsiteY919" fmla="*/ 6048356 h 8029426"/>
              <a:gd name="connsiteX920" fmla="*/ 8327796 w 8354892"/>
              <a:gd name="connsiteY920" fmla="*/ 6483714 h 8029426"/>
              <a:gd name="connsiteX921" fmla="*/ 8017077 w 8354892"/>
              <a:gd name="connsiteY921" fmla="*/ 6022070 h 8029426"/>
              <a:gd name="connsiteX922" fmla="*/ 8017161 w 8354892"/>
              <a:gd name="connsiteY922" fmla="*/ 6022070 h 8029426"/>
              <a:gd name="connsiteX923" fmla="*/ 8327796 w 8354892"/>
              <a:gd name="connsiteY923" fmla="*/ 5560550 h 8029426"/>
              <a:gd name="connsiteX924" fmla="*/ 8327796 w 8354892"/>
              <a:gd name="connsiteY924" fmla="*/ 6022070 h 8029426"/>
              <a:gd name="connsiteX925" fmla="*/ 6293265 w 8354892"/>
              <a:gd name="connsiteY925" fmla="*/ 6483714 h 8029426"/>
              <a:gd name="connsiteX926" fmla="*/ 6293265 w 8354892"/>
              <a:gd name="connsiteY926" fmla="*/ 6022070 h 8029426"/>
              <a:gd name="connsiteX927" fmla="*/ 6293265 w 8354892"/>
              <a:gd name="connsiteY927" fmla="*/ 5560550 h 8029426"/>
              <a:gd name="connsiteX928" fmla="*/ 6603900 w 8354892"/>
              <a:gd name="connsiteY928" fmla="*/ 6022070 h 8029426"/>
              <a:gd name="connsiteX929" fmla="*/ 6603985 w 8354892"/>
              <a:gd name="connsiteY929" fmla="*/ 6022070 h 8029426"/>
              <a:gd name="connsiteX930" fmla="*/ 6239073 w 8354892"/>
              <a:gd name="connsiteY930" fmla="*/ 6483714 h 8029426"/>
              <a:gd name="connsiteX931" fmla="*/ 5928354 w 8354892"/>
              <a:gd name="connsiteY931" fmla="*/ 6022070 h 8029426"/>
              <a:gd name="connsiteX932" fmla="*/ 5928439 w 8354892"/>
              <a:gd name="connsiteY932" fmla="*/ 6022070 h 8029426"/>
              <a:gd name="connsiteX933" fmla="*/ 6239073 w 8354892"/>
              <a:gd name="connsiteY933" fmla="*/ 5560550 h 8029426"/>
              <a:gd name="connsiteX934" fmla="*/ 6239073 w 8354892"/>
              <a:gd name="connsiteY934" fmla="*/ 6022070 h 8029426"/>
              <a:gd name="connsiteX935" fmla="*/ 4204542 w 8354892"/>
              <a:gd name="connsiteY935" fmla="*/ 6483714 h 8029426"/>
              <a:gd name="connsiteX936" fmla="*/ 4204542 w 8354892"/>
              <a:gd name="connsiteY936" fmla="*/ 6022070 h 8029426"/>
              <a:gd name="connsiteX937" fmla="*/ 4204542 w 8354892"/>
              <a:gd name="connsiteY937" fmla="*/ 5560550 h 8029426"/>
              <a:gd name="connsiteX938" fmla="*/ 4515177 w 8354892"/>
              <a:gd name="connsiteY938" fmla="*/ 6022070 h 8029426"/>
              <a:gd name="connsiteX939" fmla="*/ 4515262 w 8354892"/>
              <a:gd name="connsiteY939" fmla="*/ 6022070 h 8029426"/>
              <a:gd name="connsiteX940" fmla="*/ 4150350 w 8354892"/>
              <a:gd name="connsiteY940" fmla="*/ 6483714 h 8029426"/>
              <a:gd name="connsiteX941" fmla="*/ 3839631 w 8354892"/>
              <a:gd name="connsiteY941" fmla="*/ 6022070 h 8029426"/>
              <a:gd name="connsiteX942" fmla="*/ 3839716 w 8354892"/>
              <a:gd name="connsiteY942" fmla="*/ 6022070 h 8029426"/>
              <a:gd name="connsiteX943" fmla="*/ 4150350 w 8354892"/>
              <a:gd name="connsiteY943" fmla="*/ 5560550 h 8029426"/>
              <a:gd name="connsiteX944" fmla="*/ 4150350 w 8354892"/>
              <a:gd name="connsiteY944" fmla="*/ 6022070 h 8029426"/>
              <a:gd name="connsiteX945" fmla="*/ 2115819 w 8354892"/>
              <a:gd name="connsiteY945" fmla="*/ 6483714 h 8029426"/>
              <a:gd name="connsiteX946" fmla="*/ 2115819 w 8354892"/>
              <a:gd name="connsiteY946" fmla="*/ 6022070 h 8029426"/>
              <a:gd name="connsiteX947" fmla="*/ 2115819 w 8354892"/>
              <a:gd name="connsiteY947" fmla="*/ 5560550 h 8029426"/>
              <a:gd name="connsiteX948" fmla="*/ 2426454 w 8354892"/>
              <a:gd name="connsiteY948" fmla="*/ 6022070 h 8029426"/>
              <a:gd name="connsiteX949" fmla="*/ 2426538 w 8354892"/>
              <a:gd name="connsiteY949" fmla="*/ 6022070 h 8029426"/>
              <a:gd name="connsiteX950" fmla="*/ 2061627 w 8354892"/>
              <a:gd name="connsiteY950" fmla="*/ 6483714 h 8029426"/>
              <a:gd name="connsiteX951" fmla="*/ 1750908 w 8354892"/>
              <a:gd name="connsiteY951" fmla="*/ 6022070 h 8029426"/>
              <a:gd name="connsiteX952" fmla="*/ 1750993 w 8354892"/>
              <a:gd name="connsiteY952" fmla="*/ 6022070 h 8029426"/>
              <a:gd name="connsiteX953" fmla="*/ 2061627 w 8354892"/>
              <a:gd name="connsiteY953" fmla="*/ 5560550 h 8029426"/>
              <a:gd name="connsiteX954" fmla="*/ 2061627 w 8354892"/>
              <a:gd name="connsiteY954" fmla="*/ 6022070 h 8029426"/>
              <a:gd name="connsiteX955" fmla="*/ 27096 w 8354892"/>
              <a:gd name="connsiteY955" fmla="*/ 6483714 h 8029426"/>
              <a:gd name="connsiteX956" fmla="*/ 27096 w 8354892"/>
              <a:gd name="connsiteY956" fmla="*/ 6022070 h 8029426"/>
              <a:gd name="connsiteX957" fmla="*/ 27096 w 8354892"/>
              <a:gd name="connsiteY957" fmla="*/ 5560550 h 8029426"/>
              <a:gd name="connsiteX958" fmla="*/ 337731 w 8354892"/>
              <a:gd name="connsiteY958" fmla="*/ 6022070 h 8029426"/>
              <a:gd name="connsiteX959" fmla="*/ 337815 w 8354892"/>
              <a:gd name="connsiteY959" fmla="*/ 6022070 h 8029426"/>
              <a:gd name="connsiteX960" fmla="*/ 7681856 w 8354892"/>
              <a:gd name="connsiteY960" fmla="*/ 6498502 h 8029426"/>
              <a:gd name="connsiteX961" fmla="*/ 7403478 w 8354892"/>
              <a:gd name="connsiteY961" fmla="*/ 6084909 h 8029426"/>
              <a:gd name="connsiteX962" fmla="*/ 8214524 w 8354892"/>
              <a:gd name="connsiteY962" fmla="*/ 6498502 h 8029426"/>
              <a:gd name="connsiteX963" fmla="*/ 6406537 w 8354892"/>
              <a:gd name="connsiteY963" fmla="*/ 6498502 h 8029426"/>
              <a:gd name="connsiteX964" fmla="*/ 7217583 w 8354892"/>
              <a:gd name="connsiteY964" fmla="*/ 6084909 h 8029426"/>
              <a:gd name="connsiteX965" fmla="*/ 6939206 w 8354892"/>
              <a:gd name="connsiteY965" fmla="*/ 6498502 h 8029426"/>
              <a:gd name="connsiteX966" fmla="*/ 5593133 w 8354892"/>
              <a:gd name="connsiteY966" fmla="*/ 6498502 h 8029426"/>
              <a:gd name="connsiteX967" fmla="*/ 5314756 w 8354892"/>
              <a:gd name="connsiteY967" fmla="*/ 6084909 h 8029426"/>
              <a:gd name="connsiteX968" fmla="*/ 6125801 w 8354892"/>
              <a:gd name="connsiteY968" fmla="*/ 6498502 h 8029426"/>
              <a:gd name="connsiteX969" fmla="*/ 4317814 w 8354892"/>
              <a:gd name="connsiteY969" fmla="*/ 6498502 h 8029426"/>
              <a:gd name="connsiteX970" fmla="*/ 5128860 w 8354892"/>
              <a:gd name="connsiteY970" fmla="*/ 6084909 h 8029426"/>
              <a:gd name="connsiteX971" fmla="*/ 4850483 w 8354892"/>
              <a:gd name="connsiteY971" fmla="*/ 6498502 h 8029426"/>
              <a:gd name="connsiteX972" fmla="*/ 3504410 w 8354892"/>
              <a:gd name="connsiteY972" fmla="*/ 6498502 h 8029426"/>
              <a:gd name="connsiteX973" fmla="*/ 3226033 w 8354892"/>
              <a:gd name="connsiteY973" fmla="*/ 6084909 h 8029426"/>
              <a:gd name="connsiteX974" fmla="*/ 4037078 w 8354892"/>
              <a:gd name="connsiteY974" fmla="*/ 6498502 h 8029426"/>
              <a:gd name="connsiteX975" fmla="*/ 2229091 w 8354892"/>
              <a:gd name="connsiteY975" fmla="*/ 6498502 h 8029426"/>
              <a:gd name="connsiteX976" fmla="*/ 3040137 w 8354892"/>
              <a:gd name="connsiteY976" fmla="*/ 6084909 h 8029426"/>
              <a:gd name="connsiteX977" fmla="*/ 2761760 w 8354892"/>
              <a:gd name="connsiteY977" fmla="*/ 6498502 h 8029426"/>
              <a:gd name="connsiteX978" fmla="*/ 1415687 w 8354892"/>
              <a:gd name="connsiteY978" fmla="*/ 6498502 h 8029426"/>
              <a:gd name="connsiteX979" fmla="*/ 1137310 w 8354892"/>
              <a:gd name="connsiteY979" fmla="*/ 6084909 h 8029426"/>
              <a:gd name="connsiteX980" fmla="*/ 1948355 w 8354892"/>
              <a:gd name="connsiteY980" fmla="*/ 6498502 h 8029426"/>
              <a:gd name="connsiteX981" fmla="*/ 140368 w 8354892"/>
              <a:gd name="connsiteY981" fmla="*/ 6498502 h 8029426"/>
              <a:gd name="connsiteX982" fmla="*/ 951414 w 8354892"/>
              <a:gd name="connsiteY982" fmla="*/ 6084909 h 8029426"/>
              <a:gd name="connsiteX983" fmla="*/ 673037 w 8354892"/>
              <a:gd name="connsiteY983" fmla="*/ 6498502 h 8029426"/>
              <a:gd name="connsiteX984" fmla="*/ 7403478 w 8354892"/>
              <a:gd name="connsiteY984" fmla="*/ 6963034 h 8029426"/>
              <a:gd name="connsiteX985" fmla="*/ 7681856 w 8354892"/>
              <a:gd name="connsiteY985" fmla="*/ 6549441 h 8029426"/>
              <a:gd name="connsiteX986" fmla="*/ 8214524 w 8354892"/>
              <a:gd name="connsiteY986" fmla="*/ 6549441 h 8029426"/>
              <a:gd name="connsiteX987" fmla="*/ 7217583 w 8354892"/>
              <a:gd name="connsiteY987" fmla="*/ 6963034 h 8029426"/>
              <a:gd name="connsiteX988" fmla="*/ 6406537 w 8354892"/>
              <a:gd name="connsiteY988" fmla="*/ 6549441 h 8029426"/>
              <a:gd name="connsiteX989" fmla="*/ 6939206 w 8354892"/>
              <a:gd name="connsiteY989" fmla="*/ 6549441 h 8029426"/>
              <a:gd name="connsiteX990" fmla="*/ 5314756 w 8354892"/>
              <a:gd name="connsiteY990" fmla="*/ 6963034 h 8029426"/>
              <a:gd name="connsiteX991" fmla="*/ 5593133 w 8354892"/>
              <a:gd name="connsiteY991" fmla="*/ 6549441 h 8029426"/>
              <a:gd name="connsiteX992" fmla="*/ 6125801 w 8354892"/>
              <a:gd name="connsiteY992" fmla="*/ 6549441 h 8029426"/>
              <a:gd name="connsiteX993" fmla="*/ 5128860 w 8354892"/>
              <a:gd name="connsiteY993" fmla="*/ 6963034 h 8029426"/>
              <a:gd name="connsiteX994" fmla="*/ 4317814 w 8354892"/>
              <a:gd name="connsiteY994" fmla="*/ 6549441 h 8029426"/>
              <a:gd name="connsiteX995" fmla="*/ 4850483 w 8354892"/>
              <a:gd name="connsiteY995" fmla="*/ 6549441 h 8029426"/>
              <a:gd name="connsiteX996" fmla="*/ 3226033 w 8354892"/>
              <a:gd name="connsiteY996" fmla="*/ 6963034 h 8029426"/>
              <a:gd name="connsiteX997" fmla="*/ 3504410 w 8354892"/>
              <a:gd name="connsiteY997" fmla="*/ 6549441 h 8029426"/>
              <a:gd name="connsiteX998" fmla="*/ 4037078 w 8354892"/>
              <a:gd name="connsiteY998" fmla="*/ 6549441 h 8029426"/>
              <a:gd name="connsiteX999" fmla="*/ 3040137 w 8354892"/>
              <a:gd name="connsiteY999" fmla="*/ 6963034 h 8029426"/>
              <a:gd name="connsiteX1000" fmla="*/ 2229091 w 8354892"/>
              <a:gd name="connsiteY1000" fmla="*/ 6549441 h 8029426"/>
              <a:gd name="connsiteX1001" fmla="*/ 2761760 w 8354892"/>
              <a:gd name="connsiteY1001" fmla="*/ 6549441 h 8029426"/>
              <a:gd name="connsiteX1002" fmla="*/ 1137310 w 8354892"/>
              <a:gd name="connsiteY1002" fmla="*/ 6963034 h 8029426"/>
              <a:gd name="connsiteX1003" fmla="*/ 1415687 w 8354892"/>
              <a:gd name="connsiteY1003" fmla="*/ 6549441 h 8029426"/>
              <a:gd name="connsiteX1004" fmla="*/ 1948355 w 8354892"/>
              <a:gd name="connsiteY1004" fmla="*/ 6549441 h 8029426"/>
              <a:gd name="connsiteX1005" fmla="*/ 951414 w 8354892"/>
              <a:gd name="connsiteY1005" fmla="*/ 6963034 h 8029426"/>
              <a:gd name="connsiteX1006" fmla="*/ 140368 w 8354892"/>
              <a:gd name="connsiteY1006" fmla="*/ 6549441 h 8029426"/>
              <a:gd name="connsiteX1007" fmla="*/ 673037 w 8354892"/>
              <a:gd name="connsiteY1007" fmla="*/ 6549441 h 8029426"/>
              <a:gd name="connsiteX1008" fmla="*/ 7337911 w 8354892"/>
              <a:gd name="connsiteY1008" fmla="*/ 6966524 h 8029426"/>
              <a:gd name="connsiteX1009" fmla="*/ 7337911 w 8354892"/>
              <a:gd name="connsiteY1009" fmla="*/ 6081419 h 8029426"/>
              <a:gd name="connsiteX1010" fmla="*/ 7635780 w 8354892"/>
              <a:gd name="connsiteY1010" fmla="*/ 6523971 h 8029426"/>
              <a:gd name="connsiteX1011" fmla="*/ 7283150 w 8354892"/>
              <a:gd name="connsiteY1011" fmla="*/ 6966524 h 8029426"/>
              <a:gd name="connsiteX1012" fmla="*/ 6985282 w 8354892"/>
              <a:gd name="connsiteY1012" fmla="*/ 6523971 h 8029426"/>
              <a:gd name="connsiteX1013" fmla="*/ 7283150 w 8354892"/>
              <a:gd name="connsiteY1013" fmla="*/ 6081419 h 8029426"/>
              <a:gd name="connsiteX1014" fmla="*/ 5249188 w 8354892"/>
              <a:gd name="connsiteY1014" fmla="*/ 6966524 h 8029426"/>
              <a:gd name="connsiteX1015" fmla="*/ 5249188 w 8354892"/>
              <a:gd name="connsiteY1015" fmla="*/ 6081419 h 8029426"/>
              <a:gd name="connsiteX1016" fmla="*/ 5547057 w 8354892"/>
              <a:gd name="connsiteY1016" fmla="*/ 6523971 h 8029426"/>
              <a:gd name="connsiteX1017" fmla="*/ 5194427 w 8354892"/>
              <a:gd name="connsiteY1017" fmla="*/ 6966524 h 8029426"/>
              <a:gd name="connsiteX1018" fmla="*/ 4896559 w 8354892"/>
              <a:gd name="connsiteY1018" fmla="*/ 6523971 h 8029426"/>
              <a:gd name="connsiteX1019" fmla="*/ 5194427 w 8354892"/>
              <a:gd name="connsiteY1019" fmla="*/ 6081419 h 8029426"/>
              <a:gd name="connsiteX1020" fmla="*/ 3160465 w 8354892"/>
              <a:gd name="connsiteY1020" fmla="*/ 6966524 h 8029426"/>
              <a:gd name="connsiteX1021" fmla="*/ 3160465 w 8354892"/>
              <a:gd name="connsiteY1021" fmla="*/ 6081419 h 8029426"/>
              <a:gd name="connsiteX1022" fmla="*/ 3458334 w 8354892"/>
              <a:gd name="connsiteY1022" fmla="*/ 6523971 h 8029426"/>
              <a:gd name="connsiteX1023" fmla="*/ 3105704 w 8354892"/>
              <a:gd name="connsiteY1023" fmla="*/ 6966524 h 8029426"/>
              <a:gd name="connsiteX1024" fmla="*/ 2807836 w 8354892"/>
              <a:gd name="connsiteY1024" fmla="*/ 6523971 h 8029426"/>
              <a:gd name="connsiteX1025" fmla="*/ 3105704 w 8354892"/>
              <a:gd name="connsiteY1025" fmla="*/ 6081419 h 8029426"/>
              <a:gd name="connsiteX1026" fmla="*/ 1071742 w 8354892"/>
              <a:gd name="connsiteY1026" fmla="*/ 6966524 h 8029426"/>
              <a:gd name="connsiteX1027" fmla="*/ 1071742 w 8354892"/>
              <a:gd name="connsiteY1027" fmla="*/ 6081419 h 8029426"/>
              <a:gd name="connsiteX1028" fmla="*/ 1369611 w 8354892"/>
              <a:gd name="connsiteY1028" fmla="*/ 6523971 h 8029426"/>
              <a:gd name="connsiteX1029" fmla="*/ 1016981 w 8354892"/>
              <a:gd name="connsiteY1029" fmla="*/ 6966524 h 8029426"/>
              <a:gd name="connsiteX1030" fmla="*/ 719113 w 8354892"/>
              <a:gd name="connsiteY1030" fmla="*/ 6523971 h 8029426"/>
              <a:gd name="connsiteX1031" fmla="*/ 1016981 w 8354892"/>
              <a:gd name="connsiteY1031" fmla="*/ 6081419 h 8029426"/>
              <a:gd name="connsiteX1032" fmla="*/ 7435600 w 8354892"/>
              <a:gd name="connsiteY1032" fmla="*/ 6999587 h 8029426"/>
              <a:gd name="connsiteX1033" fmla="*/ 8251644 w 8354892"/>
              <a:gd name="connsiteY1033" fmla="*/ 6583445 h 8029426"/>
              <a:gd name="connsiteX1034" fmla="*/ 7971551 w 8354892"/>
              <a:gd name="connsiteY1034" fmla="*/ 6999587 h 8029426"/>
              <a:gd name="connsiteX1035" fmla="*/ 6649510 w 8354892"/>
              <a:gd name="connsiteY1035" fmla="*/ 6999587 h 8029426"/>
              <a:gd name="connsiteX1036" fmla="*/ 6369417 w 8354892"/>
              <a:gd name="connsiteY1036" fmla="*/ 6583445 h 8029426"/>
              <a:gd name="connsiteX1037" fmla="*/ 7185461 w 8354892"/>
              <a:gd name="connsiteY1037" fmla="*/ 6999587 h 8029426"/>
              <a:gd name="connsiteX1038" fmla="*/ 5346877 w 8354892"/>
              <a:gd name="connsiteY1038" fmla="*/ 6999587 h 8029426"/>
              <a:gd name="connsiteX1039" fmla="*/ 6162921 w 8354892"/>
              <a:gd name="connsiteY1039" fmla="*/ 6583445 h 8029426"/>
              <a:gd name="connsiteX1040" fmla="*/ 5882828 w 8354892"/>
              <a:gd name="connsiteY1040" fmla="*/ 6999587 h 8029426"/>
              <a:gd name="connsiteX1041" fmla="*/ 4560787 w 8354892"/>
              <a:gd name="connsiteY1041" fmla="*/ 6999587 h 8029426"/>
              <a:gd name="connsiteX1042" fmla="*/ 4280694 w 8354892"/>
              <a:gd name="connsiteY1042" fmla="*/ 6583445 h 8029426"/>
              <a:gd name="connsiteX1043" fmla="*/ 5096738 w 8354892"/>
              <a:gd name="connsiteY1043" fmla="*/ 6999587 h 8029426"/>
              <a:gd name="connsiteX1044" fmla="*/ 3258154 w 8354892"/>
              <a:gd name="connsiteY1044" fmla="*/ 6999587 h 8029426"/>
              <a:gd name="connsiteX1045" fmla="*/ 4074198 w 8354892"/>
              <a:gd name="connsiteY1045" fmla="*/ 6583445 h 8029426"/>
              <a:gd name="connsiteX1046" fmla="*/ 3794105 w 8354892"/>
              <a:gd name="connsiteY1046" fmla="*/ 6999587 h 8029426"/>
              <a:gd name="connsiteX1047" fmla="*/ 2472064 w 8354892"/>
              <a:gd name="connsiteY1047" fmla="*/ 6999587 h 8029426"/>
              <a:gd name="connsiteX1048" fmla="*/ 2191971 w 8354892"/>
              <a:gd name="connsiteY1048" fmla="*/ 6583445 h 8029426"/>
              <a:gd name="connsiteX1049" fmla="*/ 3008015 w 8354892"/>
              <a:gd name="connsiteY1049" fmla="*/ 6999587 h 8029426"/>
              <a:gd name="connsiteX1050" fmla="*/ 1169431 w 8354892"/>
              <a:gd name="connsiteY1050" fmla="*/ 6999587 h 8029426"/>
              <a:gd name="connsiteX1051" fmla="*/ 1985475 w 8354892"/>
              <a:gd name="connsiteY1051" fmla="*/ 6583445 h 8029426"/>
              <a:gd name="connsiteX1052" fmla="*/ 1705382 w 8354892"/>
              <a:gd name="connsiteY1052" fmla="*/ 6999587 h 8029426"/>
              <a:gd name="connsiteX1053" fmla="*/ 383341 w 8354892"/>
              <a:gd name="connsiteY1053" fmla="*/ 6999587 h 8029426"/>
              <a:gd name="connsiteX1054" fmla="*/ 103248 w 8354892"/>
              <a:gd name="connsiteY1054" fmla="*/ 6583445 h 8029426"/>
              <a:gd name="connsiteX1055" fmla="*/ 919292 w 8354892"/>
              <a:gd name="connsiteY1055" fmla="*/ 6999587 h 8029426"/>
              <a:gd name="connsiteX1056" fmla="*/ 8251644 w 8354892"/>
              <a:gd name="connsiteY1056" fmla="*/ 7468177 h 8029426"/>
              <a:gd name="connsiteX1057" fmla="*/ 7435600 w 8354892"/>
              <a:gd name="connsiteY1057" fmla="*/ 7052035 h 8029426"/>
              <a:gd name="connsiteX1058" fmla="*/ 7971551 w 8354892"/>
              <a:gd name="connsiteY1058" fmla="*/ 7052035 h 8029426"/>
              <a:gd name="connsiteX1059" fmla="*/ 6369417 w 8354892"/>
              <a:gd name="connsiteY1059" fmla="*/ 7468177 h 8029426"/>
              <a:gd name="connsiteX1060" fmla="*/ 6649510 w 8354892"/>
              <a:gd name="connsiteY1060" fmla="*/ 7052035 h 8029426"/>
              <a:gd name="connsiteX1061" fmla="*/ 7185461 w 8354892"/>
              <a:gd name="connsiteY1061" fmla="*/ 7052035 h 8029426"/>
              <a:gd name="connsiteX1062" fmla="*/ 6162921 w 8354892"/>
              <a:gd name="connsiteY1062" fmla="*/ 7468177 h 8029426"/>
              <a:gd name="connsiteX1063" fmla="*/ 5346877 w 8354892"/>
              <a:gd name="connsiteY1063" fmla="*/ 7052035 h 8029426"/>
              <a:gd name="connsiteX1064" fmla="*/ 5882828 w 8354892"/>
              <a:gd name="connsiteY1064" fmla="*/ 7052035 h 8029426"/>
              <a:gd name="connsiteX1065" fmla="*/ 4280694 w 8354892"/>
              <a:gd name="connsiteY1065" fmla="*/ 7468177 h 8029426"/>
              <a:gd name="connsiteX1066" fmla="*/ 4560787 w 8354892"/>
              <a:gd name="connsiteY1066" fmla="*/ 7052035 h 8029426"/>
              <a:gd name="connsiteX1067" fmla="*/ 5096738 w 8354892"/>
              <a:gd name="connsiteY1067" fmla="*/ 7052035 h 8029426"/>
              <a:gd name="connsiteX1068" fmla="*/ 4074198 w 8354892"/>
              <a:gd name="connsiteY1068" fmla="*/ 7468177 h 8029426"/>
              <a:gd name="connsiteX1069" fmla="*/ 3258154 w 8354892"/>
              <a:gd name="connsiteY1069" fmla="*/ 7052035 h 8029426"/>
              <a:gd name="connsiteX1070" fmla="*/ 3794105 w 8354892"/>
              <a:gd name="connsiteY1070" fmla="*/ 7052035 h 8029426"/>
              <a:gd name="connsiteX1071" fmla="*/ 2191971 w 8354892"/>
              <a:gd name="connsiteY1071" fmla="*/ 7468177 h 8029426"/>
              <a:gd name="connsiteX1072" fmla="*/ 2472064 w 8354892"/>
              <a:gd name="connsiteY1072" fmla="*/ 7052035 h 8029426"/>
              <a:gd name="connsiteX1073" fmla="*/ 3008015 w 8354892"/>
              <a:gd name="connsiteY1073" fmla="*/ 7052035 h 8029426"/>
              <a:gd name="connsiteX1074" fmla="*/ 1985475 w 8354892"/>
              <a:gd name="connsiteY1074" fmla="*/ 7468177 h 8029426"/>
              <a:gd name="connsiteX1075" fmla="*/ 1169431 w 8354892"/>
              <a:gd name="connsiteY1075" fmla="*/ 7052035 h 8029426"/>
              <a:gd name="connsiteX1076" fmla="*/ 1705382 w 8354892"/>
              <a:gd name="connsiteY1076" fmla="*/ 7052035 h 8029426"/>
              <a:gd name="connsiteX1077" fmla="*/ 103248 w 8354892"/>
              <a:gd name="connsiteY1077" fmla="*/ 7468177 h 8029426"/>
              <a:gd name="connsiteX1078" fmla="*/ 383341 w 8354892"/>
              <a:gd name="connsiteY1078" fmla="*/ 7052035 h 8029426"/>
              <a:gd name="connsiteX1079" fmla="*/ 919292 w 8354892"/>
              <a:gd name="connsiteY1079" fmla="*/ 7052035 h 8029426"/>
              <a:gd name="connsiteX1080" fmla="*/ 8327796 w 8354892"/>
              <a:gd name="connsiteY1080" fmla="*/ 7487392 h 8029426"/>
              <a:gd name="connsiteX1081" fmla="*/ 8017077 w 8354892"/>
              <a:gd name="connsiteY1081" fmla="*/ 7025748 h 8029426"/>
              <a:gd name="connsiteX1082" fmla="*/ 8017161 w 8354892"/>
              <a:gd name="connsiteY1082" fmla="*/ 7025748 h 8029426"/>
              <a:gd name="connsiteX1083" fmla="*/ 8327796 w 8354892"/>
              <a:gd name="connsiteY1083" fmla="*/ 6564229 h 8029426"/>
              <a:gd name="connsiteX1084" fmla="*/ 6293265 w 8354892"/>
              <a:gd name="connsiteY1084" fmla="*/ 7487392 h 8029426"/>
              <a:gd name="connsiteX1085" fmla="*/ 6293265 w 8354892"/>
              <a:gd name="connsiteY1085" fmla="*/ 6564229 h 8029426"/>
              <a:gd name="connsiteX1086" fmla="*/ 6603900 w 8354892"/>
              <a:gd name="connsiteY1086" fmla="*/ 7025748 h 8029426"/>
              <a:gd name="connsiteX1087" fmla="*/ 6603985 w 8354892"/>
              <a:gd name="connsiteY1087" fmla="*/ 7025748 h 8029426"/>
              <a:gd name="connsiteX1088" fmla="*/ 6239073 w 8354892"/>
              <a:gd name="connsiteY1088" fmla="*/ 7487392 h 8029426"/>
              <a:gd name="connsiteX1089" fmla="*/ 5928354 w 8354892"/>
              <a:gd name="connsiteY1089" fmla="*/ 7025748 h 8029426"/>
              <a:gd name="connsiteX1090" fmla="*/ 5928439 w 8354892"/>
              <a:gd name="connsiteY1090" fmla="*/ 7025748 h 8029426"/>
              <a:gd name="connsiteX1091" fmla="*/ 6239073 w 8354892"/>
              <a:gd name="connsiteY1091" fmla="*/ 6564229 h 8029426"/>
              <a:gd name="connsiteX1092" fmla="*/ 4204542 w 8354892"/>
              <a:gd name="connsiteY1092" fmla="*/ 7487392 h 8029426"/>
              <a:gd name="connsiteX1093" fmla="*/ 4204542 w 8354892"/>
              <a:gd name="connsiteY1093" fmla="*/ 6564229 h 8029426"/>
              <a:gd name="connsiteX1094" fmla="*/ 4515177 w 8354892"/>
              <a:gd name="connsiteY1094" fmla="*/ 7025748 h 8029426"/>
              <a:gd name="connsiteX1095" fmla="*/ 4515262 w 8354892"/>
              <a:gd name="connsiteY1095" fmla="*/ 7025748 h 8029426"/>
              <a:gd name="connsiteX1096" fmla="*/ 4150350 w 8354892"/>
              <a:gd name="connsiteY1096" fmla="*/ 7487392 h 8029426"/>
              <a:gd name="connsiteX1097" fmla="*/ 3839631 w 8354892"/>
              <a:gd name="connsiteY1097" fmla="*/ 7025748 h 8029426"/>
              <a:gd name="connsiteX1098" fmla="*/ 3839716 w 8354892"/>
              <a:gd name="connsiteY1098" fmla="*/ 7025748 h 8029426"/>
              <a:gd name="connsiteX1099" fmla="*/ 4150350 w 8354892"/>
              <a:gd name="connsiteY1099" fmla="*/ 6564229 h 8029426"/>
              <a:gd name="connsiteX1100" fmla="*/ 2115819 w 8354892"/>
              <a:gd name="connsiteY1100" fmla="*/ 7487392 h 8029426"/>
              <a:gd name="connsiteX1101" fmla="*/ 2115819 w 8354892"/>
              <a:gd name="connsiteY1101" fmla="*/ 6564229 h 8029426"/>
              <a:gd name="connsiteX1102" fmla="*/ 2426454 w 8354892"/>
              <a:gd name="connsiteY1102" fmla="*/ 7025748 h 8029426"/>
              <a:gd name="connsiteX1103" fmla="*/ 2426538 w 8354892"/>
              <a:gd name="connsiteY1103" fmla="*/ 7025748 h 8029426"/>
              <a:gd name="connsiteX1104" fmla="*/ 2061627 w 8354892"/>
              <a:gd name="connsiteY1104" fmla="*/ 7487392 h 8029426"/>
              <a:gd name="connsiteX1105" fmla="*/ 1750908 w 8354892"/>
              <a:gd name="connsiteY1105" fmla="*/ 7025748 h 8029426"/>
              <a:gd name="connsiteX1106" fmla="*/ 1750993 w 8354892"/>
              <a:gd name="connsiteY1106" fmla="*/ 7025748 h 8029426"/>
              <a:gd name="connsiteX1107" fmla="*/ 2061627 w 8354892"/>
              <a:gd name="connsiteY1107" fmla="*/ 6564229 h 8029426"/>
              <a:gd name="connsiteX1108" fmla="*/ 27096 w 8354892"/>
              <a:gd name="connsiteY1108" fmla="*/ 7487392 h 8029426"/>
              <a:gd name="connsiteX1109" fmla="*/ 27096 w 8354892"/>
              <a:gd name="connsiteY1109" fmla="*/ 6564229 h 8029426"/>
              <a:gd name="connsiteX1110" fmla="*/ 337731 w 8354892"/>
              <a:gd name="connsiteY1110" fmla="*/ 7025748 h 8029426"/>
              <a:gd name="connsiteX1111" fmla="*/ 337815 w 8354892"/>
              <a:gd name="connsiteY1111" fmla="*/ 7025748 h 8029426"/>
              <a:gd name="connsiteX1112" fmla="*/ 7681856 w 8354892"/>
              <a:gd name="connsiteY1112" fmla="*/ 7502180 h 8029426"/>
              <a:gd name="connsiteX1113" fmla="*/ 7403478 w 8354892"/>
              <a:gd name="connsiteY1113" fmla="*/ 7088588 h 8029426"/>
              <a:gd name="connsiteX1114" fmla="*/ 8214524 w 8354892"/>
              <a:gd name="connsiteY1114" fmla="*/ 7502180 h 8029426"/>
              <a:gd name="connsiteX1115" fmla="*/ 6406537 w 8354892"/>
              <a:gd name="connsiteY1115" fmla="*/ 7502180 h 8029426"/>
              <a:gd name="connsiteX1116" fmla="*/ 7217583 w 8354892"/>
              <a:gd name="connsiteY1116" fmla="*/ 7088588 h 8029426"/>
              <a:gd name="connsiteX1117" fmla="*/ 6939206 w 8354892"/>
              <a:gd name="connsiteY1117" fmla="*/ 7502180 h 8029426"/>
              <a:gd name="connsiteX1118" fmla="*/ 5593133 w 8354892"/>
              <a:gd name="connsiteY1118" fmla="*/ 7502180 h 8029426"/>
              <a:gd name="connsiteX1119" fmla="*/ 5314756 w 8354892"/>
              <a:gd name="connsiteY1119" fmla="*/ 7088588 h 8029426"/>
              <a:gd name="connsiteX1120" fmla="*/ 6125801 w 8354892"/>
              <a:gd name="connsiteY1120" fmla="*/ 7502180 h 8029426"/>
              <a:gd name="connsiteX1121" fmla="*/ 4317814 w 8354892"/>
              <a:gd name="connsiteY1121" fmla="*/ 7502180 h 8029426"/>
              <a:gd name="connsiteX1122" fmla="*/ 5128860 w 8354892"/>
              <a:gd name="connsiteY1122" fmla="*/ 7088588 h 8029426"/>
              <a:gd name="connsiteX1123" fmla="*/ 4850483 w 8354892"/>
              <a:gd name="connsiteY1123" fmla="*/ 7502180 h 8029426"/>
              <a:gd name="connsiteX1124" fmla="*/ 3504410 w 8354892"/>
              <a:gd name="connsiteY1124" fmla="*/ 7502180 h 8029426"/>
              <a:gd name="connsiteX1125" fmla="*/ 3226033 w 8354892"/>
              <a:gd name="connsiteY1125" fmla="*/ 7088588 h 8029426"/>
              <a:gd name="connsiteX1126" fmla="*/ 4037078 w 8354892"/>
              <a:gd name="connsiteY1126" fmla="*/ 7502180 h 8029426"/>
              <a:gd name="connsiteX1127" fmla="*/ 2229091 w 8354892"/>
              <a:gd name="connsiteY1127" fmla="*/ 7502180 h 8029426"/>
              <a:gd name="connsiteX1128" fmla="*/ 3040137 w 8354892"/>
              <a:gd name="connsiteY1128" fmla="*/ 7088588 h 8029426"/>
              <a:gd name="connsiteX1129" fmla="*/ 2761760 w 8354892"/>
              <a:gd name="connsiteY1129" fmla="*/ 7502180 h 8029426"/>
              <a:gd name="connsiteX1130" fmla="*/ 1415687 w 8354892"/>
              <a:gd name="connsiteY1130" fmla="*/ 7502180 h 8029426"/>
              <a:gd name="connsiteX1131" fmla="*/ 1137310 w 8354892"/>
              <a:gd name="connsiteY1131" fmla="*/ 7088588 h 8029426"/>
              <a:gd name="connsiteX1132" fmla="*/ 1948355 w 8354892"/>
              <a:gd name="connsiteY1132" fmla="*/ 7502180 h 8029426"/>
              <a:gd name="connsiteX1133" fmla="*/ 140368 w 8354892"/>
              <a:gd name="connsiteY1133" fmla="*/ 7502180 h 8029426"/>
              <a:gd name="connsiteX1134" fmla="*/ 951414 w 8354892"/>
              <a:gd name="connsiteY1134" fmla="*/ 7088588 h 8029426"/>
              <a:gd name="connsiteX1135" fmla="*/ 673037 w 8354892"/>
              <a:gd name="connsiteY1135" fmla="*/ 7502180 h 8029426"/>
              <a:gd name="connsiteX1136" fmla="*/ 7403478 w 8354892"/>
              <a:gd name="connsiteY1136" fmla="*/ 7966712 h 8029426"/>
              <a:gd name="connsiteX1137" fmla="*/ 7681856 w 8354892"/>
              <a:gd name="connsiteY1137" fmla="*/ 7553119 h 8029426"/>
              <a:gd name="connsiteX1138" fmla="*/ 8214524 w 8354892"/>
              <a:gd name="connsiteY1138" fmla="*/ 7553119 h 8029426"/>
              <a:gd name="connsiteX1139" fmla="*/ 7217583 w 8354892"/>
              <a:gd name="connsiteY1139" fmla="*/ 7966712 h 8029426"/>
              <a:gd name="connsiteX1140" fmla="*/ 6406537 w 8354892"/>
              <a:gd name="connsiteY1140" fmla="*/ 7553119 h 8029426"/>
              <a:gd name="connsiteX1141" fmla="*/ 6939206 w 8354892"/>
              <a:gd name="connsiteY1141" fmla="*/ 7553119 h 8029426"/>
              <a:gd name="connsiteX1142" fmla="*/ 5314756 w 8354892"/>
              <a:gd name="connsiteY1142" fmla="*/ 7966712 h 8029426"/>
              <a:gd name="connsiteX1143" fmla="*/ 5593133 w 8354892"/>
              <a:gd name="connsiteY1143" fmla="*/ 7553119 h 8029426"/>
              <a:gd name="connsiteX1144" fmla="*/ 6125801 w 8354892"/>
              <a:gd name="connsiteY1144" fmla="*/ 7553119 h 8029426"/>
              <a:gd name="connsiteX1145" fmla="*/ 5128860 w 8354892"/>
              <a:gd name="connsiteY1145" fmla="*/ 7966712 h 8029426"/>
              <a:gd name="connsiteX1146" fmla="*/ 4317814 w 8354892"/>
              <a:gd name="connsiteY1146" fmla="*/ 7553119 h 8029426"/>
              <a:gd name="connsiteX1147" fmla="*/ 4850483 w 8354892"/>
              <a:gd name="connsiteY1147" fmla="*/ 7553119 h 8029426"/>
              <a:gd name="connsiteX1148" fmla="*/ 3226033 w 8354892"/>
              <a:gd name="connsiteY1148" fmla="*/ 7966712 h 8029426"/>
              <a:gd name="connsiteX1149" fmla="*/ 3504410 w 8354892"/>
              <a:gd name="connsiteY1149" fmla="*/ 7553119 h 8029426"/>
              <a:gd name="connsiteX1150" fmla="*/ 4037078 w 8354892"/>
              <a:gd name="connsiteY1150" fmla="*/ 7553119 h 8029426"/>
              <a:gd name="connsiteX1151" fmla="*/ 3040137 w 8354892"/>
              <a:gd name="connsiteY1151" fmla="*/ 7966712 h 8029426"/>
              <a:gd name="connsiteX1152" fmla="*/ 2229091 w 8354892"/>
              <a:gd name="connsiteY1152" fmla="*/ 7553119 h 8029426"/>
              <a:gd name="connsiteX1153" fmla="*/ 2761760 w 8354892"/>
              <a:gd name="connsiteY1153" fmla="*/ 7553119 h 8029426"/>
              <a:gd name="connsiteX1154" fmla="*/ 1137310 w 8354892"/>
              <a:gd name="connsiteY1154" fmla="*/ 7966712 h 8029426"/>
              <a:gd name="connsiteX1155" fmla="*/ 1415687 w 8354892"/>
              <a:gd name="connsiteY1155" fmla="*/ 7553119 h 8029426"/>
              <a:gd name="connsiteX1156" fmla="*/ 1948355 w 8354892"/>
              <a:gd name="connsiteY1156" fmla="*/ 7553119 h 8029426"/>
              <a:gd name="connsiteX1157" fmla="*/ 951414 w 8354892"/>
              <a:gd name="connsiteY1157" fmla="*/ 7966712 h 8029426"/>
              <a:gd name="connsiteX1158" fmla="*/ 140368 w 8354892"/>
              <a:gd name="connsiteY1158" fmla="*/ 7553119 h 8029426"/>
              <a:gd name="connsiteX1159" fmla="*/ 673037 w 8354892"/>
              <a:gd name="connsiteY1159" fmla="*/ 7553119 h 8029426"/>
              <a:gd name="connsiteX1160" fmla="*/ 7337911 w 8354892"/>
              <a:gd name="connsiteY1160" fmla="*/ 7970202 h 8029426"/>
              <a:gd name="connsiteX1161" fmla="*/ 7337911 w 8354892"/>
              <a:gd name="connsiteY1161" fmla="*/ 7085098 h 8029426"/>
              <a:gd name="connsiteX1162" fmla="*/ 7635780 w 8354892"/>
              <a:gd name="connsiteY1162" fmla="*/ 7527650 h 8029426"/>
              <a:gd name="connsiteX1163" fmla="*/ 7283150 w 8354892"/>
              <a:gd name="connsiteY1163" fmla="*/ 7970202 h 8029426"/>
              <a:gd name="connsiteX1164" fmla="*/ 6985282 w 8354892"/>
              <a:gd name="connsiteY1164" fmla="*/ 7527650 h 8029426"/>
              <a:gd name="connsiteX1165" fmla="*/ 7283150 w 8354892"/>
              <a:gd name="connsiteY1165" fmla="*/ 7085098 h 8029426"/>
              <a:gd name="connsiteX1166" fmla="*/ 5249188 w 8354892"/>
              <a:gd name="connsiteY1166" fmla="*/ 7970202 h 8029426"/>
              <a:gd name="connsiteX1167" fmla="*/ 5249188 w 8354892"/>
              <a:gd name="connsiteY1167" fmla="*/ 7085098 h 8029426"/>
              <a:gd name="connsiteX1168" fmla="*/ 5547057 w 8354892"/>
              <a:gd name="connsiteY1168" fmla="*/ 7527650 h 8029426"/>
              <a:gd name="connsiteX1169" fmla="*/ 5194427 w 8354892"/>
              <a:gd name="connsiteY1169" fmla="*/ 7970202 h 8029426"/>
              <a:gd name="connsiteX1170" fmla="*/ 4896559 w 8354892"/>
              <a:gd name="connsiteY1170" fmla="*/ 7527650 h 8029426"/>
              <a:gd name="connsiteX1171" fmla="*/ 5194427 w 8354892"/>
              <a:gd name="connsiteY1171" fmla="*/ 7085098 h 8029426"/>
              <a:gd name="connsiteX1172" fmla="*/ 3160465 w 8354892"/>
              <a:gd name="connsiteY1172" fmla="*/ 7970202 h 8029426"/>
              <a:gd name="connsiteX1173" fmla="*/ 3160465 w 8354892"/>
              <a:gd name="connsiteY1173" fmla="*/ 7085098 h 8029426"/>
              <a:gd name="connsiteX1174" fmla="*/ 3458334 w 8354892"/>
              <a:gd name="connsiteY1174" fmla="*/ 7527650 h 8029426"/>
              <a:gd name="connsiteX1175" fmla="*/ 3105704 w 8354892"/>
              <a:gd name="connsiteY1175" fmla="*/ 7970202 h 8029426"/>
              <a:gd name="connsiteX1176" fmla="*/ 2807836 w 8354892"/>
              <a:gd name="connsiteY1176" fmla="*/ 7527650 h 8029426"/>
              <a:gd name="connsiteX1177" fmla="*/ 3105704 w 8354892"/>
              <a:gd name="connsiteY1177" fmla="*/ 7085098 h 8029426"/>
              <a:gd name="connsiteX1178" fmla="*/ 1071742 w 8354892"/>
              <a:gd name="connsiteY1178" fmla="*/ 7970202 h 8029426"/>
              <a:gd name="connsiteX1179" fmla="*/ 1071742 w 8354892"/>
              <a:gd name="connsiteY1179" fmla="*/ 7085098 h 8029426"/>
              <a:gd name="connsiteX1180" fmla="*/ 1369611 w 8354892"/>
              <a:gd name="connsiteY1180" fmla="*/ 7527650 h 8029426"/>
              <a:gd name="connsiteX1181" fmla="*/ 1016981 w 8354892"/>
              <a:gd name="connsiteY1181" fmla="*/ 7970202 h 8029426"/>
              <a:gd name="connsiteX1182" fmla="*/ 719113 w 8354892"/>
              <a:gd name="connsiteY1182" fmla="*/ 7527650 h 8029426"/>
              <a:gd name="connsiteX1183" fmla="*/ 1016981 w 8354892"/>
              <a:gd name="connsiteY1183" fmla="*/ 7085098 h 8029426"/>
              <a:gd name="connsiteX1184" fmla="*/ 7435600 w 8354892"/>
              <a:gd name="connsiteY1184" fmla="*/ 8003265 h 8029426"/>
              <a:gd name="connsiteX1185" fmla="*/ 8251644 w 8354892"/>
              <a:gd name="connsiteY1185" fmla="*/ 7587123 h 8029426"/>
              <a:gd name="connsiteX1186" fmla="*/ 7971551 w 8354892"/>
              <a:gd name="connsiteY1186" fmla="*/ 8003265 h 8029426"/>
              <a:gd name="connsiteX1187" fmla="*/ 6649510 w 8354892"/>
              <a:gd name="connsiteY1187" fmla="*/ 8003265 h 8029426"/>
              <a:gd name="connsiteX1188" fmla="*/ 6369417 w 8354892"/>
              <a:gd name="connsiteY1188" fmla="*/ 7587123 h 8029426"/>
              <a:gd name="connsiteX1189" fmla="*/ 7185461 w 8354892"/>
              <a:gd name="connsiteY1189" fmla="*/ 8003265 h 8029426"/>
              <a:gd name="connsiteX1190" fmla="*/ 5346877 w 8354892"/>
              <a:gd name="connsiteY1190" fmla="*/ 8003265 h 8029426"/>
              <a:gd name="connsiteX1191" fmla="*/ 6162921 w 8354892"/>
              <a:gd name="connsiteY1191" fmla="*/ 7587123 h 8029426"/>
              <a:gd name="connsiteX1192" fmla="*/ 5882828 w 8354892"/>
              <a:gd name="connsiteY1192" fmla="*/ 8003265 h 8029426"/>
              <a:gd name="connsiteX1193" fmla="*/ 4560787 w 8354892"/>
              <a:gd name="connsiteY1193" fmla="*/ 8003265 h 8029426"/>
              <a:gd name="connsiteX1194" fmla="*/ 4280694 w 8354892"/>
              <a:gd name="connsiteY1194" fmla="*/ 7587123 h 8029426"/>
              <a:gd name="connsiteX1195" fmla="*/ 5096738 w 8354892"/>
              <a:gd name="connsiteY1195" fmla="*/ 8003265 h 8029426"/>
              <a:gd name="connsiteX1196" fmla="*/ 3258154 w 8354892"/>
              <a:gd name="connsiteY1196" fmla="*/ 8003265 h 8029426"/>
              <a:gd name="connsiteX1197" fmla="*/ 4074198 w 8354892"/>
              <a:gd name="connsiteY1197" fmla="*/ 7587123 h 8029426"/>
              <a:gd name="connsiteX1198" fmla="*/ 3794105 w 8354892"/>
              <a:gd name="connsiteY1198" fmla="*/ 8003265 h 8029426"/>
              <a:gd name="connsiteX1199" fmla="*/ 2472064 w 8354892"/>
              <a:gd name="connsiteY1199" fmla="*/ 8003265 h 8029426"/>
              <a:gd name="connsiteX1200" fmla="*/ 2191971 w 8354892"/>
              <a:gd name="connsiteY1200" fmla="*/ 7587123 h 8029426"/>
              <a:gd name="connsiteX1201" fmla="*/ 3008015 w 8354892"/>
              <a:gd name="connsiteY1201" fmla="*/ 8003265 h 8029426"/>
              <a:gd name="connsiteX1202" fmla="*/ 1169431 w 8354892"/>
              <a:gd name="connsiteY1202" fmla="*/ 8003265 h 8029426"/>
              <a:gd name="connsiteX1203" fmla="*/ 1985475 w 8354892"/>
              <a:gd name="connsiteY1203" fmla="*/ 7587123 h 8029426"/>
              <a:gd name="connsiteX1204" fmla="*/ 1705382 w 8354892"/>
              <a:gd name="connsiteY1204" fmla="*/ 8003265 h 8029426"/>
              <a:gd name="connsiteX1205" fmla="*/ 383341 w 8354892"/>
              <a:gd name="connsiteY1205" fmla="*/ 8003265 h 8029426"/>
              <a:gd name="connsiteX1206" fmla="*/ 103248 w 8354892"/>
              <a:gd name="connsiteY1206" fmla="*/ 7587123 h 8029426"/>
              <a:gd name="connsiteX1207" fmla="*/ 919292 w 8354892"/>
              <a:gd name="connsiteY1207" fmla="*/ 8003265 h 8029426"/>
              <a:gd name="connsiteX1208" fmla="*/ 0 w 8354892"/>
              <a:gd name="connsiteY1208" fmla="*/ 8029426 h 8029426"/>
              <a:gd name="connsiteX1209" fmla="*/ 27096 w 8354892"/>
              <a:gd name="connsiteY1209" fmla="*/ 8029426 h 8029426"/>
              <a:gd name="connsiteX1210" fmla="*/ 27096 w 8354892"/>
              <a:gd name="connsiteY1210" fmla="*/ 7567907 h 8029426"/>
              <a:gd name="connsiteX1211" fmla="*/ 337731 w 8354892"/>
              <a:gd name="connsiteY1211" fmla="*/ 8029426 h 8029426"/>
              <a:gd name="connsiteX1212" fmla="*/ 1750993 w 8354892"/>
              <a:gd name="connsiteY1212" fmla="*/ 8029426 h 8029426"/>
              <a:gd name="connsiteX1213" fmla="*/ 2061627 w 8354892"/>
              <a:gd name="connsiteY1213" fmla="*/ 7567907 h 8029426"/>
              <a:gd name="connsiteX1214" fmla="*/ 2061627 w 8354892"/>
              <a:gd name="connsiteY1214" fmla="*/ 8029426 h 8029426"/>
              <a:gd name="connsiteX1215" fmla="*/ 2088723 w 8354892"/>
              <a:gd name="connsiteY1215" fmla="*/ 8029426 h 8029426"/>
              <a:gd name="connsiteX1216" fmla="*/ 2115819 w 8354892"/>
              <a:gd name="connsiteY1216" fmla="*/ 8029426 h 8029426"/>
              <a:gd name="connsiteX1217" fmla="*/ 2115819 w 8354892"/>
              <a:gd name="connsiteY1217" fmla="*/ 7567907 h 8029426"/>
              <a:gd name="connsiteX1218" fmla="*/ 2426454 w 8354892"/>
              <a:gd name="connsiteY1218" fmla="*/ 8029426 h 8029426"/>
              <a:gd name="connsiteX1219" fmla="*/ 3839716 w 8354892"/>
              <a:gd name="connsiteY1219" fmla="*/ 8029426 h 8029426"/>
              <a:gd name="connsiteX1220" fmla="*/ 4150350 w 8354892"/>
              <a:gd name="connsiteY1220" fmla="*/ 7567907 h 8029426"/>
              <a:gd name="connsiteX1221" fmla="*/ 4150350 w 8354892"/>
              <a:gd name="connsiteY1221" fmla="*/ 8029426 h 8029426"/>
              <a:gd name="connsiteX1222" fmla="*/ 4177446 w 8354892"/>
              <a:gd name="connsiteY1222" fmla="*/ 8029426 h 8029426"/>
              <a:gd name="connsiteX1223" fmla="*/ 4204542 w 8354892"/>
              <a:gd name="connsiteY1223" fmla="*/ 8029426 h 8029426"/>
              <a:gd name="connsiteX1224" fmla="*/ 4204542 w 8354892"/>
              <a:gd name="connsiteY1224" fmla="*/ 7567907 h 8029426"/>
              <a:gd name="connsiteX1225" fmla="*/ 4515177 w 8354892"/>
              <a:gd name="connsiteY1225" fmla="*/ 8029426 h 8029426"/>
              <a:gd name="connsiteX1226" fmla="*/ 5928439 w 8354892"/>
              <a:gd name="connsiteY1226" fmla="*/ 8029426 h 8029426"/>
              <a:gd name="connsiteX1227" fmla="*/ 6239073 w 8354892"/>
              <a:gd name="connsiteY1227" fmla="*/ 7567907 h 8029426"/>
              <a:gd name="connsiteX1228" fmla="*/ 6239073 w 8354892"/>
              <a:gd name="connsiteY1228" fmla="*/ 8029426 h 8029426"/>
              <a:gd name="connsiteX1229" fmla="*/ 6266169 w 8354892"/>
              <a:gd name="connsiteY1229" fmla="*/ 8029426 h 8029426"/>
              <a:gd name="connsiteX1230" fmla="*/ 6293265 w 8354892"/>
              <a:gd name="connsiteY1230" fmla="*/ 8029426 h 8029426"/>
              <a:gd name="connsiteX1231" fmla="*/ 6293265 w 8354892"/>
              <a:gd name="connsiteY1231" fmla="*/ 7567907 h 8029426"/>
              <a:gd name="connsiteX1232" fmla="*/ 6603900 w 8354892"/>
              <a:gd name="connsiteY1232" fmla="*/ 8029426 h 8029426"/>
              <a:gd name="connsiteX1233" fmla="*/ 8017161 w 8354892"/>
              <a:gd name="connsiteY1233" fmla="*/ 8029426 h 8029426"/>
              <a:gd name="connsiteX1234" fmla="*/ 8327796 w 8354892"/>
              <a:gd name="connsiteY1234" fmla="*/ 7567907 h 8029426"/>
              <a:gd name="connsiteX1235" fmla="*/ 8327796 w 8354892"/>
              <a:gd name="connsiteY1235" fmla="*/ 8029426 h 8029426"/>
              <a:gd name="connsiteX1236" fmla="*/ 8354892 w 8354892"/>
              <a:gd name="connsiteY1236" fmla="*/ 8029426 h 8029426"/>
              <a:gd name="connsiteX1237" fmla="*/ 8354892 w 8354892"/>
              <a:gd name="connsiteY1237" fmla="*/ 6022070 h 8029426"/>
              <a:gd name="connsiteX1238" fmla="*/ 8354892 w 8354892"/>
              <a:gd name="connsiteY1238" fmla="*/ 4014713 h 8029426"/>
              <a:gd name="connsiteX1239" fmla="*/ 8354892 w 8354892"/>
              <a:gd name="connsiteY1239" fmla="*/ 2007357 h 8029426"/>
              <a:gd name="connsiteX1240" fmla="*/ 8354892 w 8354892"/>
              <a:gd name="connsiteY1240" fmla="*/ 0 h 8029426"/>
              <a:gd name="connsiteX1241" fmla="*/ 8327796 w 8354892"/>
              <a:gd name="connsiteY1241" fmla="*/ 0 h 8029426"/>
              <a:gd name="connsiteX1242" fmla="*/ 8327796 w 8354892"/>
              <a:gd name="connsiteY1242" fmla="*/ 461645 h 8029426"/>
              <a:gd name="connsiteX1243" fmla="*/ 8017077 w 8354892"/>
              <a:gd name="connsiteY1243" fmla="*/ 0 h 8029426"/>
              <a:gd name="connsiteX1244" fmla="*/ 6603985 w 8354892"/>
              <a:gd name="connsiteY1244" fmla="*/ 0 h 8029426"/>
              <a:gd name="connsiteX1245" fmla="*/ 6293265 w 8354892"/>
              <a:gd name="connsiteY1245" fmla="*/ 461645 h 8029426"/>
              <a:gd name="connsiteX1246" fmla="*/ 6293265 w 8354892"/>
              <a:gd name="connsiteY1246" fmla="*/ 0 h 8029426"/>
              <a:gd name="connsiteX1247" fmla="*/ 6266169 w 8354892"/>
              <a:gd name="connsiteY1247" fmla="*/ 0 h 8029426"/>
              <a:gd name="connsiteX1248" fmla="*/ 6239073 w 8354892"/>
              <a:gd name="connsiteY1248" fmla="*/ 0 h 8029426"/>
              <a:gd name="connsiteX1249" fmla="*/ 6239073 w 8354892"/>
              <a:gd name="connsiteY1249" fmla="*/ 461645 h 8029426"/>
              <a:gd name="connsiteX1250" fmla="*/ 5928354 w 8354892"/>
              <a:gd name="connsiteY1250" fmla="*/ 0 h 8029426"/>
              <a:gd name="connsiteX1251" fmla="*/ 4515262 w 8354892"/>
              <a:gd name="connsiteY1251" fmla="*/ 0 h 8029426"/>
              <a:gd name="connsiteX1252" fmla="*/ 4204542 w 8354892"/>
              <a:gd name="connsiteY1252" fmla="*/ 461645 h 8029426"/>
              <a:gd name="connsiteX1253" fmla="*/ 4204542 w 8354892"/>
              <a:gd name="connsiteY1253" fmla="*/ 0 h 8029426"/>
              <a:gd name="connsiteX1254" fmla="*/ 4177446 w 8354892"/>
              <a:gd name="connsiteY1254" fmla="*/ 0 h 8029426"/>
              <a:gd name="connsiteX1255" fmla="*/ 4150350 w 8354892"/>
              <a:gd name="connsiteY1255" fmla="*/ 0 h 8029426"/>
              <a:gd name="connsiteX1256" fmla="*/ 4150350 w 8354892"/>
              <a:gd name="connsiteY1256" fmla="*/ 461645 h 8029426"/>
              <a:gd name="connsiteX1257" fmla="*/ 3839631 w 8354892"/>
              <a:gd name="connsiteY1257" fmla="*/ 0 h 8029426"/>
              <a:gd name="connsiteX1258" fmla="*/ 2426538 w 8354892"/>
              <a:gd name="connsiteY1258" fmla="*/ 0 h 8029426"/>
              <a:gd name="connsiteX1259" fmla="*/ 2115819 w 8354892"/>
              <a:gd name="connsiteY1259" fmla="*/ 461645 h 8029426"/>
              <a:gd name="connsiteX1260" fmla="*/ 2115819 w 8354892"/>
              <a:gd name="connsiteY1260" fmla="*/ 0 h 8029426"/>
              <a:gd name="connsiteX1261" fmla="*/ 2088723 w 8354892"/>
              <a:gd name="connsiteY1261" fmla="*/ 0 h 8029426"/>
              <a:gd name="connsiteX1262" fmla="*/ 2061627 w 8354892"/>
              <a:gd name="connsiteY1262" fmla="*/ 0 h 8029426"/>
              <a:gd name="connsiteX1263" fmla="*/ 2061627 w 8354892"/>
              <a:gd name="connsiteY1263" fmla="*/ 461645 h 8029426"/>
              <a:gd name="connsiteX1264" fmla="*/ 1750908 w 8354892"/>
              <a:gd name="connsiteY1264" fmla="*/ 0 h 8029426"/>
              <a:gd name="connsiteX1265" fmla="*/ 337815 w 8354892"/>
              <a:gd name="connsiteY1265" fmla="*/ 0 h 8029426"/>
              <a:gd name="connsiteX1266" fmla="*/ 27096 w 8354892"/>
              <a:gd name="connsiteY1266" fmla="*/ 461645 h 8029426"/>
              <a:gd name="connsiteX1267" fmla="*/ 27096 w 8354892"/>
              <a:gd name="connsiteY1267" fmla="*/ 0 h 8029426"/>
              <a:gd name="connsiteX1268" fmla="*/ 0 w 8354892"/>
              <a:gd name="connsiteY1268" fmla="*/ 0 h 8029426"/>
              <a:gd name="connsiteX1269" fmla="*/ 0 w 8354892"/>
              <a:gd name="connsiteY1269" fmla="*/ 2007357 h 8029426"/>
              <a:gd name="connsiteX1270" fmla="*/ 0 w 8354892"/>
              <a:gd name="connsiteY1270" fmla="*/ 4014713 h 8029426"/>
              <a:gd name="connsiteX1271" fmla="*/ 0 w 8354892"/>
              <a:gd name="connsiteY1271" fmla="*/ 6022070 h 8029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</a:cxnLst>
            <a:rect l="l" t="t" r="r" b="b"/>
            <a:pathLst>
              <a:path w="8354892" h="8029426">
                <a:moveTo>
                  <a:pt x="8251644" y="442429"/>
                </a:moveTo>
                <a:lnTo>
                  <a:pt x="7435600" y="26287"/>
                </a:lnTo>
                <a:lnTo>
                  <a:pt x="7971551" y="26287"/>
                </a:lnTo>
                <a:close/>
                <a:moveTo>
                  <a:pt x="6369417" y="442429"/>
                </a:moveTo>
                <a:lnTo>
                  <a:pt x="6649510" y="26287"/>
                </a:lnTo>
                <a:lnTo>
                  <a:pt x="7185461" y="26287"/>
                </a:lnTo>
                <a:close/>
                <a:moveTo>
                  <a:pt x="6162921" y="442429"/>
                </a:moveTo>
                <a:lnTo>
                  <a:pt x="5346877" y="26287"/>
                </a:lnTo>
                <a:lnTo>
                  <a:pt x="5882828" y="26287"/>
                </a:lnTo>
                <a:close/>
                <a:moveTo>
                  <a:pt x="4280694" y="442429"/>
                </a:moveTo>
                <a:lnTo>
                  <a:pt x="4560787" y="26287"/>
                </a:lnTo>
                <a:lnTo>
                  <a:pt x="5096738" y="26287"/>
                </a:lnTo>
                <a:close/>
                <a:moveTo>
                  <a:pt x="4074198" y="442429"/>
                </a:moveTo>
                <a:lnTo>
                  <a:pt x="3258154" y="26287"/>
                </a:lnTo>
                <a:lnTo>
                  <a:pt x="3794105" y="26287"/>
                </a:lnTo>
                <a:close/>
                <a:moveTo>
                  <a:pt x="2191971" y="442429"/>
                </a:moveTo>
                <a:lnTo>
                  <a:pt x="2472064" y="26287"/>
                </a:lnTo>
                <a:lnTo>
                  <a:pt x="3008015" y="26287"/>
                </a:lnTo>
                <a:close/>
                <a:moveTo>
                  <a:pt x="1985475" y="442429"/>
                </a:moveTo>
                <a:lnTo>
                  <a:pt x="1169431" y="26287"/>
                </a:lnTo>
                <a:lnTo>
                  <a:pt x="1705382" y="26287"/>
                </a:lnTo>
                <a:close/>
                <a:moveTo>
                  <a:pt x="103248" y="442429"/>
                </a:moveTo>
                <a:lnTo>
                  <a:pt x="383341" y="26287"/>
                </a:lnTo>
                <a:lnTo>
                  <a:pt x="919292" y="26287"/>
                </a:lnTo>
                <a:close/>
                <a:moveTo>
                  <a:pt x="7681856" y="476433"/>
                </a:moveTo>
                <a:lnTo>
                  <a:pt x="7403478" y="62840"/>
                </a:lnTo>
                <a:lnTo>
                  <a:pt x="8214524" y="476433"/>
                </a:lnTo>
                <a:close/>
                <a:moveTo>
                  <a:pt x="6406537" y="476433"/>
                </a:moveTo>
                <a:lnTo>
                  <a:pt x="7217583" y="62840"/>
                </a:lnTo>
                <a:lnTo>
                  <a:pt x="6939206" y="476433"/>
                </a:lnTo>
                <a:close/>
                <a:moveTo>
                  <a:pt x="5593133" y="476433"/>
                </a:moveTo>
                <a:lnTo>
                  <a:pt x="5314756" y="62840"/>
                </a:lnTo>
                <a:lnTo>
                  <a:pt x="6125801" y="476433"/>
                </a:lnTo>
                <a:close/>
                <a:moveTo>
                  <a:pt x="4317814" y="476433"/>
                </a:moveTo>
                <a:lnTo>
                  <a:pt x="5128860" y="62840"/>
                </a:lnTo>
                <a:lnTo>
                  <a:pt x="4850483" y="476433"/>
                </a:lnTo>
                <a:close/>
                <a:moveTo>
                  <a:pt x="3504410" y="476433"/>
                </a:moveTo>
                <a:lnTo>
                  <a:pt x="3226033" y="62840"/>
                </a:lnTo>
                <a:lnTo>
                  <a:pt x="4037078" y="476433"/>
                </a:lnTo>
                <a:close/>
                <a:moveTo>
                  <a:pt x="2229091" y="476433"/>
                </a:moveTo>
                <a:lnTo>
                  <a:pt x="3040137" y="62840"/>
                </a:lnTo>
                <a:lnTo>
                  <a:pt x="2761760" y="476433"/>
                </a:lnTo>
                <a:close/>
                <a:moveTo>
                  <a:pt x="1415687" y="476433"/>
                </a:moveTo>
                <a:lnTo>
                  <a:pt x="1137310" y="62840"/>
                </a:lnTo>
                <a:lnTo>
                  <a:pt x="1948355" y="476433"/>
                </a:lnTo>
                <a:close/>
                <a:moveTo>
                  <a:pt x="140368" y="476433"/>
                </a:moveTo>
                <a:lnTo>
                  <a:pt x="951414" y="62840"/>
                </a:lnTo>
                <a:lnTo>
                  <a:pt x="673037" y="476433"/>
                </a:lnTo>
                <a:close/>
                <a:moveTo>
                  <a:pt x="7403478" y="940964"/>
                </a:moveTo>
                <a:lnTo>
                  <a:pt x="7681856" y="527372"/>
                </a:lnTo>
                <a:lnTo>
                  <a:pt x="8214524" y="527372"/>
                </a:lnTo>
                <a:close/>
                <a:moveTo>
                  <a:pt x="7217583" y="940964"/>
                </a:moveTo>
                <a:lnTo>
                  <a:pt x="6406537" y="527372"/>
                </a:lnTo>
                <a:lnTo>
                  <a:pt x="6939206" y="527372"/>
                </a:lnTo>
                <a:close/>
                <a:moveTo>
                  <a:pt x="5314756" y="940964"/>
                </a:moveTo>
                <a:lnTo>
                  <a:pt x="5593133" y="527372"/>
                </a:lnTo>
                <a:lnTo>
                  <a:pt x="6125801" y="527372"/>
                </a:lnTo>
                <a:close/>
                <a:moveTo>
                  <a:pt x="5128860" y="940964"/>
                </a:moveTo>
                <a:lnTo>
                  <a:pt x="4317814" y="527372"/>
                </a:lnTo>
                <a:lnTo>
                  <a:pt x="4850483" y="527372"/>
                </a:lnTo>
                <a:close/>
                <a:moveTo>
                  <a:pt x="3226033" y="940964"/>
                </a:moveTo>
                <a:lnTo>
                  <a:pt x="3504410" y="527372"/>
                </a:lnTo>
                <a:lnTo>
                  <a:pt x="4037078" y="527372"/>
                </a:lnTo>
                <a:close/>
                <a:moveTo>
                  <a:pt x="3040137" y="940964"/>
                </a:moveTo>
                <a:lnTo>
                  <a:pt x="2229091" y="527372"/>
                </a:lnTo>
                <a:lnTo>
                  <a:pt x="2761760" y="527372"/>
                </a:lnTo>
                <a:close/>
                <a:moveTo>
                  <a:pt x="1137310" y="940964"/>
                </a:moveTo>
                <a:lnTo>
                  <a:pt x="1415687" y="527372"/>
                </a:lnTo>
                <a:lnTo>
                  <a:pt x="1948355" y="527372"/>
                </a:lnTo>
                <a:close/>
                <a:moveTo>
                  <a:pt x="951414" y="940964"/>
                </a:moveTo>
                <a:lnTo>
                  <a:pt x="140368" y="527372"/>
                </a:lnTo>
                <a:lnTo>
                  <a:pt x="673037" y="527372"/>
                </a:lnTo>
                <a:close/>
                <a:moveTo>
                  <a:pt x="7337911" y="944454"/>
                </a:moveTo>
                <a:lnTo>
                  <a:pt x="7337911" y="59350"/>
                </a:lnTo>
                <a:lnTo>
                  <a:pt x="7635780" y="501902"/>
                </a:lnTo>
                <a:close/>
                <a:moveTo>
                  <a:pt x="7283150" y="944454"/>
                </a:moveTo>
                <a:lnTo>
                  <a:pt x="6985282" y="501902"/>
                </a:lnTo>
                <a:lnTo>
                  <a:pt x="7283150" y="59350"/>
                </a:lnTo>
                <a:close/>
                <a:moveTo>
                  <a:pt x="5249188" y="944454"/>
                </a:moveTo>
                <a:lnTo>
                  <a:pt x="5249188" y="59350"/>
                </a:lnTo>
                <a:lnTo>
                  <a:pt x="5547057" y="501902"/>
                </a:lnTo>
                <a:close/>
                <a:moveTo>
                  <a:pt x="5194427" y="944454"/>
                </a:moveTo>
                <a:lnTo>
                  <a:pt x="4896559" y="501902"/>
                </a:lnTo>
                <a:lnTo>
                  <a:pt x="5194427" y="59350"/>
                </a:lnTo>
                <a:close/>
                <a:moveTo>
                  <a:pt x="3160465" y="944454"/>
                </a:moveTo>
                <a:lnTo>
                  <a:pt x="3160465" y="59350"/>
                </a:lnTo>
                <a:lnTo>
                  <a:pt x="3458334" y="501902"/>
                </a:lnTo>
                <a:close/>
                <a:moveTo>
                  <a:pt x="3105704" y="944454"/>
                </a:moveTo>
                <a:lnTo>
                  <a:pt x="2807836" y="501902"/>
                </a:lnTo>
                <a:lnTo>
                  <a:pt x="3105704" y="59350"/>
                </a:lnTo>
                <a:close/>
                <a:moveTo>
                  <a:pt x="1071742" y="944454"/>
                </a:moveTo>
                <a:lnTo>
                  <a:pt x="1071742" y="59350"/>
                </a:lnTo>
                <a:lnTo>
                  <a:pt x="1369611" y="501902"/>
                </a:lnTo>
                <a:close/>
                <a:moveTo>
                  <a:pt x="1016981" y="944454"/>
                </a:moveTo>
                <a:lnTo>
                  <a:pt x="719113" y="501902"/>
                </a:lnTo>
                <a:lnTo>
                  <a:pt x="1016981" y="59350"/>
                </a:lnTo>
                <a:close/>
                <a:moveTo>
                  <a:pt x="7435600" y="977517"/>
                </a:moveTo>
                <a:lnTo>
                  <a:pt x="8251644" y="561376"/>
                </a:lnTo>
                <a:lnTo>
                  <a:pt x="7971551" y="977517"/>
                </a:lnTo>
                <a:close/>
                <a:moveTo>
                  <a:pt x="6649510" y="977517"/>
                </a:moveTo>
                <a:lnTo>
                  <a:pt x="6369417" y="561376"/>
                </a:lnTo>
                <a:lnTo>
                  <a:pt x="7185461" y="977517"/>
                </a:lnTo>
                <a:close/>
                <a:moveTo>
                  <a:pt x="5346877" y="977517"/>
                </a:moveTo>
                <a:lnTo>
                  <a:pt x="6162921" y="561376"/>
                </a:lnTo>
                <a:lnTo>
                  <a:pt x="5882828" y="977517"/>
                </a:lnTo>
                <a:close/>
                <a:moveTo>
                  <a:pt x="4560787" y="977517"/>
                </a:moveTo>
                <a:lnTo>
                  <a:pt x="4280694" y="561376"/>
                </a:lnTo>
                <a:lnTo>
                  <a:pt x="5096738" y="977517"/>
                </a:lnTo>
                <a:close/>
                <a:moveTo>
                  <a:pt x="3258154" y="977517"/>
                </a:moveTo>
                <a:lnTo>
                  <a:pt x="4074198" y="561376"/>
                </a:lnTo>
                <a:lnTo>
                  <a:pt x="3794105" y="977517"/>
                </a:lnTo>
                <a:close/>
                <a:moveTo>
                  <a:pt x="2472064" y="977517"/>
                </a:moveTo>
                <a:lnTo>
                  <a:pt x="2191971" y="561376"/>
                </a:lnTo>
                <a:lnTo>
                  <a:pt x="3008015" y="977517"/>
                </a:lnTo>
                <a:close/>
                <a:moveTo>
                  <a:pt x="1169431" y="977517"/>
                </a:moveTo>
                <a:lnTo>
                  <a:pt x="1985475" y="561376"/>
                </a:lnTo>
                <a:lnTo>
                  <a:pt x="1705382" y="977517"/>
                </a:lnTo>
                <a:close/>
                <a:moveTo>
                  <a:pt x="383341" y="977517"/>
                </a:moveTo>
                <a:lnTo>
                  <a:pt x="103248" y="561376"/>
                </a:lnTo>
                <a:lnTo>
                  <a:pt x="919292" y="977517"/>
                </a:lnTo>
                <a:close/>
                <a:moveTo>
                  <a:pt x="8251644" y="1446107"/>
                </a:moveTo>
                <a:lnTo>
                  <a:pt x="7435600" y="1029965"/>
                </a:lnTo>
                <a:lnTo>
                  <a:pt x="7971551" y="1029965"/>
                </a:lnTo>
                <a:close/>
                <a:moveTo>
                  <a:pt x="6369417" y="1446107"/>
                </a:moveTo>
                <a:lnTo>
                  <a:pt x="6649510" y="1029965"/>
                </a:lnTo>
                <a:lnTo>
                  <a:pt x="7185461" y="1029965"/>
                </a:lnTo>
                <a:close/>
                <a:moveTo>
                  <a:pt x="6162921" y="1446107"/>
                </a:moveTo>
                <a:lnTo>
                  <a:pt x="5346877" y="1029965"/>
                </a:lnTo>
                <a:lnTo>
                  <a:pt x="5882828" y="1029965"/>
                </a:lnTo>
                <a:close/>
                <a:moveTo>
                  <a:pt x="4280694" y="1446107"/>
                </a:moveTo>
                <a:lnTo>
                  <a:pt x="4560787" y="1029965"/>
                </a:lnTo>
                <a:lnTo>
                  <a:pt x="5096738" y="1029965"/>
                </a:lnTo>
                <a:close/>
                <a:moveTo>
                  <a:pt x="4074198" y="1446107"/>
                </a:moveTo>
                <a:lnTo>
                  <a:pt x="3258154" y="1029965"/>
                </a:lnTo>
                <a:lnTo>
                  <a:pt x="3794105" y="1029965"/>
                </a:lnTo>
                <a:close/>
                <a:moveTo>
                  <a:pt x="2191971" y="1446107"/>
                </a:moveTo>
                <a:lnTo>
                  <a:pt x="2472064" y="1029965"/>
                </a:lnTo>
                <a:lnTo>
                  <a:pt x="3008015" y="1029965"/>
                </a:lnTo>
                <a:close/>
                <a:moveTo>
                  <a:pt x="1985475" y="1446107"/>
                </a:moveTo>
                <a:lnTo>
                  <a:pt x="1169431" y="1029965"/>
                </a:lnTo>
                <a:lnTo>
                  <a:pt x="1705382" y="1029965"/>
                </a:lnTo>
                <a:close/>
                <a:moveTo>
                  <a:pt x="103248" y="1446107"/>
                </a:moveTo>
                <a:lnTo>
                  <a:pt x="383341" y="1029965"/>
                </a:lnTo>
                <a:lnTo>
                  <a:pt x="919292" y="1029965"/>
                </a:lnTo>
                <a:close/>
                <a:moveTo>
                  <a:pt x="8327796" y="1465323"/>
                </a:moveTo>
                <a:lnTo>
                  <a:pt x="8017077" y="1003678"/>
                </a:lnTo>
                <a:lnTo>
                  <a:pt x="8017161" y="1003678"/>
                </a:lnTo>
                <a:lnTo>
                  <a:pt x="8327796" y="542160"/>
                </a:lnTo>
                <a:close/>
                <a:moveTo>
                  <a:pt x="6293265" y="1465323"/>
                </a:moveTo>
                <a:lnTo>
                  <a:pt x="6293265" y="542160"/>
                </a:lnTo>
                <a:lnTo>
                  <a:pt x="6603900" y="1003678"/>
                </a:lnTo>
                <a:lnTo>
                  <a:pt x="6603985" y="1003678"/>
                </a:lnTo>
                <a:close/>
                <a:moveTo>
                  <a:pt x="6239073" y="1465323"/>
                </a:moveTo>
                <a:lnTo>
                  <a:pt x="5928354" y="1003678"/>
                </a:lnTo>
                <a:lnTo>
                  <a:pt x="5928439" y="1003678"/>
                </a:lnTo>
                <a:lnTo>
                  <a:pt x="6239073" y="542160"/>
                </a:lnTo>
                <a:close/>
                <a:moveTo>
                  <a:pt x="4204542" y="1465323"/>
                </a:moveTo>
                <a:lnTo>
                  <a:pt x="4204542" y="542160"/>
                </a:lnTo>
                <a:lnTo>
                  <a:pt x="4515177" y="1003678"/>
                </a:lnTo>
                <a:lnTo>
                  <a:pt x="4515262" y="1003678"/>
                </a:lnTo>
                <a:close/>
                <a:moveTo>
                  <a:pt x="4150350" y="1465323"/>
                </a:moveTo>
                <a:lnTo>
                  <a:pt x="3839631" y="1003678"/>
                </a:lnTo>
                <a:lnTo>
                  <a:pt x="3839716" y="1003678"/>
                </a:lnTo>
                <a:lnTo>
                  <a:pt x="4150350" y="542160"/>
                </a:lnTo>
                <a:close/>
                <a:moveTo>
                  <a:pt x="2115819" y="1465323"/>
                </a:moveTo>
                <a:lnTo>
                  <a:pt x="2115819" y="542160"/>
                </a:lnTo>
                <a:lnTo>
                  <a:pt x="2426454" y="1003678"/>
                </a:lnTo>
                <a:lnTo>
                  <a:pt x="2426538" y="1003678"/>
                </a:lnTo>
                <a:close/>
                <a:moveTo>
                  <a:pt x="2061627" y="1465323"/>
                </a:moveTo>
                <a:lnTo>
                  <a:pt x="1750908" y="1003678"/>
                </a:lnTo>
                <a:lnTo>
                  <a:pt x="1750993" y="1003678"/>
                </a:lnTo>
                <a:lnTo>
                  <a:pt x="2061627" y="542160"/>
                </a:lnTo>
                <a:close/>
                <a:moveTo>
                  <a:pt x="27096" y="1465323"/>
                </a:moveTo>
                <a:lnTo>
                  <a:pt x="27096" y="542160"/>
                </a:lnTo>
                <a:lnTo>
                  <a:pt x="337731" y="1003678"/>
                </a:lnTo>
                <a:lnTo>
                  <a:pt x="337815" y="1003678"/>
                </a:lnTo>
                <a:close/>
                <a:moveTo>
                  <a:pt x="7681856" y="1480111"/>
                </a:moveTo>
                <a:lnTo>
                  <a:pt x="7403478" y="1066518"/>
                </a:lnTo>
                <a:lnTo>
                  <a:pt x="8214524" y="1480111"/>
                </a:lnTo>
                <a:close/>
                <a:moveTo>
                  <a:pt x="6406537" y="1480111"/>
                </a:moveTo>
                <a:lnTo>
                  <a:pt x="7217583" y="1066518"/>
                </a:lnTo>
                <a:lnTo>
                  <a:pt x="6939206" y="1480111"/>
                </a:lnTo>
                <a:close/>
                <a:moveTo>
                  <a:pt x="5593133" y="1480111"/>
                </a:moveTo>
                <a:lnTo>
                  <a:pt x="5314756" y="1066518"/>
                </a:lnTo>
                <a:lnTo>
                  <a:pt x="6125801" y="1480111"/>
                </a:lnTo>
                <a:close/>
                <a:moveTo>
                  <a:pt x="4317814" y="1480111"/>
                </a:moveTo>
                <a:lnTo>
                  <a:pt x="5128860" y="1066518"/>
                </a:lnTo>
                <a:lnTo>
                  <a:pt x="4850483" y="1480111"/>
                </a:lnTo>
                <a:close/>
                <a:moveTo>
                  <a:pt x="3504410" y="1480111"/>
                </a:moveTo>
                <a:lnTo>
                  <a:pt x="3226033" y="1066518"/>
                </a:lnTo>
                <a:lnTo>
                  <a:pt x="4037078" y="1480111"/>
                </a:lnTo>
                <a:close/>
                <a:moveTo>
                  <a:pt x="2229091" y="1480111"/>
                </a:moveTo>
                <a:lnTo>
                  <a:pt x="3040137" y="1066518"/>
                </a:lnTo>
                <a:lnTo>
                  <a:pt x="2761760" y="1480111"/>
                </a:lnTo>
                <a:close/>
                <a:moveTo>
                  <a:pt x="1415687" y="1480111"/>
                </a:moveTo>
                <a:lnTo>
                  <a:pt x="1137310" y="1066518"/>
                </a:lnTo>
                <a:lnTo>
                  <a:pt x="1948355" y="1480111"/>
                </a:lnTo>
                <a:close/>
                <a:moveTo>
                  <a:pt x="140368" y="1480111"/>
                </a:moveTo>
                <a:lnTo>
                  <a:pt x="951414" y="1066518"/>
                </a:lnTo>
                <a:lnTo>
                  <a:pt x="673037" y="1480111"/>
                </a:lnTo>
                <a:close/>
                <a:moveTo>
                  <a:pt x="7403478" y="1944643"/>
                </a:moveTo>
                <a:lnTo>
                  <a:pt x="7681856" y="1531050"/>
                </a:lnTo>
                <a:lnTo>
                  <a:pt x="8214524" y="1531050"/>
                </a:lnTo>
                <a:close/>
                <a:moveTo>
                  <a:pt x="7217583" y="1944643"/>
                </a:moveTo>
                <a:lnTo>
                  <a:pt x="6406537" y="1531050"/>
                </a:lnTo>
                <a:lnTo>
                  <a:pt x="6939206" y="1531050"/>
                </a:lnTo>
                <a:close/>
                <a:moveTo>
                  <a:pt x="5314756" y="1944643"/>
                </a:moveTo>
                <a:lnTo>
                  <a:pt x="5593133" y="1531050"/>
                </a:lnTo>
                <a:lnTo>
                  <a:pt x="6125801" y="1531050"/>
                </a:lnTo>
                <a:close/>
                <a:moveTo>
                  <a:pt x="5128860" y="1944643"/>
                </a:moveTo>
                <a:lnTo>
                  <a:pt x="4317814" y="1531050"/>
                </a:lnTo>
                <a:lnTo>
                  <a:pt x="4850483" y="1531050"/>
                </a:lnTo>
                <a:close/>
                <a:moveTo>
                  <a:pt x="3226033" y="1944643"/>
                </a:moveTo>
                <a:lnTo>
                  <a:pt x="3504410" y="1531050"/>
                </a:lnTo>
                <a:lnTo>
                  <a:pt x="4037078" y="1531050"/>
                </a:lnTo>
                <a:close/>
                <a:moveTo>
                  <a:pt x="3040137" y="1944643"/>
                </a:moveTo>
                <a:lnTo>
                  <a:pt x="2229091" y="1531050"/>
                </a:lnTo>
                <a:lnTo>
                  <a:pt x="2761760" y="1531050"/>
                </a:lnTo>
                <a:close/>
                <a:moveTo>
                  <a:pt x="1137310" y="1944643"/>
                </a:moveTo>
                <a:lnTo>
                  <a:pt x="1415687" y="1531050"/>
                </a:lnTo>
                <a:lnTo>
                  <a:pt x="1948355" y="1531050"/>
                </a:lnTo>
                <a:close/>
                <a:moveTo>
                  <a:pt x="951414" y="1944643"/>
                </a:moveTo>
                <a:lnTo>
                  <a:pt x="140368" y="1531050"/>
                </a:lnTo>
                <a:lnTo>
                  <a:pt x="673037" y="1531050"/>
                </a:lnTo>
                <a:close/>
                <a:moveTo>
                  <a:pt x="7337911" y="1948133"/>
                </a:moveTo>
                <a:lnTo>
                  <a:pt x="7337911" y="1063028"/>
                </a:lnTo>
                <a:lnTo>
                  <a:pt x="7635780" y="1505581"/>
                </a:lnTo>
                <a:close/>
                <a:moveTo>
                  <a:pt x="7283150" y="1948133"/>
                </a:moveTo>
                <a:lnTo>
                  <a:pt x="6985282" y="1505581"/>
                </a:lnTo>
                <a:lnTo>
                  <a:pt x="7283150" y="1063028"/>
                </a:lnTo>
                <a:close/>
                <a:moveTo>
                  <a:pt x="5249188" y="1948133"/>
                </a:moveTo>
                <a:lnTo>
                  <a:pt x="5249188" y="1063028"/>
                </a:lnTo>
                <a:lnTo>
                  <a:pt x="5547057" y="1505581"/>
                </a:lnTo>
                <a:close/>
                <a:moveTo>
                  <a:pt x="5194427" y="1948133"/>
                </a:moveTo>
                <a:lnTo>
                  <a:pt x="4896559" y="1505581"/>
                </a:lnTo>
                <a:lnTo>
                  <a:pt x="5194427" y="1063028"/>
                </a:lnTo>
                <a:close/>
                <a:moveTo>
                  <a:pt x="3160465" y="1948133"/>
                </a:moveTo>
                <a:lnTo>
                  <a:pt x="3160465" y="1063028"/>
                </a:lnTo>
                <a:lnTo>
                  <a:pt x="3458334" y="1505581"/>
                </a:lnTo>
                <a:close/>
                <a:moveTo>
                  <a:pt x="3105704" y="1948133"/>
                </a:moveTo>
                <a:lnTo>
                  <a:pt x="2807836" y="1505581"/>
                </a:lnTo>
                <a:lnTo>
                  <a:pt x="3105704" y="1063028"/>
                </a:lnTo>
                <a:close/>
                <a:moveTo>
                  <a:pt x="1071742" y="1948133"/>
                </a:moveTo>
                <a:lnTo>
                  <a:pt x="1071742" y="1063028"/>
                </a:lnTo>
                <a:lnTo>
                  <a:pt x="1369611" y="1505581"/>
                </a:lnTo>
                <a:close/>
                <a:moveTo>
                  <a:pt x="1016981" y="1948133"/>
                </a:moveTo>
                <a:lnTo>
                  <a:pt x="719113" y="1505581"/>
                </a:lnTo>
                <a:lnTo>
                  <a:pt x="1016981" y="1063028"/>
                </a:lnTo>
                <a:close/>
                <a:moveTo>
                  <a:pt x="7435600" y="1981196"/>
                </a:moveTo>
                <a:lnTo>
                  <a:pt x="8251644" y="1565054"/>
                </a:lnTo>
                <a:lnTo>
                  <a:pt x="7971551" y="1981196"/>
                </a:lnTo>
                <a:close/>
                <a:moveTo>
                  <a:pt x="6649510" y="1981196"/>
                </a:moveTo>
                <a:lnTo>
                  <a:pt x="6369417" y="1565054"/>
                </a:lnTo>
                <a:lnTo>
                  <a:pt x="7185461" y="1981196"/>
                </a:lnTo>
                <a:close/>
                <a:moveTo>
                  <a:pt x="5346877" y="1981196"/>
                </a:moveTo>
                <a:lnTo>
                  <a:pt x="6162921" y="1565054"/>
                </a:lnTo>
                <a:lnTo>
                  <a:pt x="5882828" y="1981196"/>
                </a:lnTo>
                <a:close/>
                <a:moveTo>
                  <a:pt x="4560787" y="1981196"/>
                </a:moveTo>
                <a:lnTo>
                  <a:pt x="4280694" y="1565054"/>
                </a:lnTo>
                <a:lnTo>
                  <a:pt x="5096738" y="1981196"/>
                </a:lnTo>
                <a:close/>
                <a:moveTo>
                  <a:pt x="3258154" y="1981196"/>
                </a:moveTo>
                <a:lnTo>
                  <a:pt x="4074198" y="1565054"/>
                </a:lnTo>
                <a:lnTo>
                  <a:pt x="3794105" y="1981196"/>
                </a:lnTo>
                <a:close/>
                <a:moveTo>
                  <a:pt x="2472064" y="1981196"/>
                </a:moveTo>
                <a:lnTo>
                  <a:pt x="2191971" y="1565054"/>
                </a:lnTo>
                <a:lnTo>
                  <a:pt x="3008015" y="1981196"/>
                </a:lnTo>
                <a:close/>
                <a:moveTo>
                  <a:pt x="1169431" y="1981196"/>
                </a:moveTo>
                <a:lnTo>
                  <a:pt x="1985475" y="1565054"/>
                </a:lnTo>
                <a:lnTo>
                  <a:pt x="1705382" y="1981196"/>
                </a:lnTo>
                <a:close/>
                <a:moveTo>
                  <a:pt x="383341" y="1981196"/>
                </a:moveTo>
                <a:lnTo>
                  <a:pt x="103248" y="1565054"/>
                </a:lnTo>
                <a:lnTo>
                  <a:pt x="919292" y="1981196"/>
                </a:lnTo>
                <a:close/>
                <a:moveTo>
                  <a:pt x="8251644" y="2449786"/>
                </a:moveTo>
                <a:lnTo>
                  <a:pt x="7435600" y="2033644"/>
                </a:lnTo>
                <a:lnTo>
                  <a:pt x="7971551" y="2033644"/>
                </a:lnTo>
                <a:close/>
                <a:moveTo>
                  <a:pt x="6369417" y="2449786"/>
                </a:moveTo>
                <a:lnTo>
                  <a:pt x="6649510" y="2033644"/>
                </a:lnTo>
                <a:lnTo>
                  <a:pt x="7185461" y="2033644"/>
                </a:lnTo>
                <a:close/>
                <a:moveTo>
                  <a:pt x="6162921" y="2449786"/>
                </a:moveTo>
                <a:lnTo>
                  <a:pt x="5346877" y="2033644"/>
                </a:lnTo>
                <a:lnTo>
                  <a:pt x="5882828" y="2033644"/>
                </a:lnTo>
                <a:close/>
                <a:moveTo>
                  <a:pt x="4280694" y="2449786"/>
                </a:moveTo>
                <a:lnTo>
                  <a:pt x="4560787" y="2033644"/>
                </a:lnTo>
                <a:lnTo>
                  <a:pt x="5096738" y="2033644"/>
                </a:lnTo>
                <a:close/>
                <a:moveTo>
                  <a:pt x="4074198" y="2449786"/>
                </a:moveTo>
                <a:lnTo>
                  <a:pt x="3258154" y="2033644"/>
                </a:lnTo>
                <a:lnTo>
                  <a:pt x="3794105" y="2033644"/>
                </a:lnTo>
                <a:close/>
                <a:moveTo>
                  <a:pt x="2191971" y="2449786"/>
                </a:moveTo>
                <a:lnTo>
                  <a:pt x="2472064" y="2033644"/>
                </a:lnTo>
                <a:lnTo>
                  <a:pt x="3008015" y="2033644"/>
                </a:lnTo>
                <a:close/>
                <a:moveTo>
                  <a:pt x="1985475" y="2449786"/>
                </a:moveTo>
                <a:lnTo>
                  <a:pt x="1169431" y="2033644"/>
                </a:lnTo>
                <a:lnTo>
                  <a:pt x="1705382" y="2033644"/>
                </a:lnTo>
                <a:close/>
                <a:moveTo>
                  <a:pt x="103248" y="2449786"/>
                </a:moveTo>
                <a:lnTo>
                  <a:pt x="383341" y="2033644"/>
                </a:lnTo>
                <a:lnTo>
                  <a:pt x="919292" y="2033644"/>
                </a:lnTo>
                <a:close/>
                <a:moveTo>
                  <a:pt x="8327796" y="2469001"/>
                </a:moveTo>
                <a:lnTo>
                  <a:pt x="8017077" y="2007357"/>
                </a:lnTo>
                <a:lnTo>
                  <a:pt x="8017161" y="2007357"/>
                </a:lnTo>
                <a:lnTo>
                  <a:pt x="8327796" y="1545838"/>
                </a:lnTo>
                <a:lnTo>
                  <a:pt x="8327796" y="2007357"/>
                </a:lnTo>
                <a:close/>
                <a:moveTo>
                  <a:pt x="6293265" y="2469001"/>
                </a:moveTo>
                <a:lnTo>
                  <a:pt x="6293265" y="2007357"/>
                </a:lnTo>
                <a:lnTo>
                  <a:pt x="6293265" y="1545838"/>
                </a:lnTo>
                <a:lnTo>
                  <a:pt x="6603900" y="2007357"/>
                </a:lnTo>
                <a:lnTo>
                  <a:pt x="6603985" y="2007357"/>
                </a:lnTo>
                <a:close/>
                <a:moveTo>
                  <a:pt x="6239073" y="2469001"/>
                </a:moveTo>
                <a:lnTo>
                  <a:pt x="5928354" y="2007357"/>
                </a:lnTo>
                <a:lnTo>
                  <a:pt x="5928439" y="2007357"/>
                </a:lnTo>
                <a:lnTo>
                  <a:pt x="6239073" y="1545838"/>
                </a:lnTo>
                <a:lnTo>
                  <a:pt x="6239073" y="2007357"/>
                </a:lnTo>
                <a:close/>
                <a:moveTo>
                  <a:pt x="4204542" y="2469001"/>
                </a:moveTo>
                <a:lnTo>
                  <a:pt x="4204542" y="2007357"/>
                </a:lnTo>
                <a:lnTo>
                  <a:pt x="4204542" y="1545838"/>
                </a:lnTo>
                <a:lnTo>
                  <a:pt x="4515177" y="2007357"/>
                </a:lnTo>
                <a:lnTo>
                  <a:pt x="4515262" y="2007357"/>
                </a:lnTo>
                <a:close/>
                <a:moveTo>
                  <a:pt x="4150350" y="2469001"/>
                </a:moveTo>
                <a:lnTo>
                  <a:pt x="3839631" y="2007357"/>
                </a:lnTo>
                <a:lnTo>
                  <a:pt x="3839716" y="2007357"/>
                </a:lnTo>
                <a:lnTo>
                  <a:pt x="4150350" y="1545838"/>
                </a:lnTo>
                <a:lnTo>
                  <a:pt x="4150350" y="2007357"/>
                </a:lnTo>
                <a:close/>
                <a:moveTo>
                  <a:pt x="2115819" y="2469001"/>
                </a:moveTo>
                <a:lnTo>
                  <a:pt x="2115819" y="2007357"/>
                </a:lnTo>
                <a:lnTo>
                  <a:pt x="2115819" y="1545838"/>
                </a:lnTo>
                <a:lnTo>
                  <a:pt x="2426454" y="2007357"/>
                </a:lnTo>
                <a:lnTo>
                  <a:pt x="2426538" y="2007357"/>
                </a:lnTo>
                <a:close/>
                <a:moveTo>
                  <a:pt x="2061627" y="2469001"/>
                </a:moveTo>
                <a:lnTo>
                  <a:pt x="1750908" y="2007357"/>
                </a:lnTo>
                <a:lnTo>
                  <a:pt x="1750993" y="2007357"/>
                </a:lnTo>
                <a:lnTo>
                  <a:pt x="2061627" y="1545838"/>
                </a:lnTo>
                <a:lnTo>
                  <a:pt x="2061627" y="2007357"/>
                </a:lnTo>
                <a:close/>
                <a:moveTo>
                  <a:pt x="27096" y="2469001"/>
                </a:moveTo>
                <a:lnTo>
                  <a:pt x="27096" y="2007357"/>
                </a:lnTo>
                <a:lnTo>
                  <a:pt x="27096" y="1545838"/>
                </a:lnTo>
                <a:lnTo>
                  <a:pt x="337731" y="2007357"/>
                </a:lnTo>
                <a:lnTo>
                  <a:pt x="337815" y="2007357"/>
                </a:lnTo>
                <a:close/>
                <a:moveTo>
                  <a:pt x="7681856" y="2483789"/>
                </a:moveTo>
                <a:lnTo>
                  <a:pt x="7403478" y="2070197"/>
                </a:lnTo>
                <a:lnTo>
                  <a:pt x="8214524" y="2483789"/>
                </a:lnTo>
                <a:close/>
                <a:moveTo>
                  <a:pt x="6406537" y="2483789"/>
                </a:moveTo>
                <a:lnTo>
                  <a:pt x="7217583" y="2070197"/>
                </a:lnTo>
                <a:lnTo>
                  <a:pt x="6939206" y="2483789"/>
                </a:lnTo>
                <a:close/>
                <a:moveTo>
                  <a:pt x="5593133" y="2483789"/>
                </a:moveTo>
                <a:lnTo>
                  <a:pt x="5314756" y="2070197"/>
                </a:lnTo>
                <a:lnTo>
                  <a:pt x="6125801" y="2483789"/>
                </a:lnTo>
                <a:close/>
                <a:moveTo>
                  <a:pt x="4317814" y="2483789"/>
                </a:moveTo>
                <a:lnTo>
                  <a:pt x="5128860" y="2070197"/>
                </a:lnTo>
                <a:lnTo>
                  <a:pt x="4850483" y="2483789"/>
                </a:lnTo>
                <a:close/>
                <a:moveTo>
                  <a:pt x="3504410" y="2483789"/>
                </a:moveTo>
                <a:lnTo>
                  <a:pt x="3226033" y="2070197"/>
                </a:lnTo>
                <a:lnTo>
                  <a:pt x="4037078" y="2483789"/>
                </a:lnTo>
                <a:close/>
                <a:moveTo>
                  <a:pt x="2229091" y="2483789"/>
                </a:moveTo>
                <a:lnTo>
                  <a:pt x="3040137" y="2070197"/>
                </a:lnTo>
                <a:lnTo>
                  <a:pt x="2761760" y="2483789"/>
                </a:lnTo>
                <a:close/>
                <a:moveTo>
                  <a:pt x="1415687" y="2483789"/>
                </a:moveTo>
                <a:lnTo>
                  <a:pt x="1137310" y="2070197"/>
                </a:lnTo>
                <a:lnTo>
                  <a:pt x="1948355" y="2483789"/>
                </a:lnTo>
                <a:close/>
                <a:moveTo>
                  <a:pt x="140368" y="2483789"/>
                </a:moveTo>
                <a:lnTo>
                  <a:pt x="951414" y="2070197"/>
                </a:lnTo>
                <a:lnTo>
                  <a:pt x="673037" y="2483789"/>
                </a:lnTo>
                <a:close/>
                <a:moveTo>
                  <a:pt x="7403478" y="2948321"/>
                </a:moveTo>
                <a:lnTo>
                  <a:pt x="7681856" y="2534728"/>
                </a:lnTo>
                <a:lnTo>
                  <a:pt x="8214524" y="2534728"/>
                </a:lnTo>
                <a:close/>
                <a:moveTo>
                  <a:pt x="7217583" y="2948321"/>
                </a:moveTo>
                <a:lnTo>
                  <a:pt x="6406537" y="2534728"/>
                </a:lnTo>
                <a:lnTo>
                  <a:pt x="6939206" y="2534728"/>
                </a:lnTo>
                <a:close/>
                <a:moveTo>
                  <a:pt x="5314756" y="2948321"/>
                </a:moveTo>
                <a:lnTo>
                  <a:pt x="5593133" y="2534728"/>
                </a:lnTo>
                <a:lnTo>
                  <a:pt x="6125801" y="2534728"/>
                </a:lnTo>
                <a:close/>
                <a:moveTo>
                  <a:pt x="5128860" y="2948321"/>
                </a:moveTo>
                <a:lnTo>
                  <a:pt x="4317814" y="2534728"/>
                </a:lnTo>
                <a:lnTo>
                  <a:pt x="4850483" y="2534728"/>
                </a:lnTo>
                <a:close/>
                <a:moveTo>
                  <a:pt x="3226033" y="2948321"/>
                </a:moveTo>
                <a:lnTo>
                  <a:pt x="3504410" y="2534728"/>
                </a:lnTo>
                <a:lnTo>
                  <a:pt x="4037078" y="2534728"/>
                </a:lnTo>
                <a:close/>
                <a:moveTo>
                  <a:pt x="3040137" y="2948321"/>
                </a:moveTo>
                <a:lnTo>
                  <a:pt x="2229091" y="2534728"/>
                </a:lnTo>
                <a:lnTo>
                  <a:pt x="2761760" y="2534728"/>
                </a:lnTo>
                <a:close/>
                <a:moveTo>
                  <a:pt x="1137310" y="2948321"/>
                </a:moveTo>
                <a:lnTo>
                  <a:pt x="1415687" y="2534728"/>
                </a:lnTo>
                <a:lnTo>
                  <a:pt x="1948355" y="2534728"/>
                </a:lnTo>
                <a:close/>
                <a:moveTo>
                  <a:pt x="951414" y="2948321"/>
                </a:moveTo>
                <a:lnTo>
                  <a:pt x="140368" y="2534728"/>
                </a:lnTo>
                <a:lnTo>
                  <a:pt x="673037" y="2534728"/>
                </a:lnTo>
                <a:close/>
                <a:moveTo>
                  <a:pt x="7337911" y="2951811"/>
                </a:moveTo>
                <a:lnTo>
                  <a:pt x="7337911" y="2066707"/>
                </a:lnTo>
                <a:lnTo>
                  <a:pt x="7635780" y="2509259"/>
                </a:lnTo>
                <a:close/>
                <a:moveTo>
                  <a:pt x="7283150" y="2951811"/>
                </a:moveTo>
                <a:lnTo>
                  <a:pt x="6985282" y="2509259"/>
                </a:lnTo>
                <a:lnTo>
                  <a:pt x="7283150" y="2066707"/>
                </a:lnTo>
                <a:close/>
                <a:moveTo>
                  <a:pt x="5249188" y="2951811"/>
                </a:moveTo>
                <a:lnTo>
                  <a:pt x="5249188" y="2066707"/>
                </a:lnTo>
                <a:lnTo>
                  <a:pt x="5547057" y="2509259"/>
                </a:lnTo>
                <a:close/>
                <a:moveTo>
                  <a:pt x="5194427" y="2951811"/>
                </a:moveTo>
                <a:lnTo>
                  <a:pt x="4896559" y="2509259"/>
                </a:lnTo>
                <a:lnTo>
                  <a:pt x="5194427" y="2066707"/>
                </a:lnTo>
                <a:close/>
                <a:moveTo>
                  <a:pt x="3160465" y="2951811"/>
                </a:moveTo>
                <a:lnTo>
                  <a:pt x="3160465" y="2066707"/>
                </a:lnTo>
                <a:lnTo>
                  <a:pt x="3458334" y="2509259"/>
                </a:lnTo>
                <a:close/>
                <a:moveTo>
                  <a:pt x="3105704" y="2951811"/>
                </a:moveTo>
                <a:lnTo>
                  <a:pt x="2807836" y="2509259"/>
                </a:lnTo>
                <a:lnTo>
                  <a:pt x="3105704" y="2066707"/>
                </a:lnTo>
                <a:close/>
                <a:moveTo>
                  <a:pt x="1071742" y="2951811"/>
                </a:moveTo>
                <a:lnTo>
                  <a:pt x="1071742" y="2066707"/>
                </a:lnTo>
                <a:lnTo>
                  <a:pt x="1369611" y="2509259"/>
                </a:lnTo>
                <a:close/>
                <a:moveTo>
                  <a:pt x="1016981" y="2951811"/>
                </a:moveTo>
                <a:lnTo>
                  <a:pt x="719113" y="2509259"/>
                </a:lnTo>
                <a:lnTo>
                  <a:pt x="1016981" y="2066707"/>
                </a:lnTo>
                <a:close/>
                <a:moveTo>
                  <a:pt x="7435600" y="2984874"/>
                </a:moveTo>
                <a:lnTo>
                  <a:pt x="8251644" y="2568732"/>
                </a:lnTo>
                <a:lnTo>
                  <a:pt x="7971551" y="2984874"/>
                </a:lnTo>
                <a:close/>
                <a:moveTo>
                  <a:pt x="6649510" y="2984874"/>
                </a:moveTo>
                <a:lnTo>
                  <a:pt x="6369417" y="2568732"/>
                </a:lnTo>
                <a:lnTo>
                  <a:pt x="7185461" y="2984874"/>
                </a:lnTo>
                <a:close/>
                <a:moveTo>
                  <a:pt x="5346877" y="2984874"/>
                </a:moveTo>
                <a:lnTo>
                  <a:pt x="6162921" y="2568732"/>
                </a:lnTo>
                <a:lnTo>
                  <a:pt x="5882828" y="2984874"/>
                </a:lnTo>
                <a:close/>
                <a:moveTo>
                  <a:pt x="4560787" y="2984874"/>
                </a:moveTo>
                <a:lnTo>
                  <a:pt x="4280694" y="2568732"/>
                </a:lnTo>
                <a:lnTo>
                  <a:pt x="5096738" y="2984874"/>
                </a:lnTo>
                <a:close/>
                <a:moveTo>
                  <a:pt x="3258154" y="2984874"/>
                </a:moveTo>
                <a:lnTo>
                  <a:pt x="4074198" y="2568732"/>
                </a:lnTo>
                <a:lnTo>
                  <a:pt x="3794105" y="2984874"/>
                </a:lnTo>
                <a:close/>
                <a:moveTo>
                  <a:pt x="2472064" y="2984874"/>
                </a:moveTo>
                <a:lnTo>
                  <a:pt x="2191971" y="2568732"/>
                </a:lnTo>
                <a:lnTo>
                  <a:pt x="3008015" y="2984874"/>
                </a:lnTo>
                <a:close/>
                <a:moveTo>
                  <a:pt x="1169431" y="2984874"/>
                </a:moveTo>
                <a:lnTo>
                  <a:pt x="1985475" y="2568732"/>
                </a:lnTo>
                <a:lnTo>
                  <a:pt x="1705382" y="2984874"/>
                </a:lnTo>
                <a:close/>
                <a:moveTo>
                  <a:pt x="383341" y="2984874"/>
                </a:moveTo>
                <a:lnTo>
                  <a:pt x="103248" y="2568732"/>
                </a:lnTo>
                <a:lnTo>
                  <a:pt x="919292" y="2984874"/>
                </a:lnTo>
                <a:close/>
                <a:moveTo>
                  <a:pt x="8251644" y="3453464"/>
                </a:moveTo>
                <a:lnTo>
                  <a:pt x="7435600" y="3037322"/>
                </a:lnTo>
                <a:lnTo>
                  <a:pt x="7971551" y="3037322"/>
                </a:lnTo>
                <a:close/>
                <a:moveTo>
                  <a:pt x="6369417" y="3453464"/>
                </a:moveTo>
                <a:lnTo>
                  <a:pt x="6649510" y="3037322"/>
                </a:lnTo>
                <a:lnTo>
                  <a:pt x="7185461" y="3037322"/>
                </a:lnTo>
                <a:close/>
                <a:moveTo>
                  <a:pt x="6162921" y="3453464"/>
                </a:moveTo>
                <a:lnTo>
                  <a:pt x="5346877" y="3037322"/>
                </a:lnTo>
                <a:lnTo>
                  <a:pt x="5882828" y="3037322"/>
                </a:lnTo>
                <a:close/>
                <a:moveTo>
                  <a:pt x="4280694" y="3453464"/>
                </a:moveTo>
                <a:lnTo>
                  <a:pt x="4560787" y="3037322"/>
                </a:lnTo>
                <a:lnTo>
                  <a:pt x="5096738" y="3037322"/>
                </a:lnTo>
                <a:close/>
                <a:moveTo>
                  <a:pt x="4074198" y="3453464"/>
                </a:moveTo>
                <a:lnTo>
                  <a:pt x="3258154" y="3037322"/>
                </a:lnTo>
                <a:lnTo>
                  <a:pt x="3794105" y="3037322"/>
                </a:lnTo>
                <a:close/>
                <a:moveTo>
                  <a:pt x="2191971" y="3453464"/>
                </a:moveTo>
                <a:lnTo>
                  <a:pt x="2472064" y="3037322"/>
                </a:lnTo>
                <a:lnTo>
                  <a:pt x="3008015" y="3037322"/>
                </a:lnTo>
                <a:close/>
                <a:moveTo>
                  <a:pt x="1985475" y="3453464"/>
                </a:moveTo>
                <a:lnTo>
                  <a:pt x="1169431" y="3037322"/>
                </a:lnTo>
                <a:lnTo>
                  <a:pt x="1705382" y="3037322"/>
                </a:lnTo>
                <a:close/>
                <a:moveTo>
                  <a:pt x="103248" y="3453464"/>
                </a:moveTo>
                <a:lnTo>
                  <a:pt x="383341" y="3037322"/>
                </a:lnTo>
                <a:lnTo>
                  <a:pt x="919292" y="3037322"/>
                </a:lnTo>
                <a:close/>
                <a:moveTo>
                  <a:pt x="8327796" y="3472680"/>
                </a:moveTo>
                <a:lnTo>
                  <a:pt x="8017077" y="3011035"/>
                </a:lnTo>
                <a:lnTo>
                  <a:pt x="8017161" y="3011035"/>
                </a:lnTo>
                <a:lnTo>
                  <a:pt x="8327796" y="2549516"/>
                </a:lnTo>
                <a:close/>
                <a:moveTo>
                  <a:pt x="6293265" y="3472680"/>
                </a:moveTo>
                <a:lnTo>
                  <a:pt x="6293265" y="2549516"/>
                </a:lnTo>
                <a:lnTo>
                  <a:pt x="6603900" y="3011035"/>
                </a:lnTo>
                <a:lnTo>
                  <a:pt x="6603985" y="3011035"/>
                </a:lnTo>
                <a:close/>
                <a:moveTo>
                  <a:pt x="6239073" y="3472680"/>
                </a:moveTo>
                <a:lnTo>
                  <a:pt x="5928354" y="3011035"/>
                </a:lnTo>
                <a:lnTo>
                  <a:pt x="5928439" y="3011035"/>
                </a:lnTo>
                <a:lnTo>
                  <a:pt x="6239073" y="2549516"/>
                </a:lnTo>
                <a:close/>
                <a:moveTo>
                  <a:pt x="4204542" y="3472680"/>
                </a:moveTo>
                <a:lnTo>
                  <a:pt x="4204542" y="2549516"/>
                </a:lnTo>
                <a:lnTo>
                  <a:pt x="4515177" y="3011035"/>
                </a:lnTo>
                <a:lnTo>
                  <a:pt x="4515262" y="3011035"/>
                </a:lnTo>
                <a:close/>
                <a:moveTo>
                  <a:pt x="4150350" y="3472680"/>
                </a:moveTo>
                <a:lnTo>
                  <a:pt x="3839631" y="3011035"/>
                </a:lnTo>
                <a:lnTo>
                  <a:pt x="3839716" y="3011035"/>
                </a:lnTo>
                <a:lnTo>
                  <a:pt x="4150350" y="2549516"/>
                </a:lnTo>
                <a:close/>
                <a:moveTo>
                  <a:pt x="2115819" y="3472680"/>
                </a:moveTo>
                <a:lnTo>
                  <a:pt x="2115819" y="2549516"/>
                </a:lnTo>
                <a:lnTo>
                  <a:pt x="2426454" y="3011035"/>
                </a:lnTo>
                <a:lnTo>
                  <a:pt x="2426538" y="3011035"/>
                </a:lnTo>
                <a:close/>
                <a:moveTo>
                  <a:pt x="2061627" y="3472680"/>
                </a:moveTo>
                <a:lnTo>
                  <a:pt x="1750908" y="3011035"/>
                </a:lnTo>
                <a:lnTo>
                  <a:pt x="1750993" y="3011035"/>
                </a:lnTo>
                <a:lnTo>
                  <a:pt x="2061627" y="2549516"/>
                </a:lnTo>
                <a:close/>
                <a:moveTo>
                  <a:pt x="27096" y="3472680"/>
                </a:moveTo>
                <a:lnTo>
                  <a:pt x="27096" y="2549516"/>
                </a:lnTo>
                <a:lnTo>
                  <a:pt x="337731" y="3011035"/>
                </a:lnTo>
                <a:lnTo>
                  <a:pt x="337815" y="3011035"/>
                </a:lnTo>
                <a:close/>
                <a:moveTo>
                  <a:pt x="7681856" y="3487468"/>
                </a:moveTo>
                <a:lnTo>
                  <a:pt x="7403478" y="3073875"/>
                </a:lnTo>
                <a:lnTo>
                  <a:pt x="8214524" y="3487468"/>
                </a:lnTo>
                <a:close/>
                <a:moveTo>
                  <a:pt x="6406537" y="3487468"/>
                </a:moveTo>
                <a:lnTo>
                  <a:pt x="7217583" y="3073875"/>
                </a:lnTo>
                <a:lnTo>
                  <a:pt x="6939206" y="3487468"/>
                </a:lnTo>
                <a:close/>
                <a:moveTo>
                  <a:pt x="5593133" y="3487468"/>
                </a:moveTo>
                <a:lnTo>
                  <a:pt x="5314756" y="3073875"/>
                </a:lnTo>
                <a:lnTo>
                  <a:pt x="6125801" y="3487468"/>
                </a:lnTo>
                <a:close/>
                <a:moveTo>
                  <a:pt x="4317814" y="3487468"/>
                </a:moveTo>
                <a:lnTo>
                  <a:pt x="5128860" y="3073875"/>
                </a:lnTo>
                <a:lnTo>
                  <a:pt x="4850483" y="3487468"/>
                </a:lnTo>
                <a:close/>
                <a:moveTo>
                  <a:pt x="3504410" y="3487468"/>
                </a:moveTo>
                <a:lnTo>
                  <a:pt x="3226033" y="3073875"/>
                </a:lnTo>
                <a:lnTo>
                  <a:pt x="4037078" y="3487468"/>
                </a:lnTo>
                <a:close/>
                <a:moveTo>
                  <a:pt x="2229091" y="3487468"/>
                </a:moveTo>
                <a:lnTo>
                  <a:pt x="3040137" y="3073875"/>
                </a:lnTo>
                <a:lnTo>
                  <a:pt x="2761760" y="3487468"/>
                </a:lnTo>
                <a:close/>
                <a:moveTo>
                  <a:pt x="1415687" y="3487468"/>
                </a:moveTo>
                <a:lnTo>
                  <a:pt x="1137310" y="3073875"/>
                </a:lnTo>
                <a:lnTo>
                  <a:pt x="1948355" y="3487468"/>
                </a:lnTo>
                <a:close/>
                <a:moveTo>
                  <a:pt x="140368" y="3487468"/>
                </a:moveTo>
                <a:lnTo>
                  <a:pt x="951414" y="3073875"/>
                </a:lnTo>
                <a:lnTo>
                  <a:pt x="673037" y="3487468"/>
                </a:lnTo>
                <a:close/>
                <a:moveTo>
                  <a:pt x="7403478" y="3951999"/>
                </a:moveTo>
                <a:lnTo>
                  <a:pt x="7681856" y="3538406"/>
                </a:lnTo>
                <a:lnTo>
                  <a:pt x="8214524" y="3538406"/>
                </a:lnTo>
                <a:close/>
                <a:moveTo>
                  <a:pt x="7217583" y="3951999"/>
                </a:moveTo>
                <a:lnTo>
                  <a:pt x="6406537" y="3538406"/>
                </a:lnTo>
                <a:lnTo>
                  <a:pt x="6939206" y="3538406"/>
                </a:lnTo>
                <a:close/>
                <a:moveTo>
                  <a:pt x="5314756" y="3951999"/>
                </a:moveTo>
                <a:lnTo>
                  <a:pt x="5593133" y="3538406"/>
                </a:lnTo>
                <a:lnTo>
                  <a:pt x="6125801" y="3538406"/>
                </a:lnTo>
                <a:close/>
                <a:moveTo>
                  <a:pt x="5128860" y="3951999"/>
                </a:moveTo>
                <a:lnTo>
                  <a:pt x="4317814" y="3538406"/>
                </a:lnTo>
                <a:lnTo>
                  <a:pt x="4850483" y="3538406"/>
                </a:lnTo>
                <a:close/>
                <a:moveTo>
                  <a:pt x="3226033" y="3951999"/>
                </a:moveTo>
                <a:lnTo>
                  <a:pt x="3504410" y="3538406"/>
                </a:lnTo>
                <a:lnTo>
                  <a:pt x="4037078" y="3538406"/>
                </a:lnTo>
                <a:close/>
                <a:moveTo>
                  <a:pt x="3040137" y="3951999"/>
                </a:moveTo>
                <a:lnTo>
                  <a:pt x="2229091" y="3538406"/>
                </a:lnTo>
                <a:lnTo>
                  <a:pt x="2761760" y="3538406"/>
                </a:lnTo>
                <a:close/>
                <a:moveTo>
                  <a:pt x="1137310" y="3951999"/>
                </a:moveTo>
                <a:lnTo>
                  <a:pt x="1415687" y="3538406"/>
                </a:lnTo>
                <a:lnTo>
                  <a:pt x="1948355" y="3538406"/>
                </a:lnTo>
                <a:close/>
                <a:moveTo>
                  <a:pt x="951414" y="3951999"/>
                </a:moveTo>
                <a:lnTo>
                  <a:pt x="140368" y="3538406"/>
                </a:lnTo>
                <a:lnTo>
                  <a:pt x="673037" y="3538406"/>
                </a:lnTo>
                <a:close/>
                <a:moveTo>
                  <a:pt x="7337911" y="3955489"/>
                </a:moveTo>
                <a:lnTo>
                  <a:pt x="7337911" y="3070385"/>
                </a:lnTo>
                <a:lnTo>
                  <a:pt x="7635780" y="3512937"/>
                </a:lnTo>
                <a:close/>
                <a:moveTo>
                  <a:pt x="7283150" y="3955489"/>
                </a:moveTo>
                <a:lnTo>
                  <a:pt x="6985282" y="3512937"/>
                </a:lnTo>
                <a:lnTo>
                  <a:pt x="7283150" y="3070385"/>
                </a:lnTo>
                <a:close/>
                <a:moveTo>
                  <a:pt x="5249188" y="3955489"/>
                </a:moveTo>
                <a:lnTo>
                  <a:pt x="5249188" y="3070385"/>
                </a:lnTo>
                <a:lnTo>
                  <a:pt x="5547057" y="3512937"/>
                </a:lnTo>
                <a:close/>
                <a:moveTo>
                  <a:pt x="5194427" y="3955489"/>
                </a:moveTo>
                <a:lnTo>
                  <a:pt x="4896559" y="3512937"/>
                </a:lnTo>
                <a:lnTo>
                  <a:pt x="5194427" y="3070385"/>
                </a:lnTo>
                <a:close/>
                <a:moveTo>
                  <a:pt x="3160465" y="3955489"/>
                </a:moveTo>
                <a:lnTo>
                  <a:pt x="3160465" y="3070385"/>
                </a:lnTo>
                <a:lnTo>
                  <a:pt x="3458334" y="3512937"/>
                </a:lnTo>
                <a:close/>
                <a:moveTo>
                  <a:pt x="3105704" y="3955489"/>
                </a:moveTo>
                <a:lnTo>
                  <a:pt x="2807836" y="3512937"/>
                </a:lnTo>
                <a:lnTo>
                  <a:pt x="3105704" y="3070385"/>
                </a:lnTo>
                <a:close/>
                <a:moveTo>
                  <a:pt x="1071742" y="3955489"/>
                </a:moveTo>
                <a:lnTo>
                  <a:pt x="1071742" y="3070385"/>
                </a:lnTo>
                <a:lnTo>
                  <a:pt x="1369611" y="3512937"/>
                </a:lnTo>
                <a:close/>
                <a:moveTo>
                  <a:pt x="1016981" y="3955489"/>
                </a:moveTo>
                <a:lnTo>
                  <a:pt x="719113" y="3512937"/>
                </a:lnTo>
                <a:lnTo>
                  <a:pt x="1016981" y="3070385"/>
                </a:lnTo>
                <a:close/>
                <a:moveTo>
                  <a:pt x="7435600" y="3988552"/>
                </a:moveTo>
                <a:lnTo>
                  <a:pt x="8251644" y="3572410"/>
                </a:lnTo>
                <a:lnTo>
                  <a:pt x="7971551" y="3988552"/>
                </a:lnTo>
                <a:close/>
                <a:moveTo>
                  <a:pt x="6649510" y="3988552"/>
                </a:moveTo>
                <a:lnTo>
                  <a:pt x="6369417" y="3572410"/>
                </a:lnTo>
                <a:lnTo>
                  <a:pt x="7185461" y="3988552"/>
                </a:lnTo>
                <a:close/>
                <a:moveTo>
                  <a:pt x="5346877" y="3988552"/>
                </a:moveTo>
                <a:lnTo>
                  <a:pt x="6162921" y="3572410"/>
                </a:lnTo>
                <a:lnTo>
                  <a:pt x="5882828" y="3988552"/>
                </a:lnTo>
                <a:close/>
                <a:moveTo>
                  <a:pt x="4560787" y="3988552"/>
                </a:moveTo>
                <a:lnTo>
                  <a:pt x="4280694" y="3572410"/>
                </a:lnTo>
                <a:lnTo>
                  <a:pt x="5096738" y="3988552"/>
                </a:lnTo>
                <a:close/>
                <a:moveTo>
                  <a:pt x="3258154" y="3988552"/>
                </a:moveTo>
                <a:lnTo>
                  <a:pt x="4074198" y="3572410"/>
                </a:lnTo>
                <a:lnTo>
                  <a:pt x="3794105" y="3988552"/>
                </a:lnTo>
                <a:close/>
                <a:moveTo>
                  <a:pt x="2472064" y="3988552"/>
                </a:moveTo>
                <a:lnTo>
                  <a:pt x="2191971" y="3572410"/>
                </a:lnTo>
                <a:lnTo>
                  <a:pt x="3008015" y="3988552"/>
                </a:lnTo>
                <a:close/>
                <a:moveTo>
                  <a:pt x="1169431" y="3988552"/>
                </a:moveTo>
                <a:lnTo>
                  <a:pt x="1985475" y="3572410"/>
                </a:lnTo>
                <a:lnTo>
                  <a:pt x="1705382" y="3988552"/>
                </a:lnTo>
                <a:close/>
                <a:moveTo>
                  <a:pt x="383341" y="3988552"/>
                </a:moveTo>
                <a:lnTo>
                  <a:pt x="103248" y="3572410"/>
                </a:lnTo>
                <a:lnTo>
                  <a:pt x="919292" y="3988552"/>
                </a:lnTo>
                <a:close/>
                <a:moveTo>
                  <a:pt x="8251644" y="4457142"/>
                </a:moveTo>
                <a:lnTo>
                  <a:pt x="7435600" y="4041000"/>
                </a:lnTo>
                <a:lnTo>
                  <a:pt x="7971551" y="4041000"/>
                </a:lnTo>
                <a:close/>
                <a:moveTo>
                  <a:pt x="6369417" y="4457142"/>
                </a:moveTo>
                <a:lnTo>
                  <a:pt x="6649510" y="4041000"/>
                </a:lnTo>
                <a:lnTo>
                  <a:pt x="7185461" y="4041000"/>
                </a:lnTo>
                <a:close/>
                <a:moveTo>
                  <a:pt x="6162921" y="4457142"/>
                </a:moveTo>
                <a:lnTo>
                  <a:pt x="5346877" y="4041000"/>
                </a:lnTo>
                <a:lnTo>
                  <a:pt x="5882828" y="4041000"/>
                </a:lnTo>
                <a:close/>
                <a:moveTo>
                  <a:pt x="4280694" y="4457142"/>
                </a:moveTo>
                <a:lnTo>
                  <a:pt x="4560787" y="4041000"/>
                </a:lnTo>
                <a:lnTo>
                  <a:pt x="5096738" y="4041000"/>
                </a:lnTo>
                <a:close/>
                <a:moveTo>
                  <a:pt x="4074198" y="4457142"/>
                </a:moveTo>
                <a:lnTo>
                  <a:pt x="3258154" y="4041000"/>
                </a:lnTo>
                <a:lnTo>
                  <a:pt x="3794105" y="4041000"/>
                </a:lnTo>
                <a:close/>
                <a:moveTo>
                  <a:pt x="2191971" y="4457142"/>
                </a:moveTo>
                <a:lnTo>
                  <a:pt x="2472064" y="4041000"/>
                </a:lnTo>
                <a:lnTo>
                  <a:pt x="3008015" y="4041000"/>
                </a:lnTo>
                <a:close/>
                <a:moveTo>
                  <a:pt x="1985475" y="4457142"/>
                </a:moveTo>
                <a:lnTo>
                  <a:pt x="1169431" y="4041000"/>
                </a:lnTo>
                <a:lnTo>
                  <a:pt x="1705382" y="4041000"/>
                </a:lnTo>
                <a:close/>
                <a:moveTo>
                  <a:pt x="103248" y="4457142"/>
                </a:moveTo>
                <a:lnTo>
                  <a:pt x="383341" y="4041000"/>
                </a:lnTo>
                <a:lnTo>
                  <a:pt x="919292" y="4041000"/>
                </a:lnTo>
                <a:close/>
                <a:moveTo>
                  <a:pt x="8327796" y="4476358"/>
                </a:moveTo>
                <a:lnTo>
                  <a:pt x="8017077" y="4014713"/>
                </a:lnTo>
                <a:lnTo>
                  <a:pt x="8017161" y="4014713"/>
                </a:lnTo>
                <a:lnTo>
                  <a:pt x="8327796" y="3553194"/>
                </a:lnTo>
                <a:lnTo>
                  <a:pt x="8327796" y="4014713"/>
                </a:lnTo>
                <a:close/>
                <a:moveTo>
                  <a:pt x="6293265" y="4476358"/>
                </a:moveTo>
                <a:lnTo>
                  <a:pt x="6293265" y="4014713"/>
                </a:lnTo>
                <a:lnTo>
                  <a:pt x="6293265" y="3553194"/>
                </a:lnTo>
                <a:lnTo>
                  <a:pt x="6603900" y="4014713"/>
                </a:lnTo>
                <a:lnTo>
                  <a:pt x="6603985" y="4014713"/>
                </a:lnTo>
                <a:close/>
                <a:moveTo>
                  <a:pt x="6239073" y="4476358"/>
                </a:moveTo>
                <a:lnTo>
                  <a:pt x="5928354" y="4014713"/>
                </a:lnTo>
                <a:lnTo>
                  <a:pt x="5928439" y="4014713"/>
                </a:lnTo>
                <a:lnTo>
                  <a:pt x="6239073" y="3553194"/>
                </a:lnTo>
                <a:lnTo>
                  <a:pt x="6239073" y="4014713"/>
                </a:lnTo>
                <a:close/>
                <a:moveTo>
                  <a:pt x="4204542" y="4476358"/>
                </a:moveTo>
                <a:lnTo>
                  <a:pt x="4204542" y="4014713"/>
                </a:lnTo>
                <a:lnTo>
                  <a:pt x="4204542" y="3553194"/>
                </a:lnTo>
                <a:lnTo>
                  <a:pt x="4515177" y="4014713"/>
                </a:lnTo>
                <a:lnTo>
                  <a:pt x="4515262" y="4014713"/>
                </a:lnTo>
                <a:close/>
                <a:moveTo>
                  <a:pt x="4150350" y="4476358"/>
                </a:moveTo>
                <a:lnTo>
                  <a:pt x="3839631" y="4014713"/>
                </a:lnTo>
                <a:lnTo>
                  <a:pt x="3839716" y="4014713"/>
                </a:lnTo>
                <a:lnTo>
                  <a:pt x="4150350" y="3553194"/>
                </a:lnTo>
                <a:lnTo>
                  <a:pt x="4150350" y="4014713"/>
                </a:lnTo>
                <a:close/>
                <a:moveTo>
                  <a:pt x="2115819" y="4476358"/>
                </a:moveTo>
                <a:lnTo>
                  <a:pt x="2115819" y="4014713"/>
                </a:lnTo>
                <a:lnTo>
                  <a:pt x="2115819" y="3553194"/>
                </a:lnTo>
                <a:lnTo>
                  <a:pt x="2426454" y="4014713"/>
                </a:lnTo>
                <a:lnTo>
                  <a:pt x="2426538" y="4014713"/>
                </a:lnTo>
                <a:close/>
                <a:moveTo>
                  <a:pt x="2061627" y="4476358"/>
                </a:moveTo>
                <a:lnTo>
                  <a:pt x="1750908" y="4014713"/>
                </a:lnTo>
                <a:lnTo>
                  <a:pt x="1750993" y="4014713"/>
                </a:lnTo>
                <a:lnTo>
                  <a:pt x="2061627" y="3553194"/>
                </a:lnTo>
                <a:lnTo>
                  <a:pt x="2061627" y="4014713"/>
                </a:lnTo>
                <a:close/>
                <a:moveTo>
                  <a:pt x="27096" y="4476358"/>
                </a:moveTo>
                <a:lnTo>
                  <a:pt x="27096" y="4014713"/>
                </a:lnTo>
                <a:lnTo>
                  <a:pt x="27096" y="3553194"/>
                </a:lnTo>
                <a:lnTo>
                  <a:pt x="337731" y="4014713"/>
                </a:lnTo>
                <a:lnTo>
                  <a:pt x="337815" y="4014713"/>
                </a:lnTo>
                <a:close/>
                <a:moveTo>
                  <a:pt x="7681856" y="4491146"/>
                </a:moveTo>
                <a:lnTo>
                  <a:pt x="7403478" y="4077553"/>
                </a:lnTo>
                <a:lnTo>
                  <a:pt x="8214524" y="4491146"/>
                </a:lnTo>
                <a:close/>
                <a:moveTo>
                  <a:pt x="6406537" y="4491146"/>
                </a:moveTo>
                <a:lnTo>
                  <a:pt x="7217583" y="4077553"/>
                </a:lnTo>
                <a:lnTo>
                  <a:pt x="6939206" y="4491146"/>
                </a:lnTo>
                <a:close/>
                <a:moveTo>
                  <a:pt x="5593133" y="4491146"/>
                </a:moveTo>
                <a:lnTo>
                  <a:pt x="5314756" y="4077553"/>
                </a:lnTo>
                <a:lnTo>
                  <a:pt x="6125801" y="4491146"/>
                </a:lnTo>
                <a:close/>
                <a:moveTo>
                  <a:pt x="4317814" y="4491146"/>
                </a:moveTo>
                <a:lnTo>
                  <a:pt x="5128860" y="4077553"/>
                </a:lnTo>
                <a:lnTo>
                  <a:pt x="4850483" y="4491146"/>
                </a:lnTo>
                <a:close/>
                <a:moveTo>
                  <a:pt x="3504410" y="4491146"/>
                </a:moveTo>
                <a:lnTo>
                  <a:pt x="3226033" y="4077553"/>
                </a:lnTo>
                <a:lnTo>
                  <a:pt x="4037078" y="4491146"/>
                </a:lnTo>
                <a:close/>
                <a:moveTo>
                  <a:pt x="2229091" y="4491146"/>
                </a:moveTo>
                <a:lnTo>
                  <a:pt x="3040137" y="4077553"/>
                </a:lnTo>
                <a:lnTo>
                  <a:pt x="2761760" y="4491146"/>
                </a:lnTo>
                <a:close/>
                <a:moveTo>
                  <a:pt x="1415687" y="4491146"/>
                </a:moveTo>
                <a:lnTo>
                  <a:pt x="1137310" y="4077553"/>
                </a:lnTo>
                <a:lnTo>
                  <a:pt x="1948355" y="4491146"/>
                </a:lnTo>
                <a:close/>
                <a:moveTo>
                  <a:pt x="140368" y="4491146"/>
                </a:moveTo>
                <a:lnTo>
                  <a:pt x="951414" y="4077553"/>
                </a:lnTo>
                <a:lnTo>
                  <a:pt x="673037" y="4491146"/>
                </a:lnTo>
                <a:close/>
                <a:moveTo>
                  <a:pt x="7403478" y="4955677"/>
                </a:moveTo>
                <a:lnTo>
                  <a:pt x="7681856" y="4542084"/>
                </a:lnTo>
                <a:lnTo>
                  <a:pt x="8214524" y="4542084"/>
                </a:lnTo>
                <a:close/>
                <a:moveTo>
                  <a:pt x="7217583" y="4955677"/>
                </a:moveTo>
                <a:lnTo>
                  <a:pt x="6406537" y="4542084"/>
                </a:lnTo>
                <a:lnTo>
                  <a:pt x="6939206" y="4542084"/>
                </a:lnTo>
                <a:close/>
                <a:moveTo>
                  <a:pt x="5314756" y="4955677"/>
                </a:moveTo>
                <a:lnTo>
                  <a:pt x="5593133" y="4542084"/>
                </a:lnTo>
                <a:lnTo>
                  <a:pt x="6125801" y="4542084"/>
                </a:lnTo>
                <a:close/>
                <a:moveTo>
                  <a:pt x="5128860" y="4955677"/>
                </a:moveTo>
                <a:lnTo>
                  <a:pt x="4317814" y="4542084"/>
                </a:lnTo>
                <a:lnTo>
                  <a:pt x="4850483" y="4542084"/>
                </a:lnTo>
                <a:close/>
                <a:moveTo>
                  <a:pt x="3226033" y="4955677"/>
                </a:moveTo>
                <a:lnTo>
                  <a:pt x="3504410" y="4542084"/>
                </a:lnTo>
                <a:lnTo>
                  <a:pt x="4037078" y="4542084"/>
                </a:lnTo>
                <a:close/>
                <a:moveTo>
                  <a:pt x="3040137" y="4955677"/>
                </a:moveTo>
                <a:lnTo>
                  <a:pt x="2229091" y="4542084"/>
                </a:lnTo>
                <a:lnTo>
                  <a:pt x="2761760" y="4542084"/>
                </a:lnTo>
                <a:close/>
                <a:moveTo>
                  <a:pt x="1137310" y="4955677"/>
                </a:moveTo>
                <a:lnTo>
                  <a:pt x="1415687" y="4542084"/>
                </a:lnTo>
                <a:lnTo>
                  <a:pt x="1948355" y="4542084"/>
                </a:lnTo>
                <a:close/>
                <a:moveTo>
                  <a:pt x="951414" y="4955677"/>
                </a:moveTo>
                <a:lnTo>
                  <a:pt x="140368" y="4542084"/>
                </a:lnTo>
                <a:lnTo>
                  <a:pt x="673037" y="4542084"/>
                </a:lnTo>
                <a:close/>
                <a:moveTo>
                  <a:pt x="7337911" y="4959167"/>
                </a:moveTo>
                <a:lnTo>
                  <a:pt x="7337911" y="4074063"/>
                </a:lnTo>
                <a:lnTo>
                  <a:pt x="7635780" y="4516615"/>
                </a:lnTo>
                <a:close/>
                <a:moveTo>
                  <a:pt x="7283150" y="4959167"/>
                </a:moveTo>
                <a:lnTo>
                  <a:pt x="6985282" y="4516615"/>
                </a:lnTo>
                <a:lnTo>
                  <a:pt x="7283150" y="4074063"/>
                </a:lnTo>
                <a:close/>
                <a:moveTo>
                  <a:pt x="5249188" y="4959167"/>
                </a:moveTo>
                <a:lnTo>
                  <a:pt x="5249188" y="4074063"/>
                </a:lnTo>
                <a:lnTo>
                  <a:pt x="5547057" y="4516615"/>
                </a:lnTo>
                <a:close/>
                <a:moveTo>
                  <a:pt x="5194427" y="4959167"/>
                </a:moveTo>
                <a:lnTo>
                  <a:pt x="4896559" y="4516615"/>
                </a:lnTo>
                <a:lnTo>
                  <a:pt x="5194427" y="4074063"/>
                </a:lnTo>
                <a:close/>
                <a:moveTo>
                  <a:pt x="3160465" y="4959167"/>
                </a:moveTo>
                <a:lnTo>
                  <a:pt x="3160465" y="4074063"/>
                </a:lnTo>
                <a:lnTo>
                  <a:pt x="3458334" y="4516615"/>
                </a:lnTo>
                <a:close/>
                <a:moveTo>
                  <a:pt x="3105704" y="4959167"/>
                </a:moveTo>
                <a:lnTo>
                  <a:pt x="2807836" y="4516615"/>
                </a:lnTo>
                <a:lnTo>
                  <a:pt x="3105704" y="4074063"/>
                </a:lnTo>
                <a:close/>
                <a:moveTo>
                  <a:pt x="1071742" y="4959167"/>
                </a:moveTo>
                <a:lnTo>
                  <a:pt x="1071742" y="4074063"/>
                </a:lnTo>
                <a:lnTo>
                  <a:pt x="1369611" y="4516615"/>
                </a:lnTo>
                <a:close/>
                <a:moveTo>
                  <a:pt x="1016981" y="4959167"/>
                </a:moveTo>
                <a:lnTo>
                  <a:pt x="719113" y="4516615"/>
                </a:lnTo>
                <a:lnTo>
                  <a:pt x="1016981" y="4074063"/>
                </a:lnTo>
                <a:close/>
                <a:moveTo>
                  <a:pt x="7435600" y="4992230"/>
                </a:moveTo>
                <a:lnTo>
                  <a:pt x="8251644" y="4576088"/>
                </a:lnTo>
                <a:lnTo>
                  <a:pt x="7971551" y="4992230"/>
                </a:lnTo>
                <a:close/>
                <a:moveTo>
                  <a:pt x="6649510" y="4992230"/>
                </a:moveTo>
                <a:lnTo>
                  <a:pt x="6369417" y="4576088"/>
                </a:lnTo>
                <a:lnTo>
                  <a:pt x="7185461" y="4992230"/>
                </a:lnTo>
                <a:close/>
                <a:moveTo>
                  <a:pt x="5346877" y="4992230"/>
                </a:moveTo>
                <a:lnTo>
                  <a:pt x="6162921" y="4576088"/>
                </a:lnTo>
                <a:lnTo>
                  <a:pt x="5882828" y="4992230"/>
                </a:lnTo>
                <a:close/>
                <a:moveTo>
                  <a:pt x="4560787" y="4992230"/>
                </a:moveTo>
                <a:lnTo>
                  <a:pt x="4280694" y="4576088"/>
                </a:lnTo>
                <a:lnTo>
                  <a:pt x="5096738" y="4992230"/>
                </a:lnTo>
                <a:close/>
                <a:moveTo>
                  <a:pt x="3258154" y="4992230"/>
                </a:moveTo>
                <a:lnTo>
                  <a:pt x="4074198" y="4576088"/>
                </a:lnTo>
                <a:lnTo>
                  <a:pt x="3794105" y="4992230"/>
                </a:lnTo>
                <a:close/>
                <a:moveTo>
                  <a:pt x="2472064" y="4992230"/>
                </a:moveTo>
                <a:lnTo>
                  <a:pt x="2191971" y="4576088"/>
                </a:lnTo>
                <a:lnTo>
                  <a:pt x="3008015" y="4992230"/>
                </a:lnTo>
                <a:close/>
                <a:moveTo>
                  <a:pt x="1169431" y="4992230"/>
                </a:moveTo>
                <a:lnTo>
                  <a:pt x="1985475" y="4576088"/>
                </a:lnTo>
                <a:lnTo>
                  <a:pt x="1705382" y="4992230"/>
                </a:lnTo>
                <a:close/>
                <a:moveTo>
                  <a:pt x="383341" y="4992230"/>
                </a:moveTo>
                <a:lnTo>
                  <a:pt x="103248" y="4576088"/>
                </a:lnTo>
                <a:lnTo>
                  <a:pt x="919292" y="4992230"/>
                </a:lnTo>
                <a:close/>
                <a:moveTo>
                  <a:pt x="8251644" y="5460820"/>
                </a:moveTo>
                <a:lnTo>
                  <a:pt x="7435600" y="5044678"/>
                </a:lnTo>
                <a:lnTo>
                  <a:pt x="7971551" y="5044678"/>
                </a:lnTo>
                <a:close/>
                <a:moveTo>
                  <a:pt x="6369417" y="5460820"/>
                </a:moveTo>
                <a:lnTo>
                  <a:pt x="6649510" y="5044678"/>
                </a:lnTo>
                <a:lnTo>
                  <a:pt x="7185461" y="5044678"/>
                </a:lnTo>
                <a:close/>
                <a:moveTo>
                  <a:pt x="6162921" y="5460820"/>
                </a:moveTo>
                <a:lnTo>
                  <a:pt x="5346877" y="5044678"/>
                </a:lnTo>
                <a:lnTo>
                  <a:pt x="5882828" y="5044678"/>
                </a:lnTo>
                <a:close/>
                <a:moveTo>
                  <a:pt x="4280694" y="5460820"/>
                </a:moveTo>
                <a:lnTo>
                  <a:pt x="4560787" y="5044678"/>
                </a:lnTo>
                <a:lnTo>
                  <a:pt x="5096738" y="5044678"/>
                </a:lnTo>
                <a:close/>
                <a:moveTo>
                  <a:pt x="4074198" y="5460820"/>
                </a:moveTo>
                <a:lnTo>
                  <a:pt x="3258154" y="5044678"/>
                </a:lnTo>
                <a:lnTo>
                  <a:pt x="3794105" y="5044678"/>
                </a:lnTo>
                <a:close/>
                <a:moveTo>
                  <a:pt x="2191971" y="5460820"/>
                </a:moveTo>
                <a:lnTo>
                  <a:pt x="2472064" y="5044678"/>
                </a:lnTo>
                <a:lnTo>
                  <a:pt x="3008015" y="5044678"/>
                </a:lnTo>
                <a:close/>
                <a:moveTo>
                  <a:pt x="1985475" y="5460820"/>
                </a:moveTo>
                <a:lnTo>
                  <a:pt x="1169431" y="5044678"/>
                </a:lnTo>
                <a:lnTo>
                  <a:pt x="1705382" y="5044678"/>
                </a:lnTo>
                <a:close/>
                <a:moveTo>
                  <a:pt x="103248" y="5460820"/>
                </a:moveTo>
                <a:lnTo>
                  <a:pt x="383341" y="5044678"/>
                </a:lnTo>
                <a:lnTo>
                  <a:pt x="919292" y="5044678"/>
                </a:lnTo>
                <a:close/>
                <a:moveTo>
                  <a:pt x="8327796" y="5480036"/>
                </a:moveTo>
                <a:lnTo>
                  <a:pt x="8017077" y="5018391"/>
                </a:lnTo>
                <a:lnTo>
                  <a:pt x="8017161" y="5018391"/>
                </a:lnTo>
                <a:lnTo>
                  <a:pt x="8327796" y="4556872"/>
                </a:lnTo>
                <a:close/>
                <a:moveTo>
                  <a:pt x="6293265" y="5480036"/>
                </a:moveTo>
                <a:lnTo>
                  <a:pt x="6293265" y="4556872"/>
                </a:lnTo>
                <a:lnTo>
                  <a:pt x="6603900" y="5018391"/>
                </a:lnTo>
                <a:lnTo>
                  <a:pt x="6603985" y="5018391"/>
                </a:lnTo>
                <a:close/>
                <a:moveTo>
                  <a:pt x="6239073" y="5480036"/>
                </a:moveTo>
                <a:lnTo>
                  <a:pt x="5928354" y="5018391"/>
                </a:lnTo>
                <a:lnTo>
                  <a:pt x="5928439" y="5018391"/>
                </a:lnTo>
                <a:lnTo>
                  <a:pt x="6239073" y="4556872"/>
                </a:lnTo>
                <a:close/>
                <a:moveTo>
                  <a:pt x="4204542" y="5480036"/>
                </a:moveTo>
                <a:lnTo>
                  <a:pt x="4204542" y="4556872"/>
                </a:lnTo>
                <a:lnTo>
                  <a:pt x="4515177" y="5018391"/>
                </a:lnTo>
                <a:lnTo>
                  <a:pt x="4515262" y="5018391"/>
                </a:lnTo>
                <a:close/>
                <a:moveTo>
                  <a:pt x="4150350" y="5480036"/>
                </a:moveTo>
                <a:lnTo>
                  <a:pt x="3839631" y="5018391"/>
                </a:lnTo>
                <a:lnTo>
                  <a:pt x="3839716" y="5018391"/>
                </a:lnTo>
                <a:lnTo>
                  <a:pt x="4150350" y="4556872"/>
                </a:lnTo>
                <a:close/>
                <a:moveTo>
                  <a:pt x="2115819" y="5480036"/>
                </a:moveTo>
                <a:lnTo>
                  <a:pt x="2115819" y="4556872"/>
                </a:lnTo>
                <a:lnTo>
                  <a:pt x="2426454" y="5018391"/>
                </a:lnTo>
                <a:lnTo>
                  <a:pt x="2426538" y="5018391"/>
                </a:lnTo>
                <a:close/>
                <a:moveTo>
                  <a:pt x="2061627" y="5480036"/>
                </a:moveTo>
                <a:lnTo>
                  <a:pt x="1750908" y="5018391"/>
                </a:lnTo>
                <a:lnTo>
                  <a:pt x="1750993" y="5018391"/>
                </a:lnTo>
                <a:lnTo>
                  <a:pt x="2061627" y="4556872"/>
                </a:lnTo>
                <a:close/>
                <a:moveTo>
                  <a:pt x="27096" y="5480036"/>
                </a:moveTo>
                <a:lnTo>
                  <a:pt x="27096" y="4556872"/>
                </a:lnTo>
                <a:lnTo>
                  <a:pt x="337731" y="5018391"/>
                </a:lnTo>
                <a:lnTo>
                  <a:pt x="337815" y="5018391"/>
                </a:lnTo>
                <a:close/>
                <a:moveTo>
                  <a:pt x="7681856" y="5494824"/>
                </a:moveTo>
                <a:lnTo>
                  <a:pt x="7403478" y="5081231"/>
                </a:lnTo>
                <a:lnTo>
                  <a:pt x="8214524" y="5494824"/>
                </a:lnTo>
                <a:close/>
                <a:moveTo>
                  <a:pt x="6406537" y="5494824"/>
                </a:moveTo>
                <a:lnTo>
                  <a:pt x="7217583" y="5081231"/>
                </a:lnTo>
                <a:lnTo>
                  <a:pt x="6939206" y="5494824"/>
                </a:lnTo>
                <a:close/>
                <a:moveTo>
                  <a:pt x="5593133" y="5494824"/>
                </a:moveTo>
                <a:lnTo>
                  <a:pt x="5314756" y="5081231"/>
                </a:lnTo>
                <a:lnTo>
                  <a:pt x="6125801" y="5494824"/>
                </a:lnTo>
                <a:close/>
                <a:moveTo>
                  <a:pt x="4317814" y="5494824"/>
                </a:moveTo>
                <a:lnTo>
                  <a:pt x="5128860" y="5081231"/>
                </a:lnTo>
                <a:lnTo>
                  <a:pt x="4850483" y="5494824"/>
                </a:lnTo>
                <a:close/>
                <a:moveTo>
                  <a:pt x="3504410" y="5494824"/>
                </a:moveTo>
                <a:lnTo>
                  <a:pt x="3226033" y="5081231"/>
                </a:lnTo>
                <a:lnTo>
                  <a:pt x="4037078" y="5494824"/>
                </a:lnTo>
                <a:close/>
                <a:moveTo>
                  <a:pt x="2229091" y="5494824"/>
                </a:moveTo>
                <a:lnTo>
                  <a:pt x="3040137" y="5081231"/>
                </a:lnTo>
                <a:lnTo>
                  <a:pt x="2761760" y="5494824"/>
                </a:lnTo>
                <a:close/>
                <a:moveTo>
                  <a:pt x="1415687" y="5494824"/>
                </a:moveTo>
                <a:lnTo>
                  <a:pt x="1137310" y="5081231"/>
                </a:lnTo>
                <a:lnTo>
                  <a:pt x="1948355" y="5494824"/>
                </a:lnTo>
                <a:close/>
                <a:moveTo>
                  <a:pt x="140368" y="5494824"/>
                </a:moveTo>
                <a:lnTo>
                  <a:pt x="951414" y="5081231"/>
                </a:lnTo>
                <a:lnTo>
                  <a:pt x="673037" y="5494824"/>
                </a:lnTo>
                <a:close/>
                <a:moveTo>
                  <a:pt x="7403478" y="5959356"/>
                </a:moveTo>
                <a:lnTo>
                  <a:pt x="7681856" y="5545763"/>
                </a:lnTo>
                <a:lnTo>
                  <a:pt x="8214524" y="5545763"/>
                </a:lnTo>
                <a:close/>
                <a:moveTo>
                  <a:pt x="7217583" y="5959356"/>
                </a:moveTo>
                <a:lnTo>
                  <a:pt x="6406537" y="5545763"/>
                </a:lnTo>
                <a:lnTo>
                  <a:pt x="6939206" y="5545763"/>
                </a:lnTo>
                <a:close/>
                <a:moveTo>
                  <a:pt x="5314756" y="5959356"/>
                </a:moveTo>
                <a:lnTo>
                  <a:pt x="5593133" y="5545763"/>
                </a:lnTo>
                <a:lnTo>
                  <a:pt x="6125801" y="5545763"/>
                </a:lnTo>
                <a:close/>
                <a:moveTo>
                  <a:pt x="5128860" y="5959356"/>
                </a:moveTo>
                <a:lnTo>
                  <a:pt x="4317814" y="5545763"/>
                </a:lnTo>
                <a:lnTo>
                  <a:pt x="4850483" y="5545763"/>
                </a:lnTo>
                <a:close/>
                <a:moveTo>
                  <a:pt x="3226033" y="5959356"/>
                </a:moveTo>
                <a:lnTo>
                  <a:pt x="3504410" y="5545763"/>
                </a:lnTo>
                <a:lnTo>
                  <a:pt x="4037078" y="5545763"/>
                </a:lnTo>
                <a:close/>
                <a:moveTo>
                  <a:pt x="3040137" y="5959356"/>
                </a:moveTo>
                <a:lnTo>
                  <a:pt x="2229091" y="5545763"/>
                </a:lnTo>
                <a:lnTo>
                  <a:pt x="2761760" y="5545763"/>
                </a:lnTo>
                <a:close/>
                <a:moveTo>
                  <a:pt x="1137310" y="5959356"/>
                </a:moveTo>
                <a:lnTo>
                  <a:pt x="1415687" y="5545763"/>
                </a:lnTo>
                <a:lnTo>
                  <a:pt x="1948355" y="5545763"/>
                </a:lnTo>
                <a:close/>
                <a:moveTo>
                  <a:pt x="951414" y="5959356"/>
                </a:moveTo>
                <a:lnTo>
                  <a:pt x="140368" y="5545763"/>
                </a:lnTo>
                <a:lnTo>
                  <a:pt x="673037" y="5545763"/>
                </a:lnTo>
                <a:close/>
                <a:moveTo>
                  <a:pt x="7337911" y="5962846"/>
                </a:moveTo>
                <a:lnTo>
                  <a:pt x="7337911" y="5077741"/>
                </a:lnTo>
                <a:lnTo>
                  <a:pt x="7635780" y="5520294"/>
                </a:lnTo>
                <a:close/>
                <a:moveTo>
                  <a:pt x="7283150" y="5962846"/>
                </a:moveTo>
                <a:lnTo>
                  <a:pt x="6985282" y="5520294"/>
                </a:lnTo>
                <a:lnTo>
                  <a:pt x="7283150" y="5077741"/>
                </a:lnTo>
                <a:close/>
                <a:moveTo>
                  <a:pt x="5249188" y="5962846"/>
                </a:moveTo>
                <a:lnTo>
                  <a:pt x="5249188" y="5077741"/>
                </a:lnTo>
                <a:lnTo>
                  <a:pt x="5547057" y="5520294"/>
                </a:lnTo>
                <a:close/>
                <a:moveTo>
                  <a:pt x="5194427" y="5962846"/>
                </a:moveTo>
                <a:lnTo>
                  <a:pt x="4896559" y="5520294"/>
                </a:lnTo>
                <a:lnTo>
                  <a:pt x="5194427" y="5077741"/>
                </a:lnTo>
                <a:close/>
                <a:moveTo>
                  <a:pt x="3160465" y="5962846"/>
                </a:moveTo>
                <a:lnTo>
                  <a:pt x="3160465" y="5077741"/>
                </a:lnTo>
                <a:lnTo>
                  <a:pt x="3458334" y="5520294"/>
                </a:lnTo>
                <a:close/>
                <a:moveTo>
                  <a:pt x="3105704" y="5962846"/>
                </a:moveTo>
                <a:lnTo>
                  <a:pt x="2807836" y="5520294"/>
                </a:lnTo>
                <a:lnTo>
                  <a:pt x="3105704" y="5077741"/>
                </a:lnTo>
                <a:close/>
                <a:moveTo>
                  <a:pt x="1071742" y="5962846"/>
                </a:moveTo>
                <a:lnTo>
                  <a:pt x="1071742" y="5077741"/>
                </a:lnTo>
                <a:lnTo>
                  <a:pt x="1369611" y="5520294"/>
                </a:lnTo>
                <a:close/>
                <a:moveTo>
                  <a:pt x="1016981" y="5962846"/>
                </a:moveTo>
                <a:lnTo>
                  <a:pt x="719113" y="5520294"/>
                </a:lnTo>
                <a:lnTo>
                  <a:pt x="1016981" y="5077741"/>
                </a:lnTo>
                <a:close/>
                <a:moveTo>
                  <a:pt x="7435600" y="5995909"/>
                </a:moveTo>
                <a:lnTo>
                  <a:pt x="8251644" y="5579767"/>
                </a:lnTo>
                <a:lnTo>
                  <a:pt x="7971551" y="5995909"/>
                </a:lnTo>
                <a:close/>
                <a:moveTo>
                  <a:pt x="6649510" y="5995909"/>
                </a:moveTo>
                <a:lnTo>
                  <a:pt x="6369417" y="5579767"/>
                </a:lnTo>
                <a:lnTo>
                  <a:pt x="7185461" y="5995909"/>
                </a:lnTo>
                <a:close/>
                <a:moveTo>
                  <a:pt x="5346877" y="5995909"/>
                </a:moveTo>
                <a:lnTo>
                  <a:pt x="6162921" y="5579767"/>
                </a:lnTo>
                <a:lnTo>
                  <a:pt x="5882828" y="5995909"/>
                </a:lnTo>
                <a:close/>
                <a:moveTo>
                  <a:pt x="4560787" y="5995909"/>
                </a:moveTo>
                <a:lnTo>
                  <a:pt x="4280694" y="5579767"/>
                </a:lnTo>
                <a:lnTo>
                  <a:pt x="5096738" y="5995909"/>
                </a:lnTo>
                <a:close/>
                <a:moveTo>
                  <a:pt x="3258154" y="5995909"/>
                </a:moveTo>
                <a:lnTo>
                  <a:pt x="4074198" y="5579767"/>
                </a:lnTo>
                <a:lnTo>
                  <a:pt x="3794105" y="5995909"/>
                </a:lnTo>
                <a:close/>
                <a:moveTo>
                  <a:pt x="2472064" y="5995909"/>
                </a:moveTo>
                <a:lnTo>
                  <a:pt x="2191971" y="5579767"/>
                </a:lnTo>
                <a:lnTo>
                  <a:pt x="3008015" y="5995909"/>
                </a:lnTo>
                <a:close/>
                <a:moveTo>
                  <a:pt x="1169431" y="5995909"/>
                </a:moveTo>
                <a:lnTo>
                  <a:pt x="1985475" y="5579767"/>
                </a:lnTo>
                <a:lnTo>
                  <a:pt x="1705382" y="5995909"/>
                </a:lnTo>
                <a:close/>
                <a:moveTo>
                  <a:pt x="383341" y="5995909"/>
                </a:moveTo>
                <a:lnTo>
                  <a:pt x="103248" y="5579767"/>
                </a:lnTo>
                <a:lnTo>
                  <a:pt x="919292" y="5995909"/>
                </a:lnTo>
                <a:close/>
                <a:moveTo>
                  <a:pt x="8251644" y="6464498"/>
                </a:moveTo>
                <a:lnTo>
                  <a:pt x="7435600" y="6048356"/>
                </a:lnTo>
                <a:lnTo>
                  <a:pt x="7971551" y="6048356"/>
                </a:lnTo>
                <a:close/>
                <a:moveTo>
                  <a:pt x="6369417" y="6464498"/>
                </a:moveTo>
                <a:lnTo>
                  <a:pt x="6649510" y="6048356"/>
                </a:lnTo>
                <a:lnTo>
                  <a:pt x="7185461" y="6048356"/>
                </a:lnTo>
                <a:close/>
                <a:moveTo>
                  <a:pt x="6162921" y="6464498"/>
                </a:moveTo>
                <a:lnTo>
                  <a:pt x="5346877" y="6048356"/>
                </a:lnTo>
                <a:lnTo>
                  <a:pt x="5882828" y="6048356"/>
                </a:lnTo>
                <a:close/>
                <a:moveTo>
                  <a:pt x="4280694" y="6464498"/>
                </a:moveTo>
                <a:lnTo>
                  <a:pt x="4560787" y="6048356"/>
                </a:lnTo>
                <a:lnTo>
                  <a:pt x="5096738" y="6048356"/>
                </a:lnTo>
                <a:close/>
                <a:moveTo>
                  <a:pt x="4074198" y="6464498"/>
                </a:moveTo>
                <a:lnTo>
                  <a:pt x="3258154" y="6048356"/>
                </a:lnTo>
                <a:lnTo>
                  <a:pt x="3794105" y="6048356"/>
                </a:lnTo>
                <a:close/>
                <a:moveTo>
                  <a:pt x="2191971" y="6464498"/>
                </a:moveTo>
                <a:lnTo>
                  <a:pt x="2472064" y="6048356"/>
                </a:lnTo>
                <a:lnTo>
                  <a:pt x="3008015" y="6048356"/>
                </a:lnTo>
                <a:close/>
                <a:moveTo>
                  <a:pt x="1985475" y="6464498"/>
                </a:moveTo>
                <a:lnTo>
                  <a:pt x="1169431" y="6048356"/>
                </a:lnTo>
                <a:lnTo>
                  <a:pt x="1705382" y="6048356"/>
                </a:lnTo>
                <a:close/>
                <a:moveTo>
                  <a:pt x="103248" y="6464498"/>
                </a:moveTo>
                <a:lnTo>
                  <a:pt x="383341" y="6048356"/>
                </a:lnTo>
                <a:lnTo>
                  <a:pt x="919292" y="6048356"/>
                </a:lnTo>
                <a:close/>
                <a:moveTo>
                  <a:pt x="8327796" y="6483714"/>
                </a:moveTo>
                <a:lnTo>
                  <a:pt x="8017077" y="6022070"/>
                </a:lnTo>
                <a:lnTo>
                  <a:pt x="8017161" y="6022070"/>
                </a:lnTo>
                <a:lnTo>
                  <a:pt x="8327796" y="5560550"/>
                </a:lnTo>
                <a:lnTo>
                  <a:pt x="8327796" y="6022070"/>
                </a:lnTo>
                <a:close/>
                <a:moveTo>
                  <a:pt x="6293265" y="6483714"/>
                </a:moveTo>
                <a:lnTo>
                  <a:pt x="6293265" y="6022070"/>
                </a:lnTo>
                <a:lnTo>
                  <a:pt x="6293265" y="5560550"/>
                </a:lnTo>
                <a:lnTo>
                  <a:pt x="6603900" y="6022070"/>
                </a:lnTo>
                <a:lnTo>
                  <a:pt x="6603985" y="6022070"/>
                </a:lnTo>
                <a:close/>
                <a:moveTo>
                  <a:pt x="6239073" y="6483714"/>
                </a:moveTo>
                <a:lnTo>
                  <a:pt x="5928354" y="6022070"/>
                </a:lnTo>
                <a:lnTo>
                  <a:pt x="5928439" y="6022070"/>
                </a:lnTo>
                <a:lnTo>
                  <a:pt x="6239073" y="5560550"/>
                </a:lnTo>
                <a:lnTo>
                  <a:pt x="6239073" y="6022070"/>
                </a:lnTo>
                <a:close/>
                <a:moveTo>
                  <a:pt x="4204542" y="6483714"/>
                </a:moveTo>
                <a:lnTo>
                  <a:pt x="4204542" y="6022070"/>
                </a:lnTo>
                <a:lnTo>
                  <a:pt x="4204542" y="5560550"/>
                </a:lnTo>
                <a:lnTo>
                  <a:pt x="4515177" y="6022070"/>
                </a:lnTo>
                <a:lnTo>
                  <a:pt x="4515262" y="6022070"/>
                </a:lnTo>
                <a:close/>
                <a:moveTo>
                  <a:pt x="4150350" y="6483714"/>
                </a:moveTo>
                <a:lnTo>
                  <a:pt x="3839631" y="6022070"/>
                </a:lnTo>
                <a:lnTo>
                  <a:pt x="3839716" y="6022070"/>
                </a:lnTo>
                <a:lnTo>
                  <a:pt x="4150350" y="5560550"/>
                </a:lnTo>
                <a:lnTo>
                  <a:pt x="4150350" y="6022070"/>
                </a:lnTo>
                <a:close/>
                <a:moveTo>
                  <a:pt x="2115819" y="6483714"/>
                </a:moveTo>
                <a:lnTo>
                  <a:pt x="2115819" y="6022070"/>
                </a:lnTo>
                <a:lnTo>
                  <a:pt x="2115819" y="5560550"/>
                </a:lnTo>
                <a:lnTo>
                  <a:pt x="2426454" y="6022070"/>
                </a:lnTo>
                <a:lnTo>
                  <a:pt x="2426538" y="6022070"/>
                </a:lnTo>
                <a:close/>
                <a:moveTo>
                  <a:pt x="2061627" y="6483714"/>
                </a:moveTo>
                <a:lnTo>
                  <a:pt x="1750908" y="6022070"/>
                </a:lnTo>
                <a:lnTo>
                  <a:pt x="1750993" y="6022070"/>
                </a:lnTo>
                <a:lnTo>
                  <a:pt x="2061627" y="5560550"/>
                </a:lnTo>
                <a:lnTo>
                  <a:pt x="2061627" y="6022070"/>
                </a:lnTo>
                <a:close/>
                <a:moveTo>
                  <a:pt x="27096" y="6483714"/>
                </a:moveTo>
                <a:lnTo>
                  <a:pt x="27096" y="6022070"/>
                </a:lnTo>
                <a:lnTo>
                  <a:pt x="27096" y="5560550"/>
                </a:lnTo>
                <a:lnTo>
                  <a:pt x="337731" y="6022070"/>
                </a:lnTo>
                <a:lnTo>
                  <a:pt x="337815" y="6022070"/>
                </a:lnTo>
                <a:close/>
                <a:moveTo>
                  <a:pt x="7681856" y="6498502"/>
                </a:moveTo>
                <a:lnTo>
                  <a:pt x="7403478" y="6084909"/>
                </a:lnTo>
                <a:lnTo>
                  <a:pt x="8214524" y="6498502"/>
                </a:lnTo>
                <a:close/>
                <a:moveTo>
                  <a:pt x="6406537" y="6498502"/>
                </a:moveTo>
                <a:lnTo>
                  <a:pt x="7217583" y="6084909"/>
                </a:lnTo>
                <a:lnTo>
                  <a:pt x="6939206" y="6498502"/>
                </a:lnTo>
                <a:close/>
                <a:moveTo>
                  <a:pt x="5593133" y="6498502"/>
                </a:moveTo>
                <a:lnTo>
                  <a:pt x="5314756" y="6084909"/>
                </a:lnTo>
                <a:lnTo>
                  <a:pt x="6125801" y="6498502"/>
                </a:lnTo>
                <a:close/>
                <a:moveTo>
                  <a:pt x="4317814" y="6498502"/>
                </a:moveTo>
                <a:lnTo>
                  <a:pt x="5128860" y="6084909"/>
                </a:lnTo>
                <a:lnTo>
                  <a:pt x="4850483" y="6498502"/>
                </a:lnTo>
                <a:close/>
                <a:moveTo>
                  <a:pt x="3504410" y="6498502"/>
                </a:moveTo>
                <a:lnTo>
                  <a:pt x="3226033" y="6084909"/>
                </a:lnTo>
                <a:lnTo>
                  <a:pt x="4037078" y="6498502"/>
                </a:lnTo>
                <a:close/>
                <a:moveTo>
                  <a:pt x="2229091" y="6498502"/>
                </a:moveTo>
                <a:lnTo>
                  <a:pt x="3040137" y="6084909"/>
                </a:lnTo>
                <a:lnTo>
                  <a:pt x="2761760" y="6498502"/>
                </a:lnTo>
                <a:close/>
                <a:moveTo>
                  <a:pt x="1415687" y="6498502"/>
                </a:moveTo>
                <a:lnTo>
                  <a:pt x="1137310" y="6084909"/>
                </a:lnTo>
                <a:lnTo>
                  <a:pt x="1948355" y="6498502"/>
                </a:lnTo>
                <a:close/>
                <a:moveTo>
                  <a:pt x="140368" y="6498502"/>
                </a:moveTo>
                <a:lnTo>
                  <a:pt x="951414" y="6084909"/>
                </a:lnTo>
                <a:lnTo>
                  <a:pt x="673037" y="6498502"/>
                </a:lnTo>
                <a:close/>
                <a:moveTo>
                  <a:pt x="7403478" y="6963034"/>
                </a:moveTo>
                <a:lnTo>
                  <a:pt x="7681856" y="6549441"/>
                </a:lnTo>
                <a:lnTo>
                  <a:pt x="8214524" y="6549441"/>
                </a:lnTo>
                <a:close/>
                <a:moveTo>
                  <a:pt x="7217583" y="6963034"/>
                </a:moveTo>
                <a:lnTo>
                  <a:pt x="6406537" y="6549441"/>
                </a:lnTo>
                <a:lnTo>
                  <a:pt x="6939206" y="6549441"/>
                </a:lnTo>
                <a:close/>
                <a:moveTo>
                  <a:pt x="5314756" y="6963034"/>
                </a:moveTo>
                <a:lnTo>
                  <a:pt x="5593133" y="6549441"/>
                </a:lnTo>
                <a:lnTo>
                  <a:pt x="6125801" y="6549441"/>
                </a:lnTo>
                <a:close/>
                <a:moveTo>
                  <a:pt x="5128860" y="6963034"/>
                </a:moveTo>
                <a:lnTo>
                  <a:pt x="4317814" y="6549441"/>
                </a:lnTo>
                <a:lnTo>
                  <a:pt x="4850483" y="6549441"/>
                </a:lnTo>
                <a:close/>
                <a:moveTo>
                  <a:pt x="3226033" y="6963034"/>
                </a:moveTo>
                <a:lnTo>
                  <a:pt x="3504410" y="6549441"/>
                </a:lnTo>
                <a:lnTo>
                  <a:pt x="4037078" y="6549441"/>
                </a:lnTo>
                <a:close/>
                <a:moveTo>
                  <a:pt x="3040137" y="6963034"/>
                </a:moveTo>
                <a:lnTo>
                  <a:pt x="2229091" y="6549441"/>
                </a:lnTo>
                <a:lnTo>
                  <a:pt x="2761760" y="6549441"/>
                </a:lnTo>
                <a:close/>
                <a:moveTo>
                  <a:pt x="1137310" y="6963034"/>
                </a:moveTo>
                <a:lnTo>
                  <a:pt x="1415687" y="6549441"/>
                </a:lnTo>
                <a:lnTo>
                  <a:pt x="1948355" y="6549441"/>
                </a:lnTo>
                <a:close/>
                <a:moveTo>
                  <a:pt x="951414" y="6963034"/>
                </a:moveTo>
                <a:lnTo>
                  <a:pt x="140368" y="6549441"/>
                </a:lnTo>
                <a:lnTo>
                  <a:pt x="673037" y="6549441"/>
                </a:lnTo>
                <a:close/>
                <a:moveTo>
                  <a:pt x="7337911" y="6966524"/>
                </a:moveTo>
                <a:lnTo>
                  <a:pt x="7337911" y="6081419"/>
                </a:lnTo>
                <a:lnTo>
                  <a:pt x="7635780" y="6523971"/>
                </a:lnTo>
                <a:close/>
                <a:moveTo>
                  <a:pt x="7283150" y="6966524"/>
                </a:moveTo>
                <a:lnTo>
                  <a:pt x="6985282" y="6523971"/>
                </a:lnTo>
                <a:lnTo>
                  <a:pt x="7283150" y="6081419"/>
                </a:lnTo>
                <a:close/>
                <a:moveTo>
                  <a:pt x="5249188" y="6966524"/>
                </a:moveTo>
                <a:lnTo>
                  <a:pt x="5249188" y="6081419"/>
                </a:lnTo>
                <a:lnTo>
                  <a:pt x="5547057" y="6523971"/>
                </a:lnTo>
                <a:close/>
                <a:moveTo>
                  <a:pt x="5194427" y="6966524"/>
                </a:moveTo>
                <a:lnTo>
                  <a:pt x="4896559" y="6523971"/>
                </a:lnTo>
                <a:lnTo>
                  <a:pt x="5194427" y="6081419"/>
                </a:lnTo>
                <a:close/>
                <a:moveTo>
                  <a:pt x="3160465" y="6966524"/>
                </a:moveTo>
                <a:lnTo>
                  <a:pt x="3160465" y="6081419"/>
                </a:lnTo>
                <a:lnTo>
                  <a:pt x="3458334" y="6523971"/>
                </a:lnTo>
                <a:close/>
                <a:moveTo>
                  <a:pt x="3105704" y="6966524"/>
                </a:moveTo>
                <a:lnTo>
                  <a:pt x="2807836" y="6523971"/>
                </a:lnTo>
                <a:lnTo>
                  <a:pt x="3105704" y="6081419"/>
                </a:lnTo>
                <a:close/>
                <a:moveTo>
                  <a:pt x="1071742" y="6966524"/>
                </a:moveTo>
                <a:lnTo>
                  <a:pt x="1071742" y="6081419"/>
                </a:lnTo>
                <a:lnTo>
                  <a:pt x="1369611" y="6523971"/>
                </a:lnTo>
                <a:close/>
                <a:moveTo>
                  <a:pt x="1016981" y="6966524"/>
                </a:moveTo>
                <a:lnTo>
                  <a:pt x="719113" y="6523971"/>
                </a:lnTo>
                <a:lnTo>
                  <a:pt x="1016981" y="6081419"/>
                </a:lnTo>
                <a:close/>
                <a:moveTo>
                  <a:pt x="7435600" y="6999587"/>
                </a:moveTo>
                <a:lnTo>
                  <a:pt x="8251644" y="6583445"/>
                </a:lnTo>
                <a:lnTo>
                  <a:pt x="7971551" y="6999587"/>
                </a:lnTo>
                <a:close/>
                <a:moveTo>
                  <a:pt x="6649510" y="6999587"/>
                </a:moveTo>
                <a:lnTo>
                  <a:pt x="6369417" y="6583445"/>
                </a:lnTo>
                <a:lnTo>
                  <a:pt x="7185461" y="6999587"/>
                </a:lnTo>
                <a:close/>
                <a:moveTo>
                  <a:pt x="5346877" y="6999587"/>
                </a:moveTo>
                <a:lnTo>
                  <a:pt x="6162921" y="6583445"/>
                </a:lnTo>
                <a:lnTo>
                  <a:pt x="5882828" y="6999587"/>
                </a:lnTo>
                <a:close/>
                <a:moveTo>
                  <a:pt x="4560787" y="6999587"/>
                </a:moveTo>
                <a:lnTo>
                  <a:pt x="4280694" y="6583445"/>
                </a:lnTo>
                <a:lnTo>
                  <a:pt x="5096738" y="6999587"/>
                </a:lnTo>
                <a:close/>
                <a:moveTo>
                  <a:pt x="3258154" y="6999587"/>
                </a:moveTo>
                <a:lnTo>
                  <a:pt x="4074198" y="6583445"/>
                </a:lnTo>
                <a:lnTo>
                  <a:pt x="3794105" y="6999587"/>
                </a:lnTo>
                <a:close/>
                <a:moveTo>
                  <a:pt x="2472064" y="6999587"/>
                </a:moveTo>
                <a:lnTo>
                  <a:pt x="2191971" y="6583445"/>
                </a:lnTo>
                <a:lnTo>
                  <a:pt x="3008015" y="6999587"/>
                </a:lnTo>
                <a:close/>
                <a:moveTo>
                  <a:pt x="1169431" y="6999587"/>
                </a:moveTo>
                <a:lnTo>
                  <a:pt x="1985475" y="6583445"/>
                </a:lnTo>
                <a:lnTo>
                  <a:pt x="1705382" y="6999587"/>
                </a:lnTo>
                <a:close/>
                <a:moveTo>
                  <a:pt x="383341" y="6999587"/>
                </a:moveTo>
                <a:lnTo>
                  <a:pt x="103248" y="6583445"/>
                </a:lnTo>
                <a:lnTo>
                  <a:pt x="919292" y="6999587"/>
                </a:lnTo>
                <a:close/>
                <a:moveTo>
                  <a:pt x="8251644" y="7468177"/>
                </a:moveTo>
                <a:lnTo>
                  <a:pt x="7435600" y="7052035"/>
                </a:lnTo>
                <a:lnTo>
                  <a:pt x="7971551" y="7052035"/>
                </a:lnTo>
                <a:close/>
                <a:moveTo>
                  <a:pt x="6369417" y="7468177"/>
                </a:moveTo>
                <a:lnTo>
                  <a:pt x="6649510" y="7052035"/>
                </a:lnTo>
                <a:lnTo>
                  <a:pt x="7185461" y="7052035"/>
                </a:lnTo>
                <a:close/>
                <a:moveTo>
                  <a:pt x="6162921" y="7468177"/>
                </a:moveTo>
                <a:lnTo>
                  <a:pt x="5346877" y="7052035"/>
                </a:lnTo>
                <a:lnTo>
                  <a:pt x="5882828" y="7052035"/>
                </a:lnTo>
                <a:close/>
                <a:moveTo>
                  <a:pt x="4280694" y="7468177"/>
                </a:moveTo>
                <a:lnTo>
                  <a:pt x="4560787" y="7052035"/>
                </a:lnTo>
                <a:lnTo>
                  <a:pt x="5096738" y="7052035"/>
                </a:lnTo>
                <a:close/>
                <a:moveTo>
                  <a:pt x="4074198" y="7468177"/>
                </a:moveTo>
                <a:lnTo>
                  <a:pt x="3258154" y="7052035"/>
                </a:lnTo>
                <a:lnTo>
                  <a:pt x="3794105" y="7052035"/>
                </a:lnTo>
                <a:close/>
                <a:moveTo>
                  <a:pt x="2191971" y="7468177"/>
                </a:moveTo>
                <a:lnTo>
                  <a:pt x="2472064" y="7052035"/>
                </a:lnTo>
                <a:lnTo>
                  <a:pt x="3008015" y="7052035"/>
                </a:lnTo>
                <a:close/>
                <a:moveTo>
                  <a:pt x="1985475" y="7468177"/>
                </a:moveTo>
                <a:lnTo>
                  <a:pt x="1169431" y="7052035"/>
                </a:lnTo>
                <a:lnTo>
                  <a:pt x="1705382" y="7052035"/>
                </a:lnTo>
                <a:close/>
                <a:moveTo>
                  <a:pt x="103248" y="7468177"/>
                </a:moveTo>
                <a:lnTo>
                  <a:pt x="383341" y="7052035"/>
                </a:lnTo>
                <a:lnTo>
                  <a:pt x="919292" y="7052035"/>
                </a:lnTo>
                <a:close/>
                <a:moveTo>
                  <a:pt x="8327796" y="7487392"/>
                </a:moveTo>
                <a:lnTo>
                  <a:pt x="8017077" y="7025748"/>
                </a:lnTo>
                <a:lnTo>
                  <a:pt x="8017161" y="7025748"/>
                </a:lnTo>
                <a:lnTo>
                  <a:pt x="8327796" y="6564229"/>
                </a:lnTo>
                <a:close/>
                <a:moveTo>
                  <a:pt x="6293265" y="7487392"/>
                </a:moveTo>
                <a:lnTo>
                  <a:pt x="6293265" y="6564229"/>
                </a:lnTo>
                <a:lnTo>
                  <a:pt x="6603900" y="7025748"/>
                </a:lnTo>
                <a:lnTo>
                  <a:pt x="6603985" y="7025748"/>
                </a:lnTo>
                <a:close/>
                <a:moveTo>
                  <a:pt x="6239073" y="7487392"/>
                </a:moveTo>
                <a:lnTo>
                  <a:pt x="5928354" y="7025748"/>
                </a:lnTo>
                <a:lnTo>
                  <a:pt x="5928439" y="7025748"/>
                </a:lnTo>
                <a:lnTo>
                  <a:pt x="6239073" y="6564229"/>
                </a:lnTo>
                <a:close/>
                <a:moveTo>
                  <a:pt x="4204542" y="7487392"/>
                </a:moveTo>
                <a:lnTo>
                  <a:pt x="4204542" y="6564229"/>
                </a:lnTo>
                <a:lnTo>
                  <a:pt x="4515177" y="7025748"/>
                </a:lnTo>
                <a:lnTo>
                  <a:pt x="4515262" y="7025748"/>
                </a:lnTo>
                <a:close/>
                <a:moveTo>
                  <a:pt x="4150350" y="7487392"/>
                </a:moveTo>
                <a:lnTo>
                  <a:pt x="3839631" y="7025748"/>
                </a:lnTo>
                <a:lnTo>
                  <a:pt x="3839716" y="7025748"/>
                </a:lnTo>
                <a:lnTo>
                  <a:pt x="4150350" y="6564229"/>
                </a:lnTo>
                <a:close/>
                <a:moveTo>
                  <a:pt x="2115819" y="7487392"/>
                </a:moveTo>
                <a:lnTo>
                  <a:pt x="2115819" y="6564229"/>
                </a:lnTo>
                <a:lnTo>
                  <a:pt x="2426454" y="7025748"/>
                </a:lnTo>
                <a:lnTo>
                  <a:pt x="2426538" y="7025748"/>
                </a:lnTo>
                <a:close/>
                <a:moveTo>
                  <a:pt x="2061627" y="7487392"/>
                </a:moveTo>
                <a:lnTo>
                  <a:pt x="1750908" y="7025748"/>
                </a:lnTo>
                <a:lnTo>
                  <a:pt x="1750993" y="7025748"/>
                </a:lnTo>
                <a:lnTo>
                  <a:pt x="2061627" y="6564229"/>
                </a:lnTo>
                <a:close/>
                <a:moveTo>
                  <a:pt x="27096" y="7487392"/>
                </a:moveTo>
                <a:lnTo>
                  <a:pt x="27096" y="6564229"/>
                </a:lnTo>
                <a:lnTo>
                  <a:pt x="337731" y="7025748"/>
                </a:lnTo>
                <a:lnTo>
                  <a:pt x="337815" y="7025748"/>
                </a:lnTo>
                <a:close/>
                <a:moveTo>
                  <a:pt x="7681856" y="7502180"/>
                </a:moveTo>
                <a:lnTo>
                  <a:pt x="7403478" y="7088588"/>
                </a:lnTo>
                <a:lnTo>
                  <a:pt x="8214524" y="7502180"/>
                </a:lnTo>
                <a:close/>
                <a:moveTo>
                  <a:pt x="6406537" y="7502180"/>
                </a:moveTo>
                <a:lnTo>
                  <a:pt x="7217583" y="7088588"/>
                </a:lnTo>
                <a:lnTo>
                  <a:pt x="6939206" y="7502180"/>
                </a:lnTo>
                <a:close/>
                <a:moveTo>
                  <a:pt x="5593133" y="7502180"/>
                </a:moveTo>
                <a:lnTo>
                  <a:pt x="5314756" y="7088588"/>
                </a:lnTo>
                <a:lnTo>
                  <a:pt x="6125801" y="7502180"/>
                </a:lnTo>
                <a:close/>
                <a:moveTo>
                  <a:pt x="4317814" y="7502180"/>
                </a:moveTo>
                <a:lnTo>
                  <a:pt x="5128860" y="7088588"/>
                </a:lnTo>
                <a:lnTo>
                  <a:pt x="4850483" y="7502180"/>
                </a:lnTo>
                <a:close/>
                <a:moveTo>
                  <a:pt x="3504410" y="7502180"/>
                </a:moveTo>
                <a:lnTo>
                  <a:pt x="3226033" y="7088588"/>
                </a:lnTo>
                <a:lnTo>
                  <a:pt x="4037078" y="7502180"/>
                </a:lnTo>
                <a:close/>
                <a:moveTo>
                  <a:pt x="2229091" y="7502180"/>
                </a:moveTo>
                <a:lnTo>
                  <a:pt x="3040137" y="7088588"/>
                </a:lnTo>
                <a:lnTo>
                  <a:pt x="2761760" y="7502180"/>
                </a:lnTo>
                <a:close/>
                <a:moveTo>
                  <a:pt x="1415687" y="7502180"/>
                </a:moveTo>
                <a:lnTo>
                  <a:pt x="1137310" y="7088588"/>
                </a:lnTo>
                <a:lnTo>
                  <a:pt x="1948355" y="7502180"/>
                </a:lnTo>
                <a:close/>
                <a:moveTo>
                  <a:pt x="140368" y="7502180"/>
                </a:moveTo>
                <a:lnTo>
                  <a:pt x="951414" y="7088588"/>
                </a:lnTo>
                <a:lnTo>
                  <a:pt x="673037" y="7502180"/>
                </a:lnTo>
                <a:close/>
                <a:moveTo>
                  <a:pt x="7403478" y="7966712"/>
                </a:moveTo>
                <a:lnTo>
                  <a:pt x="7681856" y="7553119"/>
                </a:lnTo>
                <a:lnTo>
                  <a:pt x="8214524" y="7553119"/>
                </a:lnTo>
                <a:close/>
                <a:moveTo>
                  <a:pt x="7217583" y="7966712"/>
                </a:moveTo>
                <a:lnTo>
                  <a:pt x="6406537" y="7553119"/>
                </a:lnTo>
                <a:lnTo>
                  <a:pt x="6939206" y="7553119"/>
                </a:lnTo>
                <a:close/>
                <a:moveTo>
                  <a:pt x="5314756" y="7966712"/>
                </a:moveTo>
                <a:lnTo>
                  <a:pt x="5593133" y="7553119"/>
                </a:lnTo>
                <a:lnTo>
                  <a:pt x="6125801" y="7553119"/>
                </a:lnTo>
                <a:close/>
                <a:moveTo>
                  <a:pt x="5128860" y="7966712"/>
                </a:moveTo>
                <a:lnTo>
                  <a:pt x="4317814" y="7553119"/>
                </a:lnTo>
                <a:lnTo>
                  <a:pt x="4850483" y="7553119"/>
                </a:lnTo>
                <a:close/>
                <a:moveTo>
                  <a:pt x="3226033" y="7966712"/>
                </a:moveTo>
                <a:lnTo>
                  <a:pt x="3504410" y="7553119"/>
                </a:lnTo>
                <a:lnTo>
                  <a:pt x="4037078" y="7553119"/>
                </a:lnTo>
                <a:close/>
                <a:moveTo>
                  <a:pt x="3040137" y="7966712"/>
                </a:moveTo>
                <a:lnTo>
                  <a:pt x="2229091" y="7553119"/>
                </a:lnTo>
                <a:lnTo>
                  <a:pt x="2761760" y="7553119"/>
                </a:lnTo>
                <a:close/>
                <a:moveTo>
                  <a:pt x="1137310" y="7966712"/>
                </a:moveTo>
                <a:lnTo>
                  <a:pt x="1415687" y="7553119"/>
                </a:lnTo>
                <a:lnTo>
                  <a:pt x="1948355" y="7553119"/>
                </a:lnTo>
                <a:close/>
                <a:moveTo>
                  <a:pt x="951414" y="7966712"/>
                </a:moveTo>
                <a:lnTo>
                  <a:pt x="140368" y="7553119"/>
                </a:lnTo>
                <a:lnTo>
                  <a:pt x="673037" y="7553119"/>
                </a:lnTo>
                <a:close/>
                <a:moveTo>
                  <a:pt x="7337911" y="7970202"/>
                </a:moveTo>
                <a:lnTo>
                  <a:pt x="7337911" y="7085098"/>
                </a:lnTo>
                <a:lnTo>
                  <a:pt x="7635780" y="7527650"/>
                </a:lnTo>
                <a:close/>
                <a:moveTo>
                  <a:pt x="7283150" y="7970202"/>
                </a:moveTo>
                <a:lnTo>
                  <a:pt x="6985282" y="7527650"/>
                </a:lnTo>
                <a:lnTo>
                  <a:pt x="7283150" y="7085098"/>
                </a:lnTo>
                <a:close/>
                <a:moveTo>
                  <a:pt x="5249188" y="7970202"/>
                </a:moveTo>
                <a:lnTo>
                  <a:pt x="5249188" y="7085098"/>
                </a:lnTo>
                <a:lnTo>
                  <a:pt x="5547057" y="7527650"/>
                </a:lnTo>
                <a:close/>
                <a:moveTo>
                  <a:pt x="5194427" y="7970202"/>
                </a:moveTo>
                <a:lnTo>
                  <a:pt x="4896559" y="7527650"/>
                </a:lnTo>
                <a:lnTo>
                  <a:pt x="5194427" y="7085098"/>
                </a:lnTo>
                <a:close/>
                <a:moveTo>
                  <a:pt x="3160465" y="7970202"/>
                </a:moveTo>
                <a:lnTo>
                  <a:pt x="3160465" y="7085098"/>
                </a:lnTo>
                <a:lnTo>
                  <a:pt x="3458334" y="7527650"/>
                </a:lnTo>
                <a:close/>
                <a:moveTo>
                  <a:pt x="3105704" y="7970202"/>
                </a:moveTo>
                <a:lnTo>
                  <a:pt x="2807836" y="7527650"/>
                </a:lnTo>
                <a:lnTo>
                  <a:pt x="3105704" y="7085098"/>
                </a:lnTo>
                <a:close/>
                <a:moveTo>
                  <a:pt x="1071742" y="7970202"/>
                </a:moveTo>
                <a:lnTo>
                  <a:pt x="1071742" y="7085098"/>
                </a:lnTo>
                <a:lnTo>
                  <a:pt x="1369611" y="7527650"/>
                </a:lnTo>
                <a:close/>
                <a:moveTo>
                  <a:pt x="1016981" y="7970202"/>
                </a:moveTo>
                <a:lnTo>
                  <a:pt x="719113" y="7527650"/>
                </a:lnTo>
                <a:lnTo>
                  <a:pt x="1016981" y="7085098"/>
                </a:lnTo>
                <a:close/>
                <a:moveTo>
                  <a:pt x="7435600" y="8003265"/>
                </a:moveTo>
                <a:lnTo>
                  <a:pt x="8251644" y="7587123"/>
                </a:lnTo>
                <a:lnTo>
                  <a:pt x="7971551" y="8003265"/>
                </a:lnTo>
                <a:close/>
                <a:moveTo>
                  <a:pt x="6649510" y="8003265"/>
                </a:moveTo>
                <a:lnTo>
                  <a:pt x="6369417" y="7587123"/>
                </a:lnTo>
                <a:lnTo>
                  <a:pt x="7185461" y="8003265"/>
                </a:lnTo>
                <a:close/>
                <a:moveTo>
                  <a:pt x="5346877" y="8003265"/>
                </a:moveTo>
                <a:lnTo>
                  <a:pt x="6162921" y="7587123"/>
                </a:lnTo>
                <a:lnTo>
                  <a:pt x="5882828" y="8003265"/>
                </a:lnTo>
                <a:close/>
                <a:moveTo>
                  <a:pt x="4560787" y="8003265"/>
                </a:moveTo>
                <a:lnTo>
                  <a:pt x="4280694" y="7587123"/>
                </a:lnTo>
                <a:lnTo>
                  <a:pt x="5096738" y="8003265"/>
                </a:lnTo>
                <a:close/>
                <a:moveTo>
                  <a:pt x="3258154" y="8003265"/>
                </a:moveTo>
                <a:lnTo>
                  <a:pt x="4074198" y="7587123"/>
                </a:lnTo>
                <a:lnTo>
                  <a:pt x="3794105" y="8003265"/>
                </a:lnTo>
                <a:close/>
                <a:moveTo>
                  <a:pt x="2472064" y="8003265"/>
                </a:moveTo>
                <a:lnTo>
                  <a:pt x="2191971" y="7587123"/>
                </a:lnTo>
                <a:lnTo>
                  <a:pt x="3008015" y="8003265"/>
                </a:lnTo>
                <a:close/>
                <a:moveTo>
                  <a:pt x="1169431" y="8003265"/>
                </a:moveTo>
                <a:lnTo>
                  <a:pt x="1985475" y="7587123"/>
                </a:lnTo>
                <a:lnTo>
                  <a:pt x="1705382" y="8003265"/>
                </a:lnTo>
                <a:close/>
                <a:moveTo>
                  <a:pt x="383341" y="8003265"/>
                </a:moveTo>
                <a:lnTo>
                  <a:pt x="103248" y="7587123"/>
                </a:lnTo>
                <a:lnTo>
                  <a:pt x="919292" y="8003265"/>
                </a:lnTo>
                <a:close/>
                <a:moveTo>
                  <a:pt x="0" y="8029426"/>
                </a:moveTo>
                <a:lnTo>
                  <a:pt x="27096" y="8029426"/>
                </a:lnTo>
                <a:lnTo>
                  <a:pt x="27096" y="7567907"/>
                </a:lnTo>
                <a:lnTo>
                  <a:pt x="337731" y="8029426"/>
                </a:lnTo>
                <a:lnTo>
                  <a:pt x="1750993" y="8029426"/>
                </a:lnTo>
                <a:lnTo>
                  <a:pt x="2061627" y="7567907"/>
                </a:lnTo>
                <a:lnTo>
                  <a:pt x="2061627" y="8029426"/>
                </a:lnTo>
                <a:lnTo>
                  <a:pt x="2088723" y="8029426"/>
                </a:lnTo>
                <a:lnTo>
                  <a:pt x="2115819" y="8029426"/>
                </a:lnTo>
                <a:lnTo>
                  <a:pt x="2115819" y="7567907"/>
                </a:lnTo>
                <a:lnTo>
                  <a:pt x="2426454" y="8029426"/>
                </a:lnTo>
                <a:lnTo>
                  <a:pt x="3839716" y="8029426"/>
                </a:lnTo>
                <a:lnTo>
                  <a:pt x="4150350" y="7567907"/>
                </a:lnTo>
                <a:lnTo>
                  <a:pt x="4150350" y="8029426"/>
                </a:lnTo>
                <a:lnTo>
                  <a:pt x="4177446" y="8029426"/>
                </a:lnTo>
                <a:lnTo>
                  <a:pt x="4204542" y="8029426"/>
                </a:lnTo>
                <a:lnTo>
                  <a:pt x="4204542" y="7567907"/>
                </a:lnTo>
                <a:lnTo>
                  <a:pt x="4515177" y="8029426"/>
                </a:lnTo>
                <a:lnTo>
                  <a:pt x="5928439" y="8029426"/>
                </a:lnTo>
                <a:lnTo>
                  <a:pt x="6239073" y="7567907"/>
                </a:lnTo>
                <a:lnTo>
                  <a:pt x="6239073" y="8029426"/>
                </a:lnTo>
                <a:lnTo>
                  <a:pt x="6266169" y="8029426"/>
                </a:lnTo>
                <a:lnTo>
                  <a:pt x="6293265" y="8029426"/>
                </a:lnTo>
                <a:lnTo>
                  <a:pt x="6293265" y="7567907"/>
                </a:lnTo>
                <a:lnTo>
                  <a:pt x="6603900" y="8029426"/>
                </a:lnTo>
                <a:lnTo>
                  <a:pt x="8017161" y="8029426"/>
                </a:lnTo>
                <a:lnTo>
                  <a:pt x="8327796" y="7567907"/>
                </a:lnTo>
                <a:lnTo>
                  <a:pt x="8327796" y="8029426"/>
                </a:lnTo>
                <a:lnTo>
                  <a:pt x="8354892" y="8029426"/>
                </a:lnTo>
                <a:lnTo>
                  <a:pt x="8354892" y="6022070"/>
                </a:lnTo>
                <a:lnTo>
                  <a:pt x="8354892" y="4014713"/>
                </a:lnTo>
                <a:lnTo>
                  <a:pt x="8354892" y="2007357"/>
                </a:lnTo>
                <a:lnTo>
                  <a:pt x="8354892" y="0"/>
                </a:lnTo>
                <a:lnTo>
                  <a:pt x="8327796" y="0"/>
                </a:lnTo>
                <a:lnTo>
                  <a:pt x="8327796" y="461645"/>
                </a:lnTo>
                <a:lnTo>
                  <a:pt x="8017077" y="0"/>
                </a:lnTo>
                <a:lnTo>
                  <a:pt x="6603985" y="0"/>
                </a:lnTo>
                <a:lnTo>
                  <a:pt x="6293265" y="461645"/>
                </a:lnTo>
                <a:lnTo>
                  <a:pt x="6293265" y="0"/>
                </a:lnTo>
                <a:lnTo>
                  <a:pt x="6266169" y="0"/>
                </a:lnTo>
                <a:lnTo>
                  <a:pt x="6239073" y="0"/>
                </a:lnTo>
                <a:lnTo>
                  <a:pt x="6239073" y="461645"/>
                </a:lnTo>
                <a:lnTo>
                  <a:pt x="5928354" y="0"/>
                </a:lnTo>
                <a:lnTo>
                  <a:pt x="4515262" y="0"/>
                </a:lnTo>
                <a:lnTo>
                  <a:pt x="4204542" y="461645"/>
                </a:lnTo>
                <a:lnTo>
                  <a:pt x="4204542" y="0"/>
                </a:lnTo>
                <a:lnTo>
                  <a:pt x="4177446" y="0"/>
                </a:lnTo>
                <a:lnTo>
                  <a:pt x="4150350" y="0"/>
                </a:lnTo>
                <a:lnTo>
                  <a:pt x="4150350" y="461645"/>
                </a:lnTo>
                <a:lnTo>
                  <a:pt x="3839631" y="0"/>
                </a:lnTo>
                <a:lnTo>
                  <a:pt x="2426538" y="0"/>
                </a:lnTo>
                <a:lnTo>
                  <a:pt x="2115819" y="461645"/>
                </a:lnTo>
                <a:lnTo>
                  <a:pt x="2115819" y="0"/>
                </a:lnTo>
                <a:lnTo>
                  <a:pt x="2088723" y="0"/>
                </a:lnTo>
                <a:lnTo>
                  <a:pt x="2061627" y="0"/>
                </a:lnTo>
                <a:lnTo>
                  <a:pt x="2061627" y="461645"/>
                </a:lnTo>
                <a:lnTo>
                  <a:pt x="1750908" y="0"/>
                </a:lnTo>
                <a:lnTo>
                  <a:pt x="337815" y="0"/>
                </a:lnTo>
                <a:lnTo>
                  <a:pt x="27096" y="461645"/>
                </a:lnTo>
                <a:lnTo>
                  <a:pt x="27096" y="0"/>
                </a:lnTo>
                <a:lnTo>
                  <a:pt x="0" y="0"/>
                </a:lnTo>
                <a:lnTo>
                  <a:pt x="0" y="2007357"/>
                </a:lnTo>
                <a:lnTo>
                  <a:pt x="0" y="4014713"/>
                </a:lnTo>
                <a:lnTo>
                  <a:pt x="0" y="6022070"/>
                </a:lnTo>
                <a:close/>
              </a:path>
            </a:pathLst>
          </a:cu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E1C53F3A-2645-4E7C-9AE6-A01118A6FCB3}"/>
              </a:ext>
            </a:extLst>
          </p:cNvPr>
          <p:cNvGrpSpPr/>
          <p:nvPr/>
        </p:nvGrpSpPr>
        <p:grpSpPr>
          <a:xfrm>
            <a:off x="279862" y="887866"/>
            <a:ext cx="1998822" cy="960785"/>
            <a:chOff x="721518" y="600074"/>
            <a:chExt cx="4973783" cy="2390775"/>
          </a:xfrm>
        </p:grpSpPr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D1F2AF94-E86D-44DB-AF65-7C3C737D9EB3}"/>
                </a:ext>
              </a:extLst>
            </p:cNvPr>
            <p:cNvSpPr/>
            <p:nvPr/>
          </p:nvSpPr>
          <p:spPr>
            <a:xfrm>
              <a:off x="721519" y="600074"/>
              <a:ext cx="4973782" cy="2390775"/>
            </a:xfrm>
            <a:prstGeom prst="rect">
              <a:avLst/>
            </a:prstGeom>
            <a:solidFill>
              <a:srgbClr val="FFC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727092D4-6CE9-4CF7-BB8A-24A901B32FC9}"/>
                </a:ext>
              </a:extLst>
            </p:cNvPr>
            <p:cNvSpPr/>
            <p:nvPr/>
          </p:nvSpPr>
          <p:spPr>
            <a:xfrm flipV="1">
              <a:off x="721518" y="600074"/>
              <a:ext cx="4973783" cy="2390775"/>
            </a:xfrm>
            <a:custGeom>
              <a:avLst/>
              <a:gdLst>
                <a:gd name="connsiteX0" fmla="*/ 5012063 w 5272699"/>
                <a:gd name="connsiteY0" fmla="*/ 1116852 h 2534458"/>
                <a:gd name="connsiteX1" fmla="*/ 2952070 w 5272699"/>
                <a:gd name="connsiteY1" fmla="*/ 66358 h 2534458"/>
                <a:gd name="connsiteX2" fmla="*/ 4305007 w 5272699"/>
                <a:gd name="connsiteY2" fmla="*/ 66358 h 2534458"/>
                <a:gd name="connsiteX3" fmla="*/ 260636 w 5272699"/>
                <a:gd name="connsiteY3" fmla="*/ 1116852 h 2534458"/>
                <a:gd name="connsiteX4" fmla="*/ 967692 w 5272699"/>
                <a:gd name="connsiteY4" fmla="*/ 66358 h 2534458"/>
                <a:gd name="connsiteX5" fmla="*/ 2320629 w 5272699"/>
                <a:gd name="connsiteY5" fmla="*/ 66358 h 2534458"/>
                <a:gd name="connsiteX6" fmla="*/ 3573709 w 5272699"/>
                <a:gd name="connsiteY6" fmla="*/ 1202690 h 2534458"/>
                <a:gd name="connsiteX7" fmla="*/ 2870984 w 5272699"/>
                <a:gd name="connsiteY7" fmla="*/ 158631 h 2534458"/>
                <a:gd name="connsiteX8" fmla="*/ 4918359 w 5272699"/>
                <a:gd name="connsiteY8" fmla="*/ 1202690 h 2534458"/>
                <a:gd name="connsiteX9" fmla="*/ 354340 w 5272699"/>
                <a:gd name="connsiteY9" fmla="*/ 1202690 h 2534458"/>
                <a:gd name="connsiteX10" fmla="*/ 2401715 w 5272699"/>
                <a:gd name="connsiteY10" fmla="*/ 158631 h 2534458"/>
                <a:gd name="connsiteX11" fmla="*/ 1698990 w 5272699"/>
                <a:gd name="connsiteY11" fmla="*/ 1202690 h 2534458"/>
                <a:gd name="connsiteX12" fmla="*/ 2870984 w 5272699"/>
                <a:gd name="connsiteY12" fmla="*/ 2375337 h 2534458"/>
                <a:gd name="connsiteX13" fmla="*/ 3573709 w 5272699"/>
                <a:gd name="connsiteY13" fmla="*/ 1331278 h 2534458"/>
                <a:gd name="connsiteX14" fmla="*/ 4918359 w 5272699"/>
                <a:gd name="connsiteY14" fmla="*/ 1331278 h 2534458"/>
                <a:gd name="connsiteX15" fmla="*/ 2401715 w 5272699"/>
                <a:gd name="connsiteY15" fmla="*/ 2375337 h 2534458"/>
                <a:gd name="connsiteX16" fmla="*/ 354340 w 5272699"/>
                <a:gd name="connsiteY16" fmla="*/ 1331278 h 2534458"/>
                <a:gd name="connsiteX17" fmla="*/ 1698990 w 5272699"/>
                <a:gd name="connsiteY17" fmla="*/ 1331278 h 2534458"/>
                <a:gd name="connsiteX18" fmla="*/ 2705468 w 5272699"/>
                <a:gd name="connsiteY18" fmla="*/ 2384147 h 2534458"/>
                <a:gd name="connsiteX19" fmla="*/ 2705468 w 5272699"/>
                <a:gd name="connsiteY19" fmla="*/ 149821 h 2534458"/>
                <a:gd name="connsiteX20" fmla="*/ 3457397 w 5272699"/>
                <a:gd name="connsiteY20" fmla="*/ 1266984 h 2534458"/>
                <a:gd name="connsiteX21" fmla="*/ 2567231 w 5272699"/>
                <a:gd name="connsiteY21" fmla="*/ 2384147 h 2534458"/>
                <a:gd name="connsiteX22" fmla="*/ 1815302 w 5272699"/>
                <a:gd name="connsiteY22" fmla="*/ 1266984 h 2534458"/>
                <a:gd name="connsiteX23" fmla="*/ 2567231 w 5272699"/>
                <a:gd name="connsiteY23" fmla="*/ 149821 h 2534458"/>
                <a:gd name="connsiteX24" fmla="*/ 2952070 w 5272699"/>
                <a:gd name="connsiteY24" fmla="*/ 2467610 h 2534458"/>
                <a:gd name="connsiteX25" fmla="*/ 5012063 w 5272699"/>
                <a:gd name="connsiteY25" fmla="*/ 1417116 h 2534458"/>
                <a:gd name="connsiteX26" fmla="*/ 4305007 w 5272699"/>
                <a:gd name="connsiteY26" fmla="*/ 2467610 h 2534458"/>
                <a:gd name="connsiteX27" fmla="*/ 967692 w 5272699"/>
                <a:gd name="connsiteY27" fmla="*/ 2467610 h 2534458"/>
                <a:gd name="connsiteX28" fmla="*/ 260636 w 5272699"/>
                <a:gd name="connsiteY28" fmla="*/ 1417116 h 2534458"/>
                <a:gd name="connsiteX29" fmla="*/ 2320629 w 5272699"/>
                <a:gd name="connsiteY29" fmla="*/ 2467610 h 2534458"/>
                <a:gd name="connsiteX30" fmla="*/ 0 w 5272699"/>
                <a:gd name="connsiteY30" fmla="*/ 2534458 h 2534458"/>
                <a:gd name="connsiteX31" fmla="*/ 68400 w 5272699"/>
                <a:gd name="connsiteY31" fmla="*/ 2534458 h 2534458"/>
                <a:gd name="connsiteX32" fmla="*/ 68400 w 5272699"/>
                <a:gd name="connsiteY32" fmla="*/ 1368608 h 2534458"/>
                <a:gd name="connsiteX33" fmla="*/ 852555 w 5272699"/>
                <a:gd name="connsiteY33" fmla="*/ 2533650 h 2534458"/>
                <a:gd name="connsiteX34" fmla="*/ 852769 w 5272699"/>
                <a:gd name="connsiteY34" fmla="*/ 2533650 h 2534458"/>
                <a:gd name="connsiteX35" fmla="*/ 852225 w 5272699"/>
                <a:gd name="connsiteY35" fmla="*/ 2534458 h 2534458"/>
                <a:gd name="connsiteX36" fmla="*/ 4420474 w 5272699"/>
                <a:gd name="connsiteY36" fmla="*/ 2534458 h 2534458"/>
                <a:gd name="connsiteX37" fmla="*/ 4419930 w 5272699"/>
                <a:gd name="connsiteY37" fmla="*/ 2533650 h 2534458"/>
                <a:gd name="connsiteX38" fmla="*/ 4420144 w 5272699"/>
                <a:gd name="connsiteY38" fmla="*/ 2533650 h 2534458"/>
                <a:gd name="connsiteX39" fmla="*/ 5204299 w 5272699"/>
                <a:gd name="connsiteY39" fmla="*/ 1368608 h 2534458"/>
                <a:gd name="connsiteX40" fmla="*/ 5204299 w 5272699"/>
                <a:gd name="connsiteY40" fmla="*/ 2534458 h 2534458"/>
                <a:gd name="connsiteX41" fmla="*/ 5272699 w 5272699"/>
                <a:gd name="connsiteY41" fmla="*/ 2534458 h 2534458"/>
                <a:gd name="connsiteX42" fmla="*/ 5272699 w 5272699"/>
                <a:gd name="connsiteY42" fmla="*/ 0 h 2534458"/>
                <a:gd name="connsiteX43" fmla="*/ 5204299 w 5272699"/>
                <a:gd name="connsiteY43" fmla="*/ 0 h 2534458"/>
                <a:gd name="connsiteX44" fmla="*/ 5204299 w 5272699"/>
                <a:gd name="connsiteY44" fmla="*/ 1165360 h 2534458"/>
                <a:gd name="connsiteX45" fmla="*/ 4419930 w 5272699"/>
                <a:gd name="connsiteY45" fmla="*/ 0 h 2534458"/>
                <a:gd name="connsiteX46" fmla="*/ 852769 w 5272699"/>
                <a:gd name="connsiteY46" fmla="*/ 0 h 2534458"/>
                <a:gd name="connsiteX47" fmla="*/ 68400 w 5272699"/>
                <a:gd name="connsiteY47" fmla="*/ 1165360 h 2534458"/>
                <a:gd name="connsiteX48" fmla="*/ 68400 w 5272699"/>
                <a:gd name="connsiteY48" fmla="*/ 0 h 2534458"/>
                <a:gd name="connsiteX49" fmla="*/ 0 w 5272699"/>
                <a:gd name="connsiteY49" fmla="*/ 0 h 2534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5272699" h="2534458">
                  <a:moveTo>
                    <a:pt x="5012063" y="1116852"/>
                  </a:moveTo>
                  <a:lnTo>
                    <a:pt x="2952070" y="66358"/>
                  </a:lnTo>
                  <a:lnTo>
                    <a:pt x="4305007" y="66358"/>
                  </a:lnTo>
                  <a:close/>
                  <a:moveTo>
                    <a:pt x="260636" y="1116852"/>
                  </a:moveTo>
                  <a:lnTo>
                    <a:pt x="967692" y="66358"/>
                  </a:lnTo>
                  <a:lnTo>
                    <a:pt x="2320629" y="66358"/>
                  </a:lnTo>
                  <a:close/>
                  <a:moveTo>
                    <a:pt x="3573709" y="1202690"/>
                  </a:moveTo>
                  <a:lnTo>
                    <a:pt x="2870984" y="158631"/>
                  </a:lnTo>
                  <a:lnTo>
                    <a:pt x="4918359" y="1202690"/>
                  </a:lnTo>
                  <a:close/>
                  <a:moveTo>
                    <a:pt x="354340" y="1202690"/>
                  </a:moveTo>
                  <a:lnTo>
                    <a:pt x="2401715" y="158631"/>
                  </a:lnTo>
                  <a:lnTo>
                    <a:pt x="1698990" y="1202690"/>
                  </a:lnTo>
                  <a:close/>
                  <a:moveTo>
                    <a:pt x="2870984" y="2375337"/>
                  </a:moveTo>
                  <a:lnTo>
                    <a:pt x="3573709" y="1331278"/>
                  </a:lnTo>
                  <a:lnTo>
                    <a:pt x="4918359" y="1331278"/>
                  </a:lnTo>
                  <a:close/>
                  <a:moveTo>
                    <a:pt x="2401715" y="2375337"/>
                  </a:moveTo>
                  <a:lnTo>
                    <a:pt x="354340" y="1331278"/>
                  </a:lnTo>
                  <a:lnTo>
                    <a:pt x="1698990" y="1331278"/>
                  </a:lnTo>
                  <a:close/>
                  <a:moveTo>
                    <a:pt x="2705468" y="2384147"/>
                  </a:moveTo>
                  <a:lnTo>
                    <a:pt x="2705468" y="149821"/>
                  </a:lnTo>
                  <a:lnTo>
                    <a:pt x="3457397" y="1266984"/>
                  </a:lnTo>
                  <a:close/>
                  <a:moveTo>
                    <a:pt x="2567231" y="2384147"/>
                  </a:moveTo>
                  <a:lnTo>
                    <a:pt x="1815302" y="1266984"/>
                  </a:lnTo>
                  <a:lnTo>
                    <a:pt x="2567231" y="149821"/>
                  </a:lnTo>
                  <a:close/>
                  <a:moveTo>
                    <a:pt x="2952070" y="2467610"/>
                  </a:moveTo>
                  <a:lnTo>
                    <a:pt x="5012063" y="1417116"/>
                  </a:lnTo>
                  <a:lnTo>
                    <a:pt x="4305007" y="2467610"/>
                  </a:lnTo>
                  <a:close/>
                  <a:moveTo>
                    <a:pt x="967692" y="2467610"/>
                  </a:moveTo>
                  <a:lnTo>
                    <a:pt x="260636" y="1417116"/>
                  </a:lnTo>
                  <a:lnTo>
                    <a:pt x="2320629" y="2467610"/>
                  </a:lnTo>
                  <a:close/>
                  <a:moveTo>
                    <a:pt x="0" y="2534458"/>
                  </a:moveTo>
                  <a:lnTo>
                    <a:pt x="68400" y="2534458"/>
                  </a:lnTo>
                  <a:lnTo>
                    <a:pt x="68400" y="1368608"/>
                  </a:lnTo>
                  <a:lnTo>
                    <a:pt x="852555" y="2533650"/>
                  </a:lnTo>
                  <a:lnTo>
                    <a:pt x="852769" y="2533650"/>
                  </a:lnTo>
                  <a:lnTo>
                    <a:pt x="852225" y="2534458"/>
                  </a:lnTo>
                  <a:lnTo>
                    <a:pt x="4420474" y="2534458"/>
                  </a:lnTo>
                  <a:lnTo>
                    <a:pt x="4419930" y="2533650"/>
                  </a:lnTo>
                  <a:lnTo>
                    <a:pt x="4420144" y="2533650"/>
                  </a:lnTo>
                  <a:lnTo>
                    <a:pt x="5204299" y="1368608"/>
                  </a:lnTo>
                  <a:lnTo>
                    <a:pt x="5204299" y="2534458"/>
                  </a:lnTo>
                  <a:lnTo>
                    <a:pt x="5272699" y="2534458"/>
                  </a:lnTo>
                  <a:lnTo>
                    <a:pt x="5272699" y="0"/>
                  </a:lnTo>
                  <a:lnTo>
                    <a:pt x="5204299" y="0"/>
                  </a:lnTo>
                  <a:lnTo>
                    <a:pt x="5204299" y="1165360"/>
                  </a:lnTo>
                  <a:lnTo>
                    <a:pt x="4419930" y="0"/>
                  </a:lnTo>
                  <a:lnTo>
                    <a:pt x="852769" y="0"/>
                  </a:lnTo>
                  <a:lnTo>
                    <a:pt x="68400" y="1165360"/>
                  </a:lnTo>
                  <a:lnTo>
                    <a:pt x="684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68" name="グループ化 567">
            <a:extLst>
              <a:ext uri="{FF2B5EF4-FFF2-40B4-BE49-F238E27FC236}">
                <a16:creationId xmlns:a16="http://schemas.microsoft.com/office/drawing/2014/main" id="{8B45EA5E-EA26-42EC-A4CA-988409F658A8}"/>
              </a:ext>
            </a:extLst>
          </p:cNvPr>
          <p:cNvGrpSpPr/>
          <p:nvPr/>
        </p:nvGrpSpPr>
        <p:grpSpPr>
          <a:xfrm>
            <a:off x="5167748" y="1964747"/>
            <a:ext cx="4452734" cy="4284713"/>
            <a:chOff x="4738254" y="1325701"/>
            <a:chExt cx="5281127" cy="4043782"/>
          </a:xfrm>
        </p:grpSpPr>
        <p:grpSp>
          <p:nvGrpSpPr>
            <p:cNvPr id="179" name="グループ化 178">
              <a:extLst>
                <a:ext uri="{FF2B5EF4-FFF2-40B4-BE49-F238E27FC236}">
                  <a16:creationId xmlns:a16="http://schemas.microsoft.com/office/drawing/2014/main" id="{55C7D0BF-BE38-44EC-8652-9EEC7B051841}"/>
                </a:ext>
              </a:extLst>
            </p:cNvPr>
            <p:cNvGrpSpPr/>
            <p:nvPr/>
          </p:nvGrpSpPr>
          <p:grpSpPr>
            <a:xfrm>
              <a:off x="4738254" y="1325701"/>
              <a:ext cx="1055717" cy="4043782"/>
              <a:chOff x="4738254" y="1325701"/>
              <a:chExt cx="1055717" cy="4043782"/>
            </a:xfrm>
          </p:grpSpPr>
          <p:grpSp>
            <p:nvGrpSpPr>
              <p:cNvPr id="59" name="グループ化 58">
                <a:extLst>
                  <a:ext uri="{FF2B5EF4-FFF2-40B4-BE49-F238E27FC236}">
                    <a16:creationId xmlns:a16="http://schemas.microsoft.com/office/drawing/2014/main" id="{8C513406-49C5-42E9-AA3B-C8F81B3EE4E9}"/>
                  </a:ext>
                </a:extLst>
              </p:cNvPr>
              <p:cNvGrpSpPr/>
              <p:nvPr/>
            </p:nvGrpSpPr>
            <p:grpSpPr>
              <a:xfrm>
                <a:off x="4738254" y="1325701"/>
                <a:ext cx="1055717" cy="1014592"/>
                <a:chOff x="1762298" y="823168"/>
                <a:chExt cx="5272699" cy="5067301"/>
              </a:xfrm>
            </p:grpSpPr>
            <p:sp>
              <p:nvSpPr>
                <p:cNvPr id="60" name="正方形/長方形 59">
                  <a:extLst>
                    <a:ext uri="{FF2B5EF4-FFF2-40B4-BE49-F238E27FC236}">
                      <a16:creationId xmlns:a16="http://schemas.microsoft.com/office/drawing/2014/main" id="{72D55493-1732-4EC0-BFA8-91E82A85800B}"/>
                    </a:ext>
                  </a:extLst>
                </p:cNvPr>
                <p:cNvSpPr/>
                <p:nvPr/>
              </p:nvSpPr>
              <p:spPr>
                <a:xfrm>
                  <a:off x="1762298" y="823169"/>
                  <a:ext cx="5272699" cy="5067300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フリーフォーム: 図形 60">
                  <a:extLst>
                    <a:ext uri="{FF2B5EF4-FFF2-40B4-BE49-F238E27FC236}">
                      <a16:creationId xmlns:a16="http://schemas.microsoft.com/office/drawing/2014/main" id="{AEA3464F-2C92-4AFB-AB64-998FC6E3A300}"/>
                    </a:ext>
                  </a:extLst>
                </p:cNvPr>
                <p:cNvSpPr/>
                <p:nvPr/>
              </p:nvSpPr>
              <p:spPr>
                <a:xfrm>
                  <a:off x="4464050" y="210820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フリーフォーム: 図形 61">
                  <a:extLst>
                    <a:ext uri="{FF2B5EF4-FFF2-40B4-BE49-F238E27FC236}">
                      <a16:creationId xmlns:a16="http://schemas.microsoft.com/office/drawing/2014/main" id="{884522F8-37C2-4EF1-994F-5F4474A4A7DE}"/>
                    </a:ext>
                  </a:extLst>
                </p:cNvPr>
                <p:cNvSpPr/>
                <p:nvPr/>
              </p:nvSpPr>
              <p:spPr>
                <a:xfrm>
                  <a:off x="4508099" y="210820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フリーフォーム: 図形 62">
                  <a:extLst>
                    <a:ext uri="{FF2B5EF4-FFF2-40B4-BE49-F238E27FC236}">
                      <a16:creationId xmlns:a16="http://schemas.microsoft.com/office/drawing/2014/main" id="{6EB29DD2-E2FD-4896-AEF1-87EA011F62FD}"/>
                    </a:ext>
                  </a:extLst>
                </p:cNvPr>
                <p:cNvSpPr/>
                <p:nvPr/>
              </p:nvSpPr>
              <p:spPr>
                <a:xfrm flipH="1">
                  <a:off x="1871749" y="210820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869F7469-B58C-4FE2-AF1A-B39759BD6CD5}"/>
                    </a:ext>
                  </a:extLst>
                </p:cNvPr>
                <p:cNvSpPr/>
                <p:nvPr/>
              </p:nvSpPr>
              <p:spPr>
                <a:xfrm flipV="1">
                  <a:off x="4508099" y="337820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フリーフォーム: 図形 64">
                  <a:extLst>
                    <a:ext uri="{FF2B5EF4-FFF2-40B4-BE49-F238E27FC236}">
                      <a16:creationId xmlns:a16="http://schemas.microsoft.com/office/drawing/2014/main" id="{E15CE4F2-0289-4A47-A01C-E5ED42731F51}"/>
                    </a:ext>
                  </a:extLst>
                </p:cNvPr>
                <p:cNvSpPr/>
                <p:nvPr/>
              </p:nvSpPr>
              <p:spPr>
                <a:xfrm flipH="1" flipV="1">
                  <a:off x="1871749" y="337820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二等辺三角形 65">
                  <a:extLst>
                    <a:ext uri="{FF2B5EF4-FFF2-40B4-BE49-F238E27FC236}">
                      <a16:creationId xmlns:a16="http://schemas.microsoft.com/office/drawing/2014/main" id="{4BF74E76-07F5-4754-88B5-9B9EE71CEDD4}"/>
                    </a:ext>
                  </a:extLst>
                </p:cNvPr>
                <p:cNvSpPr/>
                <p:nvPr/>
              </p:nvSpPr>
              <p:spPr>
                <a:xfrm rot="16200000">
                  <a:off x="2686050" y="1644650"/>
                  <a:ext cx="2457450" cy="895350"/>
                </a:xfrm>
                <a:prstGeom prst="triangle">
                  <a:avLst/>
                </a:pr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二等辺三角形 66">
                  <a:extLst>
                    <a:ext uri="{FF2B5EF4-FFF2-40B4-BE49-F238E27FC236}">
                      <a16:creationId xmlns:a16="http://schemas.microsoft.com/office/drawing/2014/main" id="{DED0877F-8525-47E1-860F-2D1B3CAD1B8A}"/>
                    </a:ext>
                  </a:extLst>
                </p:cNvPr>
                <p:cNvSpPr/>
                <p:nvPr/>
              </p:nvSpPr>
              <p:spPr>
                <a:xfrm rot="5400000" flipH="1">
                  <a:off x="3625449" y="1644650"/>
                  <a:ext cx="2457450" cy="895350"/>
                </a:xfrm>
                <a:prstGeom prst="triangl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二等辺三角形 67">
                  <a:extLst>
                    <a:ext uri="{FF2B5EF4-FFF2-40B4-BE49-F238E27FC236}">
                      <a16:creationId xmlns:a16="http://schemas.microsoft.com/office/drawing/2014/main" id="{7E39582E-FA38-4F43-A189-1F1FFC120310}"/>
                    </a:ext>
                  </a:extLst>
                </p:cNvPr>
                <p:cNvSpPr/>
                <p:nvPr/>
              </p:nvSpPr>
              <p:spPr>
                <a:xfrm rot="16200000">
                  <a:off x="2686050" y="4191000"/>
                  <a:ext cx="2457450" cy="895350"/>
                </a:xfrm>
                <a:prstGeom prst="triangl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二等辺三角形 68">
                  <a:extLst>
                    <a:ext uri="{FF2B5EF4-FFF2-40B4-BE49-F238E27FC236}">
                      <a16:creationId xmlns:a16="http://schemas.microsoft.com/office/drawing/2014/main" id="{13BF0119-82EC-43D6-BC8F-A2F6BBF65E05}"/>
                    </a:ext>
                  </a:extLst>
                </p:cNvPr>
                <p:cNvSpPr/>
                <p:nvPr/>
              </p:nvSpPr>
              <p:spPr>
                <a:xfrm rot="5400000" flipH="1">
                  <a:off x="3625449" y="4191000"/>
                  <a:ext cx="2457450" cy="895350"/>
                </a:xfrm>
                <a:prstGeom prst="triangle">
                  <a:avLst/>
                </a:pr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フリーフォーム: 図形 69">
                  <a:extLst>
                    <a:ext uri="{FF2B5EF4-FFF2-40B4-BE49-F238E27FC236}">
                      <a16:creationId xmlns:a16="http://schemas.microsoft.com/office/drawing/2014/main" id="{A8E62977-A6D5-4409-86E4-1D7664C43977}"/>
                    </a:ext>
                  </a:extLst>
                </p:cNvPr>
                <p:cNvSpPr/>
                <p:nvPr/>
              </p:nvSpPr>
              <p:spPr>
                <a:xfrm>
                  <a:off x="1895648" y="3419474"/>
                  <a:ext cx="2425700" cy="1223965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  <a:gd name="connsiteX0" fmla="*/ 0 w 2406650"/>
                    <a:gd name="connsiteY0" fmla="*/ 1246026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46026 h 1250950"/>
                    <a:gd name="connsiteX0" fmla="*/ 0 w 2425700"/>
                    <a:gd name="connsiteY0" fmla="*/ 1265727 h 1265727"/>
                    <a:gd name="connsiteX1" fmla="*/ 1587500 w 2425700"/>
                    <a:gd name="connsiteY1" fmla="*/ 1250950 h 1265727"/>
                    <a:gd name="connsiteX2" fmla="*/ 2425700 w 2425700"/>
                    <a:gd name="connsiteY2" fmla="*/ 0 h 1265727"/>
                    <a:gd name="connsiteX3" fmla="*/ 0 w 2425700"/>
                    <a:gd name="connsiteY3" fmla="*/ 1265727 h 1265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25700" h="1265727">
                      <a:moveTo>
                        <a:pt x="0" y="1265727"/>
                      </a:moveTo>
                      <a:lnTo>
                        <a:pt x="1587500" y="1250950"/>
                      </a:lnTo>
                      <a:lnTo>
                        <a:pt x="2425700" y="0"/>
                      </a:lnTo>
                      <a:lnTo>
                        <a:pt x="0" y="1265727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フリーフォーム: 図形 70">
                  <a:extLst>
                    <a:ext uri="{FF2B5EF4-FFF2-40B4-BE49-F238E27FC236}">
                      <a16:creationId xmlns:a16="http://schemas.microsoft.com/office/drawing/2014/main" id="{27372015-E69C-4CC4-A04B-77BB26C50B83}"/>
                    </a:ext>
                  </a:extLst>
                </p:cNvPr>
                <p:cNvSpPr/>
                <p:nvPr/>
              </p:nvSpPr>
              <p:spPr>
                <a:xfrm flipH="1">
                  <a:off x="4480211" y="3386882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フリーフォーム: 図形 71">
                  <a:extLst>
                    <a:ext uri="{FF2B5EF4-FFF2-40B4-BE49-F238E27FC236}">
                      <a16:creationId xmlns:a16="http://schemas.microsoft.com/office/drawing/2014/main" id="{EB16D227-14BB-43AB-8B1B-9C07FAD22C3A}"/>
                    </a:ext>
                  </a:extLst>
                </p:cNvPr>
                <p:cNvSpPr/>
                <p:nvPr/>
              </p:nvSpPr>
              <p:spPr>
                <a:xfrm flipV="1">
                  <a:off x="1895648" y="2109259"/>
                  <a:ext cx="2425700" cy="1223965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  <a:gd name="connsiteX0" fmla="*/ 0 w 2406650"/>
                    <a:gd name="connsiteY0" fmla="*/ 1246026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46026 h 1250950"/>
                    <a:gd name="connsiteX0" fmla="*/ 0 w 2425700"/>
                    <a:gd name="connsiteY0" fmla="*/ 1265727 h 1265727"/>
                    <a:gd name="connsiteX1" fmla="*/ 1587500 w 2425700"/>
                    <a:gd name="connsiteY1" fmla="*/ 1250950 h 1265727"/>
                    <a:gd name="connsiteX2" fmla="*/ 2425700 w 2425700"/>
                    <a:gd name="connsiteY2" fmla="*/ 0 h 1265727"/>
                    <a:gd name="connsiteX3" fmla="*/ 0 w 2425700"/>
                    <a:gd name="connsiteY3" fmla="*/ 1265727 h 1265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25700" h="1265727">
                      <a:moveTo>
                        <a:pt x="0" y="1265727"/>
                      </a:moveTo>
                      <a:lnTo>
                        <a:pt x="1587500" y="1250950"/>
                      </a:lnTo>
                      <a:lnTo>
                        <a:pt x="2425700" y="0"/>
                      </a:lnTo>
                      <a:lnTo>
                        <a:pt x="0" y="1265727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フリーフォーム: 図形 72">
                  <a:extLst>
                    <a:ext uri="{FF2B5EF4-FFF2-40B4-BE49-F238E27FC236}">
                      <a16:creationId xmlns:a16="http://schemas.microsoft.com/office/drawing/2014/main" id="{39D252F7-C46F-4BFB-9638-A5CFF5A21F68}"/>
                    </a:ext>
                  </a:extLst>
                </p:cNvPr>
                <p:cNvSpPr/>
                <p:nvPr/>
              </p:nvSpPr>
              <p:spPr>
                <a:xfrm flipH="1" flipV="1">
                  <a:off x="4480211" y="2076667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8E956BC0-3A9C-4875-B268-9D48076BB685}"/>
                    </a:ext>
                  </a:extLst>
                </p:cNvPr>
                <p:cNvSpPr/>
                <p:nvPr/>
              </p:nvSpPr>
              <p:spPr>
                <a:xfrm flipV="1">
                  <a:off x="4508099" y="84836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フリーフォーム: 図形 74">
                  <a:extLst>
                    <a:ext uri="{FF2B5EF4-FFF2-40B4-BE49-F238E27FC236}">
                      <a16:creationId xmlns:a16="http://schemas.microsoft.com/office/drawing/2014/main" id="{DFE8C76A-CD20-461F-97D8-5D4E75C48FA5}"/>
                    </a:ext>
                  </a:extLst>
                </p:cNvPr>
                <p:cNvSpPr/>
                <p:nvPr/>
              </p:nvSpPr>
              <p:spPr>
                <a:xfrm flipH="1" flipV="1">
                  <a:off x="1871749" y="84836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フリーフォーム: 図形 75">
                  <a:extLst>
                    <a:ext uri="{FF2B5EF4-FFF2-40B4-BE49-F238E27FC236}">
                      <a16:creationId xmlns:a16="http://schemas.microsoft.com/office/drawing/2014/main" id="{67548C8A-34DB-4275-8C95-115259A670BE}"/>
                    </a:ext>
                  </a:extLst>
                </p:cNvPr>
                <p:cNvSpPr/>
                <p:nvPr/>
              </p:nvSpPr>
              <p:spPr>
                <a:xfrm>
                  <a:off x="1895648" y="889634"/>
                  <a:ext cx="2425700" cy="1223965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  <a:gd name="connsiteX0" fmla="*/ 0 w 2406650"/>
                    <a:gd name="connsiteY0" fmla="*/ 1246026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46026 h 1250950"/>
                    <a:gd name="connsiteX0" fmla="*/ 0 w 2425700"/>
                    <a:gd name="connsiteY0" fmla="*/ 1265727 h 1265727"/>
                    <a:gd name="connsiteX1" fmla="*/ 1587500 w 2425700"/>
                    <a:gd name="connsiteY1" fmla="*/ 1250950 h 1265727"/>
                    <a:gd name="connsiteX2" fmla="*/ 2425700 w 2425700"/>
                    <a:gd name="connsiteY2" fmla="*/ 0 h 1265727"/>
                    <a:gd name="connsiteX3" fmla="*/ 0 w 2425700"/>
                    <a:gd name="connsiteY3" fmla="*/ 1265727 h 1265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25700" h="1265727">
                      <a:moveTo>
                        <a:pt x="0" y="1265727"/>
                      </a:moveTo>
                      <a:lnTo>
                        <a:pt x="1587500" y="1250950"/>
                      </a:lnTo>
                      <a:lnTo>
                        <a:pt x="2425700" y="0"/>
                      </a:lnTo>
                      <a:lnTo>
                        <a:pt x="0" y="1265727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フリーフォーム: 図形 76">
                  <a:extLst>
                    <a:ext uri="{FF2B5EF4-FFF2-40B4-BE49-F238E27FC236}">
                      <a16:creationId xmlns:a16="http://schemas.microsoft.com/office/drawing/2014/main" id="{6E8AC9B6-5DDB-461D-BE6A-3C0F526D1395}"/>
                    </a:ext>
                  </a:extLst>
                </p:cNvPr>
                <p:cNvSpPr/>
                <p:nvPr/>
              </p:nvSpPr>
              <p:spPr>
                <a:xfrm flipH="1">
                  <a:off x="4480211" y="857042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フリーフォーム: 図形 77">
                  <a:extLst>
                    <a:ext uri="{FF2B5EF4-FFF2-40B4-BE49-F238E27FC236}">
                      <a16:creationId xmlns:a16="http://schemas.microsoft.com/office/drawing/2014/main" id="{3219D437-19AA-4878-9C6A-6A91E82D31C6}"/>
                    </a:ext>
                  </a:extLst>
                </p:cNvPr>
                <p:cNvSpPr/>
                <p:nvPr/>
              </p:nvSpPr>
              <p:spPr>
                <a:xfrm>
                  <a:off x="4508099" y="4614178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フリーフォーム: 図形 78">
                  <a:extLst>
                    <a:ext uri="{FF2B5EF4-FFF2-40B4-BE49-F238E27FC236}">
                      <a16:creationId xmlns:a16="http://schemas.microsoft.com/office/drawing/2014/main" id="{538CC794-6AEE-4C93-8652-2A7D152B3E27}"/>
                    </a:ext>
                  </a:extLst>
                </p:cNvPr>
                <p:cNvSpPr/>
                <p:nvPr/>
              </p:nvSpPr>
              <p:spPr>
                <a:xfrm flipH="1">
                  <a:off x="1871749" y="4614178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0" name="フリーフォーム: 図形 79">
                  <a:extLst>
                    <a:ext uri="{FF2B5EF4-FFF2-40B4-BE49-F238E27FC236}">
                      <a16:creationId xmlns:a16="http://schemas.microsoft.com/office/drawing/2014/main" id="{17FD7B4C-D620-4C09-99E7-711A81AC78D9}"/>
                    </a:ext>
                  </a:extLst>
                </p:cNvPr>
                <p:cNvSpPr/>
                <p:nvPr/>
              </p:nvSpPr>
              <p:spPr>
                <a:xfrm flipV="1">
                  <a:off x="1895648" y="4615237"/>
                  <a:ext cx="2425700" cy="1223965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  <a:gd name="connsiteX0" fmla="*/ 0 w 2406650"/>
                    <a:gd name="connsiteY0" fmla="*/ 1246026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46026 h 1250950"/>
                    <a:gd name="connsiteX0" fmla="*/ 0 w 2425700"/>
                    <a:gd name="connsiteY0" fmla="*/ 1265727 h 1265727"/>
                    <a:gd name="connsiteX1" fmla="*/ 1587500 w 2425700"/>
                    <a:gd name="connsiteY1" fmla="*/ 1250950 h 1265727"/>
                    <a:gd name="connsiteX2" fmla="*/ 2425700 w 2425700"/>
                    <a:gd name="connsiteY2" fmla="*/ 0 h 1265727"/>
                    <a:gd name="connsiteX3" fmla="*/ 0 w 2425700"/>
                    <a:gd name="connsiteY3" fmla="*/ 1265727 h 1265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25700" h="1265727">
                      <a:moveTo>
                        <a:pt x="0" y="1265727"/>
                      </a:moveTo>
                      <a:lnTo>
                        <a:pt x="1587500" y="1250950"/>
                      </a:lnTo>
                      <a:lnTo>
                        <a:pt x="2425700" y="0"/>
                      </a:lnTo>
                      <a:lnTo>
                        <a:pt x="0" y="1265727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" name="フリーフォーム: 図形 80">
                  <a:extLst>
                    <a:ext uri="{FF2B5EF4-FFF2-40B4-BE49-F238E27FC236}">
                      <a16:creationId xmlns:a16="http://schemas.microsoft.com/office/drawing/2014/main" id="{19A8DDD6-E23B-4431-B35A-0A8014A14FE6}"/>
                    </a:ext>
                  </a:extLst>
                </p:cNvPr>
                <p:cNvSpPr/>
                <p:nvPr/>
              </p:nvSpPr>
              <p:spPr>
                <a:xfrm flipH="1" flipV="1">
                  <a:off x="4480211" y="4582645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6205E64D-028A-4821-BC92-F5D022F18402}"/>
                    </a:ext>
                  </a:extLst>
                </p:cNvPr>
                <p:cNvSpPr/>
                <p:nvPr/>
              </p:nvSpPr>
              <p:spPr>
                <a:xfrm flipV="1">
                  <a:off x="1762298" y="823168"/>
                  <a:ext cx="5272699" cy="5067300"/>
                </a:xfrm>
                <a:custGeom>
                  <a:avLst/>
                  <a:gdLst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260636 w 5272699"/>
                    <a:gd name="connsiteY3" fmla="*/ 1116852 h 5067300"/>
                    <a:gd name="connsiteX4" fmla="*/ 967692 w 5272699"/>
                    <a:gd name="connsiteY4" fmla="*/ 66358 h 5067300"/>
                    <a:gd name="connsiteX5" fmla="*/ 2320629 w 5272699"/>
                    <a:gd name="connsiteY5" fmla="*/ 66358 h 5067300"/>
                    <a:gd name="connsiteX6" fmla="*/ 3573709 w 5272699"/>
                    <a:gd name="connsiteY6" fmla="*/ 1202690 h 5067300"/>
                    <a:gd name="connsiteX7" fmla="*/ 2870984 w 5272699"/>
                    <a:gd name="connsiteY7" fmla="*/ 158631 h 5067300"/>
                    <a:gd name="connsiteX8" fmla="*/ 4918359 w 5272699"/>
                    <a:gd name="connsiteY8" fmla="*/ 1202690 h 5067300"/>
                    <a:gd name="connsiteX9" fmla="*/ 354340 w 5272699"/>
                    <a:gd name="connsiteY9" fmla="*/ 1202690 h 5067300"/>
                    <a:gd name="connsiteX10" fmla="*/ 2401715 w 5272699"/>
                    <a:gd name="connsiteY10" fmla="*/ 158631 h 5067300"/>
                    <a:gd name="connsiteX11" fmla="*/ 1698990 w 5272699"/>
                    <a:gd name="connsiteY11" fmla="*/ 1202690 h 5067300"/>
                    <a:gd name="connsiteX12" fmla="*/ 2870984 w 5272699"/>
                    <a:gd name="connsiteY12" fmla="*/ 2375337 h 5067300"/>
                    <a:gd name="connsiteX13" fmla="*/ 3573709 w 5272699"/>
                    <a:gd name="connsiteY13" fmla="*/ 1331278 h 5067300"/>
                    <a:gd name="connsiteX14" fmla="*/ 4918359 w 5272699"/>
                    <a:gd name="connsiteY14" fmla="*/ 1331278 h 5067300"/>
                    <a:gd name="connsiteX15" fmla="*/ 2401715 w 5272699"/>
                    <a:gd name="connsiteY15" fmla="*/ 2375337 h 5067300"/>
                    <a:gd name="connsiteX16" fmla="*/ 354340 w 5272699"/>
                    <a:gd name="connsiteY16" fmla="*/ 1331278 h 5067300"/>
                    <a:gd name="connsiteX17" fmla="*/ 1698990 w 5272699"/>
                    <a:gd name="connsiteY17" fmla="*/ 1331278 h 5067300"/>
                    <a:gd name="connsiteX18" fmla="*/ 2705468 w 5272699"/>
                    <a:gd name="connsiteY18" fmla="*/ 2384147 h 5067300"/>
                    <a:gd name="connsiteX19" fmla="*/ 2705468 w 5272699"/>
                    <a:gd name="connsiteY19" fmla="*/ 149821 h 5067300"/>
                    <a:gd name="connsiteX20" fmla="*/ 3457397 w 5272699"/>
                    <a:gd name="connsiteY20" fmla="*/ 1266984 h 5067300"/>
                    <a:gd name="connsiteX21" fmla="*/ 2567231 w 5272699"/>
                    <a:gd name="connsiteY21" fmla="*/ 2384147 h 5067300"/>
                    <a:gd name="connsiteX22" fmla="*/ 1815302 w 5272699"/>
                    <a:gd name="connsiteY22" fmla="*/ 1266984 h 5067300"/>
                    <a:gd name="connsiteX23" fmla="*/ 2567231 w 5272699"/>
                    <a:gd name="connsiteY23" fmla="*/ 149821 h 5067300"/>
                    <a:gd name="connsiteX24" fmla="*/ 2952070 w 5272699"/>
                    <a:gd name="connsiteY24" fmla="*/ 2467610 h 5067300"/>
                    <a:gd name="connsiteX25" fmla="*/ 5012063 w 5272699"/>
                    <a:gd name="connsiteY25" fmla="*/ 1417116 h 5067300"/>
                    <a:gd name="connsiteX26" fmla="*/ 4305007 w 5272699"/>
                    <a:gd name="connsiteY26" fmla="*/ 2467610 h 5067300"/>
                    <a:gd name="connsiteX27" fmla="*/ 967692 w 5272699"/>
                    <a:gd name="connsiteY27" fmla="*/ 2467610 h 5067300"/>
                    <a:gd name="connsiteX28" fmla="*/ 260636 w 5272699"/>
                    <a:gd name="connsiteY28" fmla="*/ 1417116 h 5067300"/>
                    <a:gd name="connsiteX29" fmla="*/ 2320629 w 5272699"/>
                    <a:gd name="connsiteY29" fmla="*/ 2467610 h 5067300"/>
                    <a:gd name="connsiteX30" fmla="*/ 5012063 w 5272699"/>
                    <a:gd name="connsiteY30" fmla="*/ 3650502 h 5067300"/>
                    <a:gd name="connsiteX31" fmla="*/ 2952070 w 5272699"/>
                    <a:gd name="connsiteY31" fmla="*/ 2600008 h 5067300"/>
                    <a:gd name="connsiteX32" fmla="*/ 4305007 w 5272699"/>
                    <a:gd name="connsiteY32" fmla="*/ 2600008 h 5067300"/>
                    <a:gd name="connsiteX33" fmla="*/ 260636 w 5272699"/>
                    <a:gd name="connsiteY33" fmla="*/ 3650502 h 5067300"/>
                    <a:gd name="connsiteX34" fmla="*/ 967692 w 5272699"/>
                    <a:gd name="connsiteY34" fmla="*/ 2600008 h 5067300"/>
                    <a:gd name="connsiteX35" fmla="*/ 2320629 w 5272699"/>
                    <a:gd name="connsiteY35" fmla="*/ 2600008 h 5067300"/>
                    <a:gd name="connsiteX36" fmla="*/ 5204299 w 5272699"/>
                    <a:gd name="connsiteY36" fmla="*/ 3699010 h 5067300"/>
                    <a:gd name="connsiteX37" fmla="*/ 4419930 w 5272699"/>
                    <a:gd name="connsiteY37" fmla="*/ 2533650 h 5067300"/>
                    <a:gd name="connsiteX38" fmla="*/ 4420144 w 5272699"/>
                    <a:gd name="connsiteY38" fmla="*/ 2533650 h 5067300"/>
                    <a:gd name="connsiteX39" fmla="*/ 5204299 w 5272699"/>
                    <a:gd name="connsiteY39" fmla="*/ 1368608 h 5067300"/>
                    <a:gd name="connsiteX40" fmla="*/ 5204299 w 5272699"/>
                    <a:gd name="connsiteY40" fmla="*/ 2533650 h 5067300"/>
                    <a:gd name="connsiteX41" fmla="*/ 68400 w 5272699"/>
                    <a:gd name="connsiteY41" fmla="*/ 3699010 h 5067300"/>
                    <a:gd name="connsiteX42" fmla="*/ 68400 w 5272699"/>
                    <a:gd name="connsiteY42" fmla="*/ 2533650 h 5067300"/>
                    <a:gd name="connsiteX43" fmla="*/ 68400 w 5272699"/>
                    <a:gd name="connsiteY43" fmla="*/ 1368608 h 5067300"/>
                    <a:gd name="connsiteX44" fmla="*/ 852555 w 5272699"/>
                    <a:gd name="connsiteY44" fmla="*/ 2533650 h 5067300"/>
                    <a:gd name="connsiteX45" fmla="*/ 852769 w 5272699"/>
                    <a:gd name="connsiteY45" fmla="*/ 2533650 h 5067300"/>
                    <a:gd name="connsiteX46" fmla="*/ 3573709 w 5272699"/>
                    <a:gd name="connsiteY46" fmla="*/ 3736340 h 5067300"/>
                    <a:gd name="connsiteX47" fmla="*/ 2870984 w 5272699"/>
                    <a:gd name="connsiteY47" fmla="*/ 2692281 h 5067300"/>
                    <a:gd name="connsiteX48" fmla="*/ 4918359 w 5272699"/>
                    <a:gd name="connsiteY48" fmla="*/ 3736340 h 5067300"/>
                    <a:gd name="connsiteX49" fmla="*/ 354340 w 5272699"/>
                    <a:gd name="connsiteY49" fmla="*/ 3736340 h 5067300"/>
                    <a:gd name="connsiteX50" fmla="*/ 2401715 w 5272699"/>
                    <a:gd name="connsiteY50" fmla="*/ 2692281 h 5067300"/>
                    <a:gd name="connsiteX51" fmla="*/ 1698990 w 5272699"/>
                    <a:gd name="connsiteY51" fmla="*/ 3736340 h 5067300"/>
                    <a:gd name="connsiteX52" fmla="*/ 2870984 w 5272699"/>
                    <a:gd name="connsiteY52" fmla="*/ 4908987 h 5067300"/>
                    <a:gd name="connsiteX53" fmla="*/ 3573709 w 5272699"/>
                    <a:gd name="connsiteY53" fmla="*/ 3864928 h 5067300"/>
                    <a:gd name="connsiteX54" fmla="*/ 4918359 w 5272699"/>
                    <a:gd name="connsiteY54" fmla="*/ 3864928 h 5067300"/>
                    <a:gd name="connsiteX55" fmla="*/ 2401715 w 5272699"/>
                    <a:gd name="connsiteY55" fmla="*/ 4908987 h 5067300"/>
                    <a:gd name="connsiteX56" fmla="*/ 354340 w 5272699"/>
                    <a:gd name="connsiteY56" fmla="*/ 3864928 h 5067300"/>
                    <a:gd name="connsiteX57" fmla="*/ 1698990 w 5272699"/>
                    <a:gd name="connsiteY57" fmla="*/ 3864928 h 5067300"/>
                    <a:gd name="connsiteX58" fmla="*/ 2705468 w 5272699"/>
                    <a:gd name="connsiteY58" fmla="*/ 4917797 h 5067300"/>
                    <a:gd name="connsiteX59" fmla="*/ 2705468 w 5272699"/>
                    <a:gd name="connsiteY59" fmla="*/ 2683471 h 5067300"/>
                    <a:gd name="connsiteX60" fmla="*/ 3457397 w 5272699"/>
                    <a:gd name="connsiteY60" fmla="*/ 3800634 h 5067300"/>
                    <a:gd name="connsiteX61" fmla="*/ 2567231 w 5272699"/>
                    <a:gd name="connsiteY61" fmla="*/ 4917797 h 5067300"/>
                    <a:gd name="connsiteX62" fmla="*/ 1815302 w 5272699"/>
                    <a:gd name="connsiteY62" fmla="*/ 3800634 h 5067300"/>
                    <a:gd name="connsiteX63" fmla="*/ 2567231 w 5272699"/>
                    <a:gd name="connsiteY63" fmla="*/ 2683471 h 5067300"/>
                    <a:gd name="connsiteX64" fmla="*/ 2952070 w 5272699"/>
                    <a:gd name="connsiteY64" fmla="*/ 5001260 h 5067300"/>
                    <a:gd name="connsiteX65" fmla="*/ 5012063 w 5272699"/>
                    <a:gd name="connsiteY65" fmla="*/ 3950766 h 5067300"/>
                    <a:gd name="connsiteX66" fmla="*/ 4305007 w 5272699"/>
                    <a:gd name="connsiteY66" fmla="*/ 5001260 h 5067300"/>
                    <a:gd name="connsiteX67" fmla="*/ 967692 w 5272699"/>
                    <a:gd name="connsiteY67" fmla="*/ 5001260 h 5067300"/>
                    <a:gd name="connsiteX68" fmla="*/ 260636 w 5272699"/>
                    <a:gd name="connsiteY68" fmla="*/ 3950766 h 5067300"/>
                    <a:gd name="connsiteX69" fmla="*/ 2320629 w 5272699"/>
                    <a:gd name="connsiteY69" fmla="*/ 5001260 h 5067300"/>
                    <a:gd name="connsiteX70" fmla="*/ 0 w 5272699"/>
                    <a:gd name="connsiteY70" fmla="*/ 5067300 h 5067300"/>
                    <a:gd name="connsiteX71" fmla="*/ 68400 w 5272699"/>
                    <a:gd name="connsiteY71" fmla="*/ 5067300 h 5067300"/>
                    <a:gd name="connsiteX72" fmla="*/ 68400 w 5272699"/>
                    <a:gd name="connsiteY72" fmla="*/ 3902258 h 5067300"/>
                    <a:gd name="connsiteX73" fmla="*/ 852555 w 5272699"/>
                    <a:gd name="connsiteY73" fmla="*/ 5067300 h 5067300"/>
                    <a:gd name="connsiteX74" fmla="*/ 4420144 w 5272699"/>
                    <a:gd name="connsiteY74" fmla="*/ 5067300 h 5067300"/>
                    <a:gd name="connsiteX75" fmla="*/ 5204299 w 5272699"/>
                    <a:gd name="connsiteY75" fmla="*/ 3902258 h 5067300"/>
                    <a:gd name="connsiteX76" fmla="*/ 5204299 w 5272699"/>
                    <a:gd name="connsiteY76" fmla="*/ 5067300 h 5067300"/>
                    <a:gd name="connsiteX77" fmla="*/ 5272699 w 5272699"/>
                    <a:gd name="connsiteY77" fmla="*/ 5067300 h 5067300"/>
                    <a:gd name="connsiteX78" fmla="*/ 5272699 w 5272699"/>
                    <a:gd name="connsiteY78" fmla="*/ 3800634 h 5067300"/>
                    <a:gd name="connsiteX79" fmla="*/ 5272699 w 5272699"/>
                    <a:gd name="connsiteY79" fmla="*/ 2533650 h 5067300"/>
                    <a:gd name="connsiteX80" fmla="*/ 5272699 w 5272699"/>
                    <a:gd name="connsiteY80" fmla="*/ 1266984 h 5067300"/>
                    <a:gd name="connsiteX81" fmla="*/ 5272699 w 5272699"/>
                    <a:gd name="connsiteY81" fmla="*/ 0 h 5067300"/>
                    <a:gd name="connsiteX82" fmla="*/ 5204299 w 5272699"/>
                    <a:gd name="connsiteY82" fmla="*/ 0 h 5067300"/>
                    <a:gd name="connsiteX83" fmla="*/ 5204299 w 5272699"/>
                    <a:gd name="connsiteY83" fmla="*/ 1165360 h 5067300"/>
                    <a:gd name="connsiteX84" fmla="*/ 4419930 w 5272699"/>
                    <a:gd name="connsiteY84" fmla="*/ 0 h 5067300"/>
                    <a:gd name="connsiteX85" fmla="*/ 852769 w 5272699"/>
                    <a:gd name="connsiteY85" fmla="*/ 0 h 5067300"/>
                    <a:gd name="connsiteX86" fmla="*/ 68400 w 5272699"/>
                    <a:gd name="connsiteY86" fmla="*/ 1165360 h 5067300"/>
                    <a:gd name="connsiteX87" fmla="*/ 68400 w 5272699"/>
                    <a:gd name="connsiteY87" fmla="*/ 0 h 5067300"/>
                    <a:gd name="connsiteX88" fmla="*/ 0 w 5272699"/>
                    <a:gd name="connsiteY88" fmla="*/ 0 h 5067300"/>
                    <a:gd name="connsiteX89" fmla="*/ 0 w 5272699"/>
                    <a:gd name="connsiteY89" fmla="*/ 1266984 h 5067300"/>
                    <a:gd name="connsiteX90" fmla="*/ 0 w 5272699"/>
                    <a:gd name="connsiteY90" fmla="*/ 2533650 h 5067300"/>
                    <a:gd name="connsiteX91" fmla="*/ 0 w 5272699"/>
                    <a:gd name="connsiteY91" fmla="*/ 3800634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2533650 h 5067300"/>
                    <a:gd name="connsiteX53" fmla="*/ 5204299 w 5272699"/>
                    <a:gd name="connsiteY53" fmla="*/ 3699010 h 5067300"/>
                    <a:gd name="connsiteX54" fmla="*/ 68400 w 5272699"/>
                    <a:gd name="connsiteY54" fmla="*/ 3699010 h 5067300"/>
                    <a:gd name="connsiteX55" fmla="*/ 68400 w 5272699"/>
                    <a:gd name="connsiteY55" fmla="*/ 1368608 h 5067300"/>
                    <a:gd name="connsiteX56" fmla="*/ 852555 w 5272699"/>
                    <a:gd name="connsiteY56" fmla="*/ 2533650 h 5067300"/>
                    <a:gd name="connsiteX57" fmla="*/ 852769 w 5272699"/>
                    <a:gd name="connsiteY57" fmla="*/ 2533650 h 5067300"/>
                    <a:gd name="connsiteX58" fmla="*/ 68400 w 5272699"/>
                    <a:gd name="connsiteY58" fmla="*/ 3699010 h 5067300"/>
                    <a:gd name="connsiteX59" fmla="*/ 3573709 w 5272699"/>
                    <a:gd name="connsiteY59" fmla="*/ 3736340 h 5067300"/>
                    <a:gd name="connsiteX60" fmla="*/ 2870984 w 5272699"/>
                    <a:gd name="connsiteY60" fmla="*/ 2692281 h 5067300"/>
                    <a:gd name="connsiteX61" fmla="*/ 4918359 w 5272699"/>
                    <a:gd name="connsiteY61" fmla="*/ 3736340 h 5067300"/>
                    <a:gd name="connsiteX62" fmla="*/ 3573709 w 5272699"/>
                    <a:gd name="connsiteY62" fmla="*/ 3736340 h 5067300"/>
                    <a:gd name="connsiteX63" fmla="*/ 354340 w 5272699"/>
                    <a:gd name="connsiteY63" fmla="*/ 3736340 h 5067300"/>
                    <a:gd name="connsiteX64" fmla="*/ 2401715 w 5272699"/>
                    <a:gd name="connsiteY64" fmla="*/ 2692281 h 5067300"/>
                    <a:gd name="connsiteX65" fmla="*/ 1698990 w 5272699"/>
                    <a:gd name="connsiteY65" fmla="*/ 3736340 h 5067300"/>
                    <a:gd name="connsiteX66" fmla="*/ 354340 w 5272699"/>
                    <a:gd name="connsiteY66" fmla="*/ 3736340 h 5067300"/>
                    <a:gd name="connsiteX67" fmla="*/ 2870984 w 5272699"/>
                    <a:gd name="connsiteY67" fmla="*/ 4908987 h 5067300"/>
                    <a:gd name="connsiteX68" fmla="*/ 3573709 w 5272699"/>
                    <a:gd name="connsiteY68" fmla="*/ 3864928 h 5067300"/>
                    <a:gd name="connsiteX69" fmla="*/ 4918359 w 5272699"/>
                    <a:gd name="connsiteY69" fmla="*/ 3864928 h 5067300"/>
                    <a:gd name="connsiteX70" fmla="*/ 2870984 w 5272699"/>
                    <a:gd name="connsiteY70" fmla="*/ 4908987 h 5067300"/>
                    <a:gd name="connsiteX71" fmla="*/ 2401715 w 5272699"/>
                    <a:gd name="connsiteY71" fmla="*/ 4908987 h 5067300"/>
                    <a:gd name="connsiteX72" fmla="*/ 354340 w 5272699"/>
                    <a:gd name="connsiteY72" fmla="*/ 3864928 h 5067300"/>
                    <a:gd name="connsiteX73" fmla="*/ 1698990 w 5272699"/>
                    <a:gd name="connsiteY73" fmla="*/ 3864928 h 5067300"/>
                    <a:gd name="connsiteX74" fmla="*/ 2401715 w 5272699"/>
                    <a:gd name="connsiteY74" fmla="*/ 4908987 h 5067300"/>
                    <a:gd name="connsiteX75" fmla="*/ 2705468 w 5272699"/>
                    <a:gd name="connsiteY75" fmla="*/ 4917797 h 5067300"/>
                    <a:gd name="connsiteX76" fmla="*/ 2705468 w 5272699"/>
                    <a:gd name="connsiteY76" fmla="*/ 2683471 h 5067300"/>
                    <a:gd name="connsiteX77" fmla="*/ 3457397 w 5272699"/>
                    <a:gd name="connsiteY77" fmla="*/ 3800634 h 5067300"/>
                    <a:gd name="connsiteX78" fmla="*/ 2705468 w 5272699"/>
                    <a:gd name="connsiteY78" fmla="*/ 4917797 h 5067300"/>
                    <a:gd name="connsiteX79" fmla="*/ 2567231 w 5272699"/>
                    <a:gd name="connsiteY79" fmla="*/ 4917797 h 5067300"/>
                    <a:gd name="connsiteX80" fmla="*/ 1815302 w 5272699"/>
                    <a:gd name="connsiteY80" fmla="*/ 3800634 h 5067300"/>
                    <a:gd name="connsiteX81" fmla="*/ 2567231 w 5272699"/>
                    <a:gd name="connsiteY81" fmla="*/ 2683471 h 5067300"/>
                    <a:gd name="connsiteX82" fmla="*/ 2567231 w 5272699"/>
                    <a:gd name="connsiteY82" fmla="*/ 4917797 h 5067300"/>
                    <a:gd name="connsiteX83" fmla="*/ 2952070 w 5272699"/>
                    <a:gd name="connsiteY83" fmla="*/ 5001260 h 5067300"/>
                    <a:gd name="connsiteX84" fmla="*/ 5012063 w 5272699"/>
                    <a:gd name="connsiteY84" fmla="*/ 3950766 h 5067300"/>
                    <a:gd name="connsiteX85" fmla="*/ 4305007 w 5272699"/>
                    <a:gd name="connsiteY85" fmla="*/ 5001260 h 5067300"/>
                    <a:gd name="connsiteX86" fmla="*/ 2952070 w 5272699"/>
                    <a:gd name="connsiteY86" fmla="*/ 5001260 h 5067300"/>
                    <a:gd name="connsiteX87" fmla="*/ 967692 w 5272699"/>
                    <a:gd name="connsiteY87" fmla="*/ 5001260 h 5067300"/>
                    <a:gd name="connsiteX88" fmla="*/ 260636 w 5272699"/>
                    <a:gd name="connsiteY88" fmla="*/ 3950766 h 5067300"/>
                    <a:gd name="connsiteX89" fmla="*/ 2320629 w 5272699"/>
                    <a:gd name="connsiteY89" fmla="*/ 5001260 h 5067300"/>
                    <a:gd name="connsiteX90" fmla="*/ 967692 w 5272699"/>
                    <a:gd name="connsiteY90" fmla="*/ 5001260 h 5067300"/>
                    <a:gd name="connsiteX91" fmla="*/ 0 w 5272699"/>
                    <a:gd name="connsiteY91" fmla="*/ 5067300 h 5067300"/>
                    <a:gd name="connsiteX92" fmla="*/ 68400 w 5272699"/>
                    <a:gd name="connsiteY92" fmla="*/ 5067300 h 5067300"/>
                    <a:gd name="connsiteX93" fmla="*/ 68400 w 5272699"/>
                    <a:gd name="connsiteY93" fmla="*/ 3902258 h 5067300"/>
                    <a:gd name="connsiteX94" fmla="*/ 852555 w 5272699"/>
                    <a:gd name="connsiteY94" fmla="*/ 5067300 h 5067300"/>
                    <a:gd name="connsiteX95" fmla="*/ 4420144 w 5272699"/>
                    <a:gd name="connsiteY95" fmla="*/ 5067300 h 5067300"/>
                    <a:gd name="connsiteX96" fmla="*/ 5204299 w 5272699"/>
                    <a:gd name="connsiteY96" fmla="*/ 3902258 h 5067300"/>
                    <a:gd name="connsiteX97" fmla="*/ 5204299 w 5272699"/>
                    <a:gd name="connsiteY97" fmla="*/ 5067300 h 5067300"/>
                    <a:gd name="connsiteX98" fmla="*/ 5272699 w 5272699"/>
                    <a:gd name="connsiteY98" fmla="*/ 5067300 h 5067300"/>
                    <a:gd name="connsiteX99" fmla="*/ 5272699 w 5272699"/>
                    <a:gd name="connsiteY99" fmla="*/ 3800634 h 5067300"/>
                    <a:gd name="connsiteX100" fmla="*/ 5272699 w 5272699"/>
                    <a:gd name="connsiteY100" fmla="*/ 2533650 h 5067300"/>
                    <a:gd name="connsiteX101" fmla="*/ 5272699 w 5272699"/>
                    <a:gd name="connsiteY101" fmla="*/ 1266984 h 5067300"/>
                    <a:gd name="connsiteX102" fmla="*/ 5272699 w 5272699"/>
                    <a:gd name="connsiteY102" fmla="*/ 0 h 5067300"/>
                    <a:gd name="connsiteX103" fmla="*/ 5204299 w 5272699"/>
                    <a:gd name="connsiteY103" fmla="*/ 0 h 5067300"/>
                    <a:gd name="connsiteX104" fmla="*/ 5204299 w 5272699"/>
                    <a:gd name="connsiteY104" fmla="*/ 1165360 h 5067300"/>
                    <a:gd name="connsiteX105" fmla="*/ 4419930 w 5272699"/>
                    <a:gd name="connsiteY105" fmla="*/ 0 h 5067300"/>
                    <a:gd name="connsiteX106" fmla="*/ 852769 w 5272699"/>
                    <a:gd name="connsiteY106" fmla="*/ 0 h 5067300"/>
                    <a:gd name="connsiteX107" fmla="*/ 68400 w 5272699"/>
                    <a:gd name="connsiteY107" fmla="*/ 1165360 h 5067300"/>
                    <a:gd name="connsiteX108" fmla="*/ 68400 w 5272699"/>
                    <a:gd name="connsiteY108" fmla="*/ 0 h 5067300"/>
                    <a:gd name="connsiteX109" fmla="*/ 0 w 5272699"/>
                    <a:gd name="connsiteY109" fmla="*/ 0 h 5067300"/>
                    <a:gd name="connsiteX110" fmla="*/ 0 w 5272699"/>
                    <a:gd name="connsiteY110" fmla="*/ 1266984 h 5067300"/>
                    <a:gd name="connsiteX111" fmla="*/ 0 w 5272699"/>
                    <a:gd name="connsiteY111" fmla="*/ 2533650 h 5067300"/>
                    <a:gd name="connsiteX112" fmla="*/ 0 w 5272699"/>
                    <a:gd name="connsiteY112" fmla="*/ 3800634 h 5067300"/>
                    <a:gd name="connsiteX113" fmla="*/ 0 w 5272699"/>
                    <a:gd name="connsiteY113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2533650 h 5067300"/>
                    <a:gd name="connsiteX53" fmla="*/ 5204299 w 5272699"/>
                    <a:gd name="connsiteY53" fmla="*/ 3699010 h 5067300"/>
                    <a:gd name="connsiteX54" fmla="*/ 68400 w 5272699"/>
                    <a:gd name="connsiteY54" fmla="*/ 3699010 h 5067300"/>
                    <a:gd name="connsiteX55" fmla="*/ 68400 w 5272699"/>
                    <a:gd name="connsiteY55" fmla="*/ 1368608 h 5067300"/>
                    <a:gd name="connsiteX56" fmla="*/ 852555 w 5272699"/>
                    <a:gd name="connsiteY56" fmla="*/ 2533650 h 5067300"/>
                    <a:gd name="connsiteX57" fmla="*/ 852769 w 5272699"/>
                    <a:gd name="connsiteY57" fmla="*/ 2533650 h 5067300"/>
                    <a:gd name="connsiteX58" fmla="*/ 68400 w 5272699"/>
                    <a:gd name="connsiteY58" fmla="*/ 3699010 h 5067300"/>
                    <a:gd name="connsiteX59" fmla="*/ 3573709 w 5272699"/>
                    <a:gd name="connsiteY59" fmla="*/ 3736340 h 5067300"/>
                    <a:gd name="connsiteX60" fmla="*/ 2870984 w 5272699"/>
                    <a:gd name="connsiteY60" fmla="*/ 2692281 h 5067300"/>
                    <a:gd name="connsiteX61" fmla="*/ 4918359 w 5272699"/>
                    <a:gd name="connsiteY61" fmla="*/ 3736340 h 5067300"/>
                    <a:gd name="connsiteX62" fmla="*/ 3573709 w 5272699"/>
                    <a:gd name="connsiteY62" fmla="*/ 3736340 h 5067300"/>
                    <a:gd name="connsiteX63" fmla="*/ 354340 w 5272699"/>
                    <a:gd name="connsiteY63" fmla="*/ 3736340 h 5067300"/>
                    <a:gd name="connsiteX64" fmla="*/ 2401715 w 5272699"/>
                    <a:gd name="connsiteY64" fmla="*/ 2692281 h 5067300"/>
                    <a:gd name="connsiteX65" fmla="*/ 1698990 w 5272699"/>
                    <a:gd name="connsiteY65" fmla="*/ 3736340 h 5067300"/>
                    <a:gd name="connsiteX66" fmla="*/ 354340 w 5272699"/>
                    <a:gd name="connsiteY66" fmla="*/ 3736340 h 5067300"/>
                    <a:gd name="connsiteX67" fmla="*/ 2870984 w 5272699"/>
                    <a:gd name="connsiteY67" fmla="*/ 4908987 h 5067300"/>
                    <a:gd name="connsiteX68" fmla="*/ 3573709 w 5272699"/>
                    <a:gd name="connsiteY68" fmla="*/ 3864928 h 5067300"/>
                    <a:gd name="connsiteX69" fmla="*/ 4918359 w 5272699"/>
                    <a:gd name="connsiteY69" fmla="*/ 3864928 h 5067300"/>
                    <a:gd name="connsiteX70" fmla="*/ 2870984 w 5272699"/>
                    <a:gd name="connsiteY70" fmla="*/ 4908987 h 5067300"/>
                    <a:gd name="connsiteX71" fmla="*/ 2401715 w 5272699"/>
                    <a:gd name="connsiteY71" fmla="*/ 4908987 h 5067300"/>
                    <a:gd name="connsiteX72" fmla="*/ 354340 w 5272699"/>
                    <a:gd name="connsiteY72" fmla="*/ 3864928 h 5067300"/>
                    <a:gd name="connsiteX73" fmla="*/ 1698990 w 5272699"/>
                    <a:gd name="connsiteY73" fmla="*/ 3864928 h 5067300"/>
                    <a:gd name="connsiteX74" fmla="*/ 2401715 w 5272699"/>
                    <a:gd name="connsiteY74" fmla="*/ 4908987 h 5067300"/>
                    <a:gd name="connsiteX75" fmla="*/ 2705468 w 5272699"/>
                    <a:gd name="connsiteY75" fmla="*/ 4917797 h 5067300"/>
                    <a:gd name="connsiteX76" fmla="*/ 2705468 w 5272699"/>
                    <a:gd name="connsiteY76" fmla="*/ 2683471 h 5067300"/>
                    <a:gd name="connsiteX77" fmla="*/ 3457397 w 5272699"/>
                    <a:gd name="connsiteY77" fmla="*/ 3800634 h 5067300"/>
                    <a:gd name="connsiteX78" fmla="*/ 2705468 w 5272699"/>
                    <a:gd name="connsiteY78" fmla="*/ 4917797 h 5067300"/>
                    <a:gd name="connsiteX79" fmla="*/ 2567231 w 5272699"/>
                    <a:gd name="connsiteY79" fmla="*/ 4917797 h 5067300"/>
                    <a:gd name="connsiteX80" fmla="*/ 1815302 w 5272699"/>
                    <a:gd name="connsiteY80" fmla="*/ 3800634 h 5067300"/>
                    <a:gd name="connsiteX81" fmla="*/ 2567231 w 5272699"/>
                    <a:gd name="connsiteY81" fmla="*/ 2683471 h 5067300"/>
                    <a:gd name="connsiteX82" fmla="*/ 2567231 w 5272699"/>
                    <a:gd name="connsiteY82" fmla="*/ 4917797 h 5067300"/>
                    <a:gd name="connsiteX83" fmla="*/ 2952070 w 5272699"/>
                    <a:gd name="connsiteY83" fmla="*/ 5001260 h 5067300"/>
                    <a:gd name="connsiteX84" fmla="*/ 5012063 w 5272699"/>
                    <a:gd name="connsiteY84" fmla="*/ 3950766 h 5067300"/>
                    <a:gd name="connsiteX85" fmla="*/ 4305007 w 5272699"/>
                    <a:gd name="connsiteY85" fmla="*/ 5001260 h 5067300"/>
                    <a:gd name="connsiteX86" fmla="*/ 2952070 w 5272699"/>
                    <a:gd name="connsiteY86" fmla="*/ 5001260 h 5067300"/>
                    <a:gd name="connsiteX87" fmla="*/ 967692 w 5272699"/>
                    <a:gd name="connsiteY87" fmla="*/ 5001260 h 5067300"/>
                    <a:gd name="connsiteX88" fmla="*/ 260636 w 5272699"/>
                    <a:gd name="connsiteY88" fmla="*/ 3950766 h 5067300"/>
                    <a:gd name="connsiteX89" fmla="*/ 2320629 w 5272699"/>
                    <a:gd name="connsiteY89" fmla="*/ 5001260 h 5067300"/>
                    <a:gd name="connsiteX90" fmla="*/ 967692 w 5272699"/>
                    <a:gd name="connsiteY90" fmla="*/ 5001260 h 5067300"/>
                    <a:gd name="connsiteX91" fmla="*/ 0 w 5272699"/>
                    <a:gd name="connsiteY91" fmla="*/ 5067300 h 5067300"/>
                    <a:gd name="connsiteX92" fmla="*/ 68400 w 5272699"/>
                    <a:gd name="connsiteY92" fmla="*/ 5067300 h 5067300"/>
                    <a:gd name="connsiteX93" fmla="*/ 68400 w 5272699"/>
                    <a:gd name="connsiteY93" fmla="*/ 3902258 h 5067300"/>
                    <a:gd name="connsiteX94" fmla="*/ 852555 w 5272699"/>
                    <a:gd name="connsiteY94" fmla="*/ 5067300 h 5067300"/>
                    <a:gd name="connsiteX95" fmla="*/ 4420144 w 5272699"/>
                    <a:gd name="connsiteY95" fmla="*/ 5067300 h 5067300"/>
                    <a:gd name="connsiteX96" fmla="*/ 5204299 w 5272699"/>
                    <a:gd name="connsiteY96" fmla="*/ 3902258 h 5067300"/>
                    <a:gd name="connsiteX97" fmla="*/ 5204299 w 5272699"/>
                    <a:gd name="connsiteY97" fmla="*/ 5067300 h 5067300"/>
                    <a:gd name="connsiteX98" fmla="*/ 5272699 w 5272699"/>
                    <a:gd name="connsiteY98" fmla="*/ 5067300 h 5067300"/>
                    <a:gd name="connsiteX99" fmla="*/ 5272699 w 5272699"/>
                    <a:gd name="connsiteY99" fmla="*/ 3800634 h 5067300"/>
                    <a:gd name="connsiteX100" fmla="*/ 5272699 w 5272699"/>
                    <a:gd name="connsiteY100" fmla="*/ 2533650 h 5067300"/>
                    <a:gd name="connsiteX101" fmla="*/ 5272699 w 5272699"/>
                    <a:gd name="connsiteY101" fmla="*/ 1266984 h 5067300"/>
                    <a:gd name="connsiteX102" fmla="*/ 5272699 w 5272699"/>
                    <a:gd name="connsiteY102" fmla="*/ 0 h 5067300"/>
                    <a:gd name="connsiteX103" fmla="*/ 5204299 w 5272699"/>
                    <a:gd name="connsiteY103" fmla="*/ 0 h 5067300"/>
                    <a:gd name="connsiteX104" fmla="*/ 5204299 w 5272699"/>
                    <a:gd name="connsiteY104" fmla="*/ 1165360 h 5067300"/>
                    <a:gd name="connsiteX105" fmla="*/ 4419930 w 5272699"/>
                    <a:gd name="connsiteY105" fmla="*/ 0 h 5067300"/>
                    <a:gd name="connsiteX106" fmla="*/ 852769 w 5272699"/>
                    <a:gd name="connsiteY106" fmla="*/ 0 h 5067300"/>
                    <a:gd name="connsiteX107" fmla="*/ 68400 w 5272699"/>
                    <a:gd name="connsiteY107" fmla="*/ 1165360 h 5067300"/>
                    <a:gd name="connsiteX108" fmla="*/ 68400 w 5272699"/>
                    <a:gd name="connsiteY108" fmla="*/ 0 h 5067300"/>
                    <a:gd name="connsiteX109" fmla="*/ 0 w 5272699"/>
                    <a:gd name="connsiteY109" fmla="*/ 0 h 5067300"/>
                    <a:gd name="connsiteX110" fmla="*/ 0 w 5272699"/>
                    <a:gd name="connsiteY110" fmla="*/ 1266984 h 5067300"/>
                    <a:gd name="connsiteX111" fmla="*/ 0 w 5272699"/>
                    <a:gd name="connsiteY111" fmla="*/ 3800634 h 5067300"/>
                    <a:gd name="connsiteX112" fmla="*/ 0 w 5272699"/>
                    <a:gd name="connsiteY112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2533650 h 5067300"/>
                    <a:gd name="connsiteX53" fmla="*/ 5204299 w 5272699"/>
                    <a:gd name="connsiteY53" fmla="*/ 3699010 h 5067300"/>
                    <a:gd name="connsiteX54" fmla="*/ 68400 w 5272699"/>
                    <a:gd name="connsiteY54" fmla="*/ 3699010 h 5067300"/>
                    <a:gd name="connsiteX55" fmla="*/ 68400 w 5272699"/>
                    <a:gd name="connsiteY55" fmla="*/ 1368608 h 5067300"/>
                    <a:gd name="connsiteX56" fmla="*/ 852555 w 5272699"/>
                    <a:gd name="connsiteY56" fmla="*/ 2533650 h 5067300"/>
                    <a:gd name="connsiteX57" fmla="*/ 852769 w 5272699"/>
                    <a:gd name="connsiteY57" fmla="*/ 2533650 h 5067300"/>
                    <a:gd name="connsiteX58" fmla="*/ 68400 w 5272699"/>
                    <a:gd name="connsiteY58" fmla="*/ 3699010 h 5067300"/>
                    <a:gd name="connsiteX59" fmla="*/ 3573709 w 5272699"/>
                    <a:gd name="connsiteY59" fmla="*/ 3736340 h 5067300"/>
                    <a:gd name="connsiteX60" fmla="*/ 2870984 w 5272699"/>
                    <a:gd name="connsiteY60" fmla="*/ 2692281 h 5067300"/>
                    <a:gd name="connsiteX61" fmla="*/ 4918359 w 5272699"/>
                    <a:gd name="connsiteY61" fmla="*/ 3736340 h 5067300"/>
                    <a:gd name="connsiteX62" fmla="*/ 3573709 w 5272699"/>
                    <a:gd name="connsiteY62" fmla="*/ 3736340 h 5067300"/>
                    <a:gd name="connsiteX63" fmla="*/ 354340 w 5272699"/>
                    <a:gd name="connsiteY63" fmla="*/ 3736340 h 5067300"/>
                    <a:gd name="connsiteX64" fmla="*/ 2401715 w 5272699"/>
                    <a:gd name="connsiteY64" fmla="*/ 2692281 h 5067300"/>
                    <a:gd name="connsiteX65" fmla="*/ 1698990 w 5272699"/>
                    <a:gd name="connsiteY65" fmla="*/ 3736340 h 5067300"/>
                    <a:gd name="connsiteX66" fmla="*/ 354340 w 5272699"/>
                    <a:gd name="connsiteY66" fmla="*/ 3736340 h 5067300"/>
                    <a:gd name="connsiteX67" fmla="*/ 2870984 w 5272699"/>
                    <a:gd name="connsiteY67" fmla="*/ 4908987 h 5067300"/>
                    <a:gd name="connsiteX68" fmla="*/ 3573709 w 5272699"/>
                    <a:gd name="connsiteY68" fmla="*/ 3864928 h 5067300"/>
                    <a:gd name="connsiteX69" fmla="*/ 4918359 w 5272699"/>
                    <a:gd name="connsiteY69" fmla="*/ 3864928 h 5067300"/>
                    <a:gd name="connsiteX70" fmla="*/ 2870984 w 5272699"/>
                    <a:gd name="connsiteY70" fmla="*/ 4908987 h 5067300"/>
                    <a:gd name="connsiteX71" fmla="*/ 2401715 w 5272699"/>
                    <a:gd name="connsiteY71" fmla="*/ 4908987 h 5067300"/>
                    <a:gd name="connsiteX72" fmla="*/ 354340 w 5272699"/>
                    <a:gd name="connsiteY72" fmla="*/ 3864928 h 5067300"/>
                    <a:gd name="connsiteX73" fmla="*/ 1698990 w 5272699"/>
                    <a:gd name="connsiteY73" fmla="*/ 3864928 h 5067300"/>
                    <a:gd name="connsiteX74" fmla="*/ 2401715 w 5272699"/>
                    <a:gd name="connsiteY74" fmla="*/ 4908987 h 5067300"/>
                    <a:gd name="connsiteX75" fmla="*/ 2705468 w 5272699"/>
                    <a:gd name="connsiteY75" fmla="*/ 4917797 h 5067300"/>
                    <a:gd name="connsiteX76" fmla="*/ 2705468 w 5272699"/>
                    <a:gd name="connsiteY76" fmla="*/ 2683471 h 5067300"/>
                    <a:gd name="connsiteX77" fmla="*/ 3457397 w 5272699"/>
                    <a:gd name="connsiteY77" fmla="*/ 3800634 h 5067300"/>
                    <a:gd name="connsiteX78" fmla="*/ 2705468 w 5272699"/>
                    <a:gd name="connsiteY78" fmla="*/ 4917797 h 5067300"/>
                    <a:gd name="connsiteX79" fmla="*/ 2567231 w 5272699"/>
                    <a:gd name="connsiteY79" fmla="*/ 4917797 h 5067300"/>
                    <a:gd name="connsiteX80" fmla="*/ 1815302 w 5272699"/>
                    <a:gd name="connsiteY80" fmla="*/ 3800634 h 5067300"/>
                    <a:gd name="connsiteX81" fmla="*/ 2567231 w 5272699"/>
                    <a:gd name="connsiteY81" fmla="*/ 2683471 h 5067300"/>
                    <a:gd name="connsiteX82" fmla="*/ 2567231 w 5272699"/>
                    <a:gd name="connsiteY82" fmla="*/ 4917797 h 5067300"/>
                    <a:gd name="connsiteX83" fmla="*/ 2952070 w 5272699"/>
                    <a:gd name="connsiteY83" fmla="*/ 5001260 h 5067300"/>
                    <a:gd name="connsiteX84" fmla="*/ 5012063 w 5272699"/>
                    <a:gd name="connsiteY84" fmla="*/ 3950766 h 5067300"/>
                    <a:gd name="connsiteX85" fmla="*/ 4305007 w 5272699"/>
                    <a:gd name="connsiteY85" fmla="*/ 5001260 h 5067300"/>
                    <a:gd name="connsiteX86" fmla="*/ 2952070 w 5272699"/>
                    <a:gd name="connsiteY86" fmla="*/ 5001260 h 5067300"/>
                    <a:gd name="connsiteX87" fmla="*/ 967692 w 5272699"/>
                    <a:gd name="connsiteY87" fmla="*/ 5001260 h 5067300"/>
                    <a:gd name="connsiteX88" fmla="*/ 260636 w 5272699"/>
                    <a:gd name="connsiteY88" fmla="*/ 3950766 h 5067300"/>
                    <a:gd name="connsiteX89" fmla="*/ 2320629 w 5272699"/>
                    <a:gd name="connsiteY89" fmla="*/ 5001260 h 5067300"/>
                    <a:gd name="connsiteX90" fmla="*/ 967692 w 5272699"/>
                    <a:gd name="connsiteY90" fmla="*/ 5001260 h 5067300"/>
                    <a:gd name="connsiteX91" fmla="*/ 0 w 5272699"/>
                    <a:gd name="connsiteY91" fmla="*/ 5067300 h 5067300"/>
                    <a:gd name="connsiteX92" fmla="*/ 68400 w 5272699"/>
                    <a:gd name="connsiteY92" fmla="*/ 5067300 h 5067300"/>
                    <a:gd name="connsiteX93" fmla="*/ 68400 w 5272699"/>
                    <a:gd name="connsiteY93" fmla="*/ 3902258 h 5067300"/>
                    <a:gd name="connsiteX94" fmla="*/ 852555 w 5272699"/>
                    <a:gd name="connsiteY94" fmla="*/ 5067300 h 5067300"/>
                    <a:gd name="connsiteX95" fmla="*/ 4420144 w 5272699"/>
                    <a:gd name="connsiteY95" fmla="*/ 5067300 h 5067300"/>
                    <a:gd name="connsiteX96" fmla="*/ 5204299 w 5272699"/>
                    <a:gd name="connsiteY96" fmla="*/ 3902258 h 5067300"/>
                    <a:gd name="connsiteX97" fmla="*/ 5204299 w 5272699"/>
                    <a:gd name="connsiteY97" fmla="*/ 5067300 h 5067300"/>
                    <a:gd name="connsiteX98" fmla="*/ 5272699 w 5272699"/>
                    <a:gd name="connsiteY98" fmla="*/ 5067300 h 5067300"/>
                    <a:gd name="connsiteX99" fmla="*/ 5272699 w 5272699"/>
                    <a:gd name="connsiteY99" fmla="*/ 3800634 h 5067300"/>
                    <a:gd name="connsiteX100" fmla="*/ 5272699 w 5272699"/>
                    <a:gd name="connsiteY100" fmla="*/ 2533650 h 5067300"/>
                    <a:gd name="connsiteX101" fmla="*/ 5272699 w 5272699"/>
                    <a:gd name="connsiteY101" fmla="*/ 1266984 h 5067300"/>
                    <a:gd name="connsiteX102" fmla="*/ 5272699 w 5272699"/>
                    <a:gd name="connsiteY102" fmla="*/ 0 h 5067300"/>
                    <a:gd name="connsiteX103" fmla="*/ 5204299 w 5272699"/>
                    <a:gd name="connsiteY103" fmla="*/ 0 h 5067300"/>
                    <a:gd name="connsiteX104" fmla="*/ 5204299 w 5272699"/>
                    <a:gd name="connsiteY104" fmla="*/ 1165360 h 5067300"/>
                    <a:gd name="connsiteX105" fmla="*/ 4419930 w 5272699"/>
                    <a:gd name="connsiteY105" fmla="*/ 0 h 5067300"/>
                    <a:gd name="connsiteX106" fmla="*/ 852769 w 5272699"/>
                    <a:gd name="connsiteY106" fmla="*/ 0 h 5067300"/>
                    <a:gd name="connsiteX107" fmla="*/ 68400 w 5272699"/>
                    <a:gd name="connsiteY107" fmla="*/ 1165360 h 5067300"/>
                    <a:gd name="connsiteX108" fmla="*/ 68400 w 5272699"/>
                    <a:gd name="connsiteY108" fmla="*/ 0 h 5067300"/>
                    <a:gd name="connsiteX109" fmla="*/ 0 w 5272699"/>
                    <a:gd name="connsiteY109" fmla="*/ 0 h 5067300"/>
                    <a:gd name="connsiteX110" fmla="*/ 0 w 5272699"/>
                    <a:gd name="connsiteY110" fmla="*/ 3800634 h 5067300"/>
                    <a:gd name="connsiteX111" fmla="*/ 0 w 5272699"/>
                    <a:gd name="connsiteY111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2533650 h 5067300"/>
                    <a:gd name="connsiteX53" fmla="*/ 5204299 w 5272699"/>
                    <a:gd name="connsiteY53" fmla="*/ 3699010 h 5067300"/>
                    <a:gd name="connsiteX54" fmla="*/ 68400 w 5272699"/>
                    <a:gd name="connsiteY54" fmla="*/ 3699010 h 5067300"/>
                    <a:gd name="connsiteX55" fmla="*/ 68400 w 5272699"/>
                    <a:gd name="connsiteY55" fmla="*/ 1368608 h 5067300"/>
                    <a:gd name="connsiteX56" fmla="*/ 852555 w 5272699"/>
                    <a:gd name="connsiteY56" fmla="*/ 2533650 h 5067300"/>
                    <a:gd name="connsiteX57" fmla="*/ 852769 w 5272699"/>
                    <a:gd name="connsiteY57" fmla="*/ 2533650 h 5067300"/>
                    <a:gd name="connsiteX58" fmla="*/ 68400 w 5272699"/>
                    <a:gd name="connsiteY58" fmla="*/ 3699010 h 5067300"/>
                    <a:gd name="connsiteX59" fmla="*/ 3573709 w 5272699"/>
                    <a:gd name="connsiteY59" fmla="*/ 3736340 h 5067300"/>
                    <a:gd name="connsiteX60" fmla="*/ 2870984 w 5272699"/>
                    <a:gd name="connsiteY60" fmla="*/ 2692281 h 5067300"/>
                    <a:gd name="connsiteX61" fmla="*/ 4918359 w 5272699"/>
                    <a:gd name="connsiteY61" fmla="*/ 3736340 h 5067300"/>
                    <a:gd name="connsiteX62" fmla="*/ 3573709 w 5272699"/>
                    <a:gd name="connsiteY62" fmla="*/ 3736340 h 5067300"/>
                    <a:gd name="connsiteX63" fmla="*/ 354340 w 5272699"/>
                    <a:gd name="connsiteY63" fmla="*/ 3736340 h 5067300"/>
                    <a:gd name="connsiteX64" fmla="*/ 2401715 w 5272699"/>
                    <a:gd name="connsiteY64" fmla="*/ 2692281 h 5067300"/>
                    <a:gd name="connsiteX65" fmla="*/ 1698990 w 5272699"/>
                    <a:gd name="connsiteY65" fmla="*/ 3736340 h 5067300"/>
                    <a:gd name="connsiteX66" fmla="*/ 354340 w 5272699"/>
                    <a:gd name="connsiteY66" fmla="*/ 3736340 h 5067300"/>
                    <a:gd name="connsiteX67" fmla="*/ 2870984 w 5272699"/>
                    <a:gd name="connsiteY67" fmla="*/ 4908987 h 5067300"/>
                    <a:gd name="connsiteX68" fmla="*/ 3573709 w 5272699"/>
                    <a:gd name="connsiteY68" fmla="*/ 3864928 h 5067300"/>
                    <a:gd name="connsiteX69" fmla="*/ 4918359 w 5272699"/>
                    <a:gd name="connsiteY69" fmla="*/ 3864928 h 5067300"/>
                    <a:gd name="connsiteX70" fmla="*/ 2870984 w 5272699"/>
                    <a:gd name="connsiteY70" fmla="*/ 4908987 h 5067300"/>
                    <a:gd name="connsiteX71" fmla="*/ 2401715 w 5272699"/>
                    <a:gd name="connsiteY71" fmla="*/ 4908987 h 5067300"/>
                    <a:gd name="connsiteX72" fmla="*/ 354340 w 5272699"/>
                    <a:gd name="connsiteY72" fmla="*/ 3864928 h 5067300"/>
                    <a:gd name="connsiteX73" fmla="*/ 1698990 w 5272699"/>
                    <a:gd name="connsiteY73" fmla="*/ 3864928 h 5067300"/>
                    <a:gd name="connsiteX74" fmla="*/ 2401715 w 5272699"/>
                    <a:gd name="connsiteY74" fmla="*/ 4908987 h 5067300"/>
                    <a:gd name="connsiteX75" fmla="*/ 2705468 w 5272699"/>
                    <a:gd name="connsiteY75" fmla="*/ 4917797 h 5067300"/>
                    <a:gd name="connsiteX76" fmla="*/ 2705468 w 5272699"/>
                    <a:gd name="connsiteY76" fmla="*/ 2683471 h 5067300"/>
                    <a:gd name="connsiteX77" fmla="*/ 3457397 w 5272699"/>
                    <a:gd name="connsiteY77" fmla="*/ 3800634 h 5067300"/>
                    <a:gd name="connsiteX78" fmla="*/ 2705468 w 5272699"/>
                    <a:gd name="connsiteY78" fmla="*/ 4917797 h 5067300"/>
                    <a:gd name="connsiteX79" fmla="*/ 2567231 w 5272699"/>
                    <a:gd name="connsiteY79" fmla="*/ 4917797 h 5067300"/>
                    <a:gd name="connsiteX80" fmla="*/ 1815302 w 5272699"/>
                    <a:gd name="connsiteY80" fmla="*/ 3800634 h 5067300"/>
                    <a:gd name="connsiteX81" fmla="*/ 2567231 w 5272699"/>
                    <a:gd name="connsiteY81" fmla="*/ 2683471 h 5067300"/>
                    <a:gd name="connsiteX82" fmla="*/ 2567231 w 5272699"/>
                    <a:gd name="connsiteY82" fmla="*/ 4917797 h 5067300"/>
                    <a:gd name="connsiteX83" fmla="*/ 2952070 w 5272699"/>
                    <a:gd name="connsiteY83" fmla="*/ 5001260 h 5067300"/>
                    <a:gd name="connsiteX84" fmla="*/ 5012063 w 5272699"/>
                    <a:gd name="connsiteY84" fmla="*/ 3950766 h 5067300"/>
                    <a:gd name="connsiteX85" fmla="*/ 4305007 w 5272699"/>
                    <a:gd name="connsiteY85" fmla="*/ 5001260 h 5067300"/>
                    <a:gd name="connsiteX86" fmla="*/ 2952070 w 5272699"/>
                    <a:gd name="connsiteY86" fmla="*/ 5001260 h 5067300"/>
                    <a:gd name="connsiteX87" fmla="*/ 967692 w 5272699"/>
                    <a:gd name="connsiteY87" fmla="*/ 5001260 h 5067300"/>
                    <a:gd name="connsiteX88" fmla="*/ 260636 w 5272699"/>
                    <a:gd name="connsiteY88" fmla="*/ 3950766 h 5067300"/>
                    <a:gd name="connsiteX89" fmla="*/ 2320629 w 5272699"/>
                    <a:gd name="connsiteY89" fmla="*/ 5001260 h 5067300"/>
                    <a:gd name="connsiteX90" fmla="*/ 967692 w 5272699"/>
                    <a:gd name="connsiteY90" fmla="*/ 5001260 h 5067300"/>
                    <a:gd name="connsiteX91" fmla="*/ 0 w 5272699"/>
                    <a:gd name="connsiteY91" fmla="*/ 5067300 h 5067300"/>
                    <a:gd name="connsiteX92" fmla="*/ 68400 w 5272699"/>
                    <a:gd name="connsiteY92" fmla="*/ 5067300 h 5067300"/>
                    <a:gd name="connsiteX93" fmla="*/ 68400 w 5272699"/>
                    <a:gd name="connsiteY93" fmla="*/ 3902258 h 5067300"/>
                    <a:gd name="connsiteX94" fmla="*/ 852555 w 5272699"/>
                    <a:gd name="connsiteY94" fmla="*/ 5067300 h 5067300"/>
                    <a:gd name="connsiteX95" fmla="*/ 4420144 w 5272699"/>
                    <a:gd name="connsiteY95" fmla="*/ 5067300 h 5067300"/>
                    <a:gd name="connsiteX96" fmla="*/ 5204299 w 5272699"/>
                    <a:gd name="connsiteY96" fmla="*/ 3902258 h 5067300"/>
                    <a:gd name="connsiteX97" fmla="*/ 5204299 w 5272699"/>
                    <a:gd name="connsiteY97" fmla="*/ 5067300 h 5067300"/>
                    <a:gd name="connsiteX98" fmla="*/ 5272699 w 5272699"/>
                    <a:gd name="connsiteY98" fmla="*/ 5067300 h 5067300"/>
                    <a:gd name="connsiteX99" fmla="*/ 5272699 w 5272699"/>
                    <a:gd name="connsiteY99" fmla="*/ 3800634 h 5067300"/>
                    <a:gd name="connsiteX100" fmla="*/ 5272699 w 5272699"/>
                    <a:gd name="connsiteY100" fmla="*/ 2533650 h 5067300"/>
                    <a:gd name="connsiteX101" fmla="*/ 5272699 w 5272699"/>
                    <a:gd name="connsiteY101" fmla="*/ 0 h 5067300"/>
                    <a:gd name="connsiteX102" fmla="*/ 5204299 w 5272699"/>
                    <a:gd name="connsiteY102" fmla="*/ 0 h 5067300"/>
                    <a:gd name="connsiteX103" fmla="*/ 5204299 w 5272699"/>
                    <a:gd name="connsiteY103" fmla="*/ 1165360 h 5067300"/>
                    <a:gd name="connsiteX104" fmla="*/ 4419930 w 5272699"/>
                    <a:gd name="connsiteY104" fmla="*/ 0 h 5067300"/>
                    <a:gd name="connsiteX105" fmla="*/ 852769 w 5272699"/>
                    <a:gd name="connsiteY105" fmla="*/ 0 h 5067300"/>
                    <a:gd name="connsiteX106" fmla="*/ 68400 w 5272699"/>
                    <a:gd name="connsiteY106" fmla="*/ 1165360 h 5067300"/>
                    <a:gd name="connsiteX107" fmla="*/ 68400 w 5272699"/>
                    <a:gd name="connsiteY107" fmla="*/ 0 h 5067300"/>
                    <a:gd name="connsiteX108" fmla="*/ 0 w 5272699"/>
                    <a:gd name="connsiteY108" fmla="*/ 0 h 5067300"/>
                    <a:gd name="connsiteX109" fmla="*/ 0 w 5272699"/>
                    <a:gd name="connsiteY109" fmla="*/ 3800634 h 5067300"/>
                    <a:gd name="connsiteX110" fmla="*/ 0 w 5272699"/>
                    <a:gd name="connsiteY110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2533650 h 5067300"/>
                    <a:gd name="connsiteX53" fmla="*/ 5204299 w 5272699"/>
                    <a:gd name="connsiteY53" fmla="*/ 3699010 h 5067300"/>
                    <a:gd name="connsiteX54" fmla="*/ 68400 w 5272699"/>
                    <a:gd name="connsiteY54" fmla="*/ 3699010 h 5067300"/>
                    <a:gd name="connsiteX55" fmla="*/ 68400 w 5272699"/>
                    <a:gd name="connsiteY55" fmla="*/ 1368608 h 5067300"/>
                    <a:gd name="connsiteX56" fmla="*/ 852555 w 5272699"/>
                    <a:gd name="connsiteY56" fmla="*/ 2533650 h 5067300"/>
                    <a:gd name="connsiteX57" fmla="*/ 852769 w 5272699"/>
                    <a:gd name="connsiteY57" fmla="*/ 2533650 h 5067300"/>
                    <a:gd name="connsiteX58" fmla="*/ 68400 w 5272699"/>
                    <a:gd name="connsiteY58" fmla="*/ 3699010 h 5067300"/>
                    <a:gd name="connsiteX59" fmla="*/ 3573709 w 5272699"/>
                    <a:gd name="connsiteY59" fmla="*/ 3736340 h 5067300"/>
                    <a:gd name="connsiteX60" fmla="*/ 2870984 w 5272699"/>
                    <a:gd name="connsiteY60" fmla="*/ 2692281 h 5067300"/>
                    <a:gd name="connsiteX61" fmla="*/ 4918359 w 5272699"/>
                    <a:gd name="connsiteY61" fmla="*/ 3736340 h 5067300"/>
                    <a:gd name="connsiteX62" fmla="*/ 3573709 w 5272699"/>
                    <a:gd name="connsiteY62" fmla="*/ 3736340 h 5067300"/>
                    <a:gd name="connsiteX63" fmla="*/ 354340 w 5272699"/>
                    <a:gd name="connsiteY63" fmla="*/ 3736340 h 5067300"/>
                    <a:gd name="connsiteX64" fmla="*/ 2401715 w 5272699"/>
                    <a:gd name="connsiteY64" fmla="*/ 2692281 h 5067300"/>
                    <a:gd name="connsiteX65" fmla="*/ 1698990 w 5272699"/>
                    <a:gd name="connsiteY65" fmla="*/ 3736340 h 5067300"/>
                    <a:gd name="connsiteX66" fmla="*/ 354340 w 5272699"/>
                    <a:gd name="connsiteY66" fmla="*/ 3736340 h 5067300"/>
                    <a:gd name="connsiteX67" fmla="*/ 2870984 w 5272699"/>
                    <a:gd name="connsiteY67" fmla="*/ 4908987 h 5067300"/>
                    <a:gd name="connsiteX68" fmla="*/ 3573709 w 5272699"/>
                    <a:gd name="connsiteY68" fmla="*/ 3864928 h 5067300"/>
                    <a:gd name="connsiteX69" fmla="*/ 4918359 w 5272699"/>
                    <a:gd name="connsiteY69" fmla="*/ 3864928 h 5067300"/>
                    <a:gd name="connsiteX70" fmla="*/ 2870984 w 5272699"/>
                    <a:gd name="connsiteY70" fmla="*/ 4908987 h 5067300"/>
                    <a:gd name="connsiteX71" fmla="*/ 2401715 w 5272699"/>
                    <a:gd name="connsiteY71" fmla="*/ 4908987 h 5067300"/>
                    <a:gd name="connsiteX72" fmla="*/ 354340 w 5272699"/>
                    <a:gd name="connsiteY72" fmla="*/ 3864928 h 5067300"/>
                    <a:gd name="connsiteX73" fmla="*/ 1698990 w 5272699"/>
                    <a:gd name="connsiteY73" fmla="*/ 3864928 h 5067300"/>
                    <a:gd name="connsiteX74" fmla="*/ 2401715 w 5272699"/>
                    <a:gd name="connsiteY74" fmla="*/ 4908987 h 5067300"/>
                    <a:gd name="connsiteX75" fmla="*/ 2705468 w 5272699"/>
                    <a:gd name="connsiteY75" fmla="*/ 4917797 h 5067300"/>
                    <a:gd name="connsiteX76" fmla="*/ 2705468 w 5272699"/>
                    <a:gd name="connsiteY76" fmla="*/ 2683471 h 5067300"/>
                    <a:gd name="connsiteX77" fmla="*/ 3457397 w 5272699"/>
                    <a:gd name="connsiteY77" fmla="*/ 3800634 h 5067300"/>
                    <a:gd name="connsiteX78" fmla="*/ 2705468 w 5272699"/>
                    <a:gd name="connsiteY78" fmla="*/ 4917797 h 5067300"/>
                    <a:gd name="connsiteX79" fmla="*/ 2567231 w 5272699"/>
                    <a:gd name="connsiteY79" fmla="*/ 4917797 h 5067300"/>
                    <a:gd name="connsiteX80" fmla="*/ 1815302 w 5272699"/>
                    <a:gd name="connsiteY80" fmla="*/ 3800634 h 5067300"/>
                    <a:gd name="connsiteX81" fmla="*/ 2567231 w 5272699"/>
                    <a:gd name="connsiteY81" fmla="*/ 2683471 h 5067300"/>
                    <a:gd name="connsiteX82" fmla="*/ 2567231 w 5272699"/>
                    <a:gd name="connsiteY82" fmla="*/ 4917797 h 5067300"/>
                    <a:gd name="connsiteX83" fmla="*/ 2952070 w 5272699"/>
                    <a:gd name="connsiteY83" fmla="*/ 5001260 h 5067300"/>
                    <a:gd name="connsiteX84" fmla="*/ 5012063 w 5272699"/>
                    <a:gd name="connsiteY84" fmla="*/ 3950766 h 5067300"/>
                    <a:gd name="connsiteX85" fmla="*/ 4305007 w 5272699"/>
                    <a:gd name="connsiteY85" fmla="*/ 5001260 h 5067300"/>
                    <a:gd name="connsiteX86" fmla="*/ 2952070 w 5272699"/>
                    <a:gd name="connsiteY86" fmla="*/ 5001260 h 5067300"/>
                    <a:gd name="connsiteX87" fmla="*/ 967692 w 5272699"/>
                    <a:gd name="connsiteY87" fmla="*/ 5001260 h 5067300"/>
                    <a:gd name="connsiteX88" fmla="*/ 260636 w 5272699"/>
                    <a:gd name="connsiteY88" fmla="*/ 3950766 h 5067300"/>
                    <a:gd name="connsiteX89" fmla="*/ 2320629 w 5272699"/>
                    <a:gd name="connsiteY89" fmla="*/ 5001260 h 5067300"/>
                    <a:gd name="connsiteX90" fmla="*/ 967692 w 5272699"/>
                    <a:gd name="connsiteY90" fmla="*/ 5001260 h 5067300"/>
                    <a:gd name="connsiteX91" fmla="*/ 0 w 5272699"/>
                    <a:gd name="connsiteY91" fmla="*/ 5067300 h 5067300"/>
                    <a:gd name="connsiteX92" fmla="*/ 68400 w 5272699"/>
                    <a:gd name="connsiteY92" fmla="*/ 5067300 h 5067300"/>
                    <a:gd name="connsiteX93" fmla="*/ 68400 w 5272699"/>
                    <a:gd name="connsiteY93" fmla="*/ 3902258 h 5067300"/>
                    <a:gd name="connsiteX94" fmla="*/ 852555 w 5272699"/>
                    <a:gd name="connsiteY94" fmla="*/ 5067300 h 5067300"/>
                    <a:gd name="connsiteX95" fmla="*/ 4420144 w 5272699"/>
                    <a:gd name="connsiteY95" fmla="*/ 5067300 h 5067300"/>
                    <a:gd name="connsiteX96" fmla="*/ 5204299 w 5272699"/>
                    <a:gd name="connsiteY96" fmla="*/ 3902258 h 5067300"/>
                    <a:gd name="connsiteX97" fmla="*/ 5204299 w 5272699"/>
                    <a:gd name="connsiteY97" fmla="*/ 5067300 h 5067300"/>
                    <a:gd name="connsiteX98" fmla="*/ 5272699 w 5272699"/>
                    <a:gd name="connsiteY98" fmla="*/ 5067300 h 5067300"/>
                    <a:gd name="connsiteX99" fmla="*/ 5272699 w 5272699"/>
                    <a:gd name="connsiteY99" fmla="*/ 3800634 h 5067300"/>
                    <a:gd name="connsiteX100" fmla="*/ 5272699 w 5272699"/>
                    <a:gd name="connsiteY100" fmla="*/ 0 h 5067300"/>
                    <a:gd name="connsiteX101" fmla="*/ 5204299 w 5272699"/>
                    <a:gd name="connsiteY101" fmla="*/ 0 h 5067300"/>
                    <a:gd name="connsiteX102" fmla="*/ 5204299 w 5272699"/>
                    <a:gd name="connsiteY102" fmla="*/ 1165360 h 5067300"/>
                    <a:gd name="connsiteX103" fmla="*/ 4419930 w 5272699"/>
                    <a:gd name="connsiteY103" fmla="*/ 0 h 5067300"/>
                    <a:gd name="connsiteX104" fmla="*/ 852769 w 5272699"/>
                    <a:gd name="connsiteY104" fmla="*/ 0 h 5067300"/>
                    <a:gd name="connsiteX105" fmla="*/ 68400 w 5272699"/>
                    <a:gd name="connsiteY105" fmla="*/ 1165360 h 5067300"/>
                    <a:gd name="connsiteX106" fmla="*/ 68400 w 5272699"/>
                    <a:gd name="connsiteY106" fmla="*/ 0 h 5067300"/>
                    <a:gd name="connsiteX107" fmla="*/ 0 w 5272699"/>
                    <a:gd name="connsiteY107" fmla="*/ 0 h 5067300"/>
                    <a:gd name="connsiteX108" fmla="*/ 0 w 5272699"/>
                    <a:gd name="connsiteY108" fmla="*/ 3800634 h 5067300"/>
                    <a:gd name="connsiteX109" fmla="*/ 0 w 5272699"/>
                    <a:gd name="connsiteY109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3699010 h 5067300"/>
                    <a:gd name="connsiteX53" fmla="*/ 68400 w 5272699"/>
                    <a:gd name="connsiteY53" fmla="*/ 3699010 h 5067300"/>
                    <a:gd name="connsiteX54" fmla="*/ 68400 w 5272699"/>
                    <a:gd name="connsiteY54" fmla="*/ 1368608 h 5067300"/>
                    <a:gd name="connsiteX55" fmla="*/ 852555 w 5272699"/>
                    <a:gd name="connsiteY55" fmla="*/ 2533650 h 5067300"/>
                    <a:gd name="connsiteX56" fmla="*/ 852769 w 5272699"/>
                    <a:gd name="connsiteY56" fmla="*/ 2533650 h 5067300"/>
                    <a:gd name="connsiteX57" fmla="*/ 68400 w 5272699"/>
                    <a:gd name="connsiteY57" fmla="*/ 3699010 h 5067300"/>
                    <a:gd name="connsiteX58" fmla="*/ 3573709 w 5272699"/>
                    <a:gd name="connsiteY58" fmla="*/ 3736340 h 5067300"/>
                    <a:gd name="connsiteX59" fmla="*/ 2870984 w 5272699"/>
                    <a:gd name="connsiteY59" fmla="*/ 2692281 h 5067300"/>
                    <a:gd name="connsiteX60" fmla="*/ 4918359 w 5272699"/>
                    <a:gd name="connsiteY60" fmla="*/ 3736340 h 5067300"/>
                    <a:gd name="connsiteX61" fmla="*/ 3573709 w 5272699"/>
                    <a:gd name="connsiteY61" fmla="*/ 3736340 h 5067300"/>
                    <a:gd name="connsiteX62" fmla="*/ 354340 w 5272699"/>
                    <a:gd name="connsiteY62" fmla="*/ 3736340 h 5067300"/>
                    <a:gd name="connsiteX63" fmla="*/ 2401715 w 5272699"/>
                    <a:gd name="connsiteY63" fmla="*/ 2692281 h 5067300"/>
                    <a:gd name="connsiteX64" fmla="*/ 1698990 w 5272699"/>
                    <a:gd name="connsiteY64" fmla="*/ 3736340 h 5067300"/>
                    <a:gd name="connsiteX65" fmla="*/ 354340 w 5272699"/>
                    <a:gd name="connsiteY65" fmla="*/ 3736340 h 5067300"/>
                    <a:gd name="connsiteX66" fmla="*/ 2870984 w 5272699"/>
                    <a:gd name="connsiteY66" fmla="*/ 4908987 h 5067300"/>
                    <a:gd name="connsiteX67" fmla="*/ 3573709 w 5272699"/>
                    <a:gd name="connsiteY67" fmla="*/ 3864928 h 5067300"/>
                    <a:gd name="connsiteX68" fmla="*/ 4918359 w 5272699"/>
                    <a:gd name="connsiteY68" fmla="*/ 3864928 h 5067300"/>
                    <a:gd name="connsiteX69" fmla="*/ 2870984 w 5272699"/>
                    <a:gd name="connsiteY69" fmla="*/ 4908987 h 5067300"/>
                    <a:gd name="connsiteX70" fmla="*/ 2401715 w 5272699"/>
                    <a:gd name="connsiteY70" fmla="*/ 4908987 h 5067300"/>
                    <a:gd name="connsiteX71" fmla="*/ 354340 w 5272699"/>
                    <a:gd name="connsiteY71" fmla="*/ 3864928 h 5067300"/>
                    <a:gd name="connsiteX72" fmla="*/ 1698990 w 5272699"/>
                    <a:gd name="connsiteY72" fmla="*/ 3864928 h 5067300"/>
                    <a:gd name="connsiteX73" fmla="*/ 2401715 w 5272699"/>
                    <a:gd name="connsiteY73" fmla="*/ 4908987 h 5067300"/>
                    <a:gd name="connsiteX74" fmla="*/ 2705468 w 5272699"/>
                    <a:gd name="connsiteY74" fmla="*/ 4917797 h 5067300"/>
                    <a:gd name="connsiteX75" fmla="*/ 2705468 w 5272699"/>
                    <a:gd name="connsiteY75" fmla="*/ 2683471 h 5067300"/>
                    <a:gd name="connsiteX76" fmla="*/ 3457397 w 5272699"/>
                    <a:gd name="connsiteY76" fmla="*/ 3800634 h 5067300"/>
                    <a:gd name="connsiteX77" fmla="*/ 2705468 w 5272699"/>
                    <a:gd name="connsiteY77" fmla="*/ 4917797 h 5067300"/>
                    <a:gd name="connsiteX78" fmla="*/ 2567231 w 5272699"/>
                    <a:gd name="connsiteY78" fmla="*/ 4917797 h 5067300"/>
                    <a:gd name="connsiteX79" fmla="*/ 1815302 w 5272699"/>
                    <a:gd name="connsiteY79" fmla="*/ 3800634 h 5067300"/>
                    <a:gd name="connsiteX80" fmla="*/ 2567231 w 5272699"/>
                    <a:gd name="connsiteY80" fmla="*/ 2683471 h 5067300"/>
                    <a:gd name="connsiteX81" fmla="*/ 2567231 w 5272699"/>
                    <a:gd name="connsiteY81" fmla="*/ 4917797 h 5067300"/>
                    <a:gd name="connsiteX82" fmla="*/ 2952070 w 5272699"/>
                    <a:gd name="connsiteY82" fmla="*/ 5001260 h 5067300"/>
                    <a:gd name="connsiteX83" fmla="*/ 5012063 w 5272699"/>
                    <a:gd name="connsiteY83" fmla="*/ 3950766 h 5067300"/>
                    <a:gd name="connsiteX84" fmla="*/ 4305007 w 5272699"/>
                    <a:gd name="connsiteY84" fmla="*/ 5001260 h 5067300"/>
                    <a:gd name="connsiteX85" fmla="*/ 2952070 w 5272699"/>
                    <a:gd name="connsiteY85" fmla="*/ 5001260 h 5067300"/>
                    <a:gd name="connsiteX86" fmla="*/ 967692 w 5272699"/>
                    <a:gd name="connsiteY86" fmla="*/ 5001260 h 5067300"/>
                    <a:gd name="connsiteX87" fmla="*/ 260636 w 5272699"/>
                    <a:gd name="connsiteY87" fmla="*/ 3950766 h 5067300"/>
                    <a:gd name="connsiteX88" fmla="*/ 2320629 w 5272699"/>
                    <a:gd name="connsiteY88" fmla="*/ 5001260 h 5067300"/>
                    <a:gd name="connsiteX89" fmla="*/ 967692 w 5272699"/>
                    <a:gd name="connsiteY89" fmla="*/ 5001260 h 5067300"/>
                    <a:gd name="connsiteX90" fmla="*/ 0 w 5272699"/>
                    <a:gd name="connsiteY90" fmla="*/ 5067300 h 5067300"/>
                    <a:gd name="connsiteX91" fmla="*/ 68400 w 5272699"/>
                    <a:gd name="connsiteY91" fmla="*/ 5067300 h 5067300"/>
                    <a:gd name="connsiteX92" fmla="*/ 68400 w 5272699"/>
                    <a:gd name="connsiteY92" fmla="*/ 3902258 h 5067300"/>
                    <a:gd name="connsiteX93" fmla="*/ 852555 w 5272699"/>
                    <a:gd name="connsiteY93" fmla="*/ 5067300 h 5067300"/>
                    <a:gd name="connsiteX94" fmla="*/ 4420144 w 5272699"/>
                    <a:gd name="connsiteY94" fmla="*/ 5067300 h 5067300"/>
                    <a:gd name="connsiteX95" fmla="*/ 5204299 w 5272699"/>
                    <a:gd name="connsiteY95" fmla="*/ 3902258 h 5067300"/>
                    <a:gd name="connsiteX96" fmla="*/ 5204299 w 5272699"/>
                    <a:gd name="connsiteY96" fmla="*/ 5067300 h 5067300"/>
                    <a:gd name="connsiteX97" fmla="*/ 5272699 w 5272699"/>
                    <a:gd name="connsiteY97" fmla="*/ 5067300 h 5067300"/>
                    <a:gd name="connsiteX98" fmla="*/ 5272699 w 5272699"/>
                    <a:gd name="connsiteY98" fmla="*/ 3800634 h 5067300"/>
                    <a:gd name="connsiteX99" fmla="*/ 5272699 w 5272699"/>
                    <a:gd name="connsiteY99" fmla="*/ 0 h 5067300"/>
                    <a:gd name="connsiteX100" fmla="*/ 5204299 w 5272699"/>
                    <a:gd name="connsiteY100" fmla="*/ 0 h 5067300"/>
                    <a:gd name="connsiteX101" fmla="*/ 5204299 w 5272699"/>
                    <a:gd name="connsiteY101" fmla="*/ 1165360 h 5067300"/>
                    <a:gd name="connsiteX102" fmla="*/ 4419930 w 5272699"/>
                    <a:gd name="connsiteY102" fmla="*/ 0 h 5067300"/>
                    <a:gd name="connsiteX103" fmla="*/ 852769 w 5272699"/>
                    <a:gd name="connsiteY103" fmla="*/ 0 h 5067300"/>
                    <a:gd name="connsiteX104" fmla="*/ 68400 w 5272699"/>
                    <a:gd name="connsiteY104" fmla="*/ 1165360 h 5067300"/>
                    <a:gd name="connsiteX105" fmla="*/ 68400 w 5272699"/>
                    <a:gd name="connsiteY105" fmla="*/ 0 h 5067300"/>
                    <a:gd name="connsiteX106" fmla="*/ 0 w 5272699"/>
                    <a:gd name="connsiteY106" fmla="*/ 0 h 5067300"/>
                    <a:gd name="connsiteX107" fmla="*/ 0 w 5272699"/>
                    <a:gd name="connsiteY107" fmla="*/ 3800634 h 5067300"/>
                    <a:gd name="connsiteX108" fmla="*/ 0 w 5272699"/>
                    <a:gd name="connsiteY108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3699010 h 5067300"/>
                    <a:gd name="connsiteX53" fmla="*/ 68400 w 5272699"/>
                    <a:gd name="connsiteY53" fmla="*/ 3699010 h 5067300"/>
                    <a:gd name="connsiteX54" fmla="*/ 68400 w 5272699"/>
                    <a:gd name="connsiteY54" fmla="*/ 1368608 h 5067300"/>
                    <a:gd name="connsiteX55" fmla="*/ 852555 w 5272699"/>
                    <a:gd name="connsiteY55" fmla="*/ 2533650 h 5067300"/>
                    <a:gd name="connsiteX56" fmla="*/ 852769 w 5272699"/>
                    <a:gd name="connsiteY56" fmla="*/ 2533650 h 5067300"/>
                    <a:gd name="connsiteX57" fmla="*/ 68400 w 5272699"/>
                    <a:gd name="connsiteY57" fmla="*/ 3699010 h 5067300"/>
                    <a:gd name="connsiteX58" fmla="*/ 3573709 w 5272699"/>
                    <a:gd name="connsiteY58" fmla="*/ 3736340 h 5067300"/>
                    <a:gd name="connsiteX59" fmla="*/ 2870984 w 5272699"/>
                    <a:gd name="connsiteY59" fmla="*/ 2692281 h 5067300"/>
                    <a:gd name="connsiteX60" fmla="*/ 4918359 w 5272699"/>
                    <a:gd name="connsiteY60" fmla="*/ 3736340 h 5067300"/>
                    <a:gd name="connsiteX61" fmla="*/ 3573709 w 5272699"/>
                    <a:gd name="connsiteY61" fmla="*/ 3736340 h 5067300"/>
                    <a:gd name="connsiteX62" fmla="*/ 354340 w 5272699"/>
                    <a:gd name="connsiteY62" fmla="*/ 3736340 h 5067300"/>
                    <a:gd name="connsiteX63" fmla="*/ 2401715 w 5272699"/>
                    <a:gd name="connsiteY63" fmla="*/ 2692281 h 5067300"/>
                    <a:gd name="connsiteX64" fmla="*/ 1698990 w 5272699"/>
                    <a:gd name="connsiteY64" fmla="*/ 3736340 h 5067300"/>
                    <a:gd name="connsiteX65" fmla="*/ 354340 w 5272699"/>
                    <a:gd name="connsiteY65" fmla="*/ 3736340 h 5067300"/>
                    <a:gd name="connsiteX66" fmla="*/ 2870984 w 5272699"/>
                    <a:gd name="connsiteY66" fmla="*/ 4908987 h 5067300"/>
                    <a:gd name="connsiteX67" fmla="*/ 3573709 w 5272699"/>
                    <a:gd name="connsiteY67" fmla="*/ 3864928 h 5067300"/>
                    <a:gd name="connsiteX68" fmla="*/ 4918359 w 5272699"/>
                    <a:gd name="connsiteY68" fmla="*/ 3864928 h 5067300"/>
                    <a:gd name="connsiteX69" fmla="*/ 2870984 w 5272699"/>
                    <a:gd name="connsiteY69" fmla="*/ 4908987 h 5067300"/>
                    <a:gd name="connsiteX70" fmla="*/ 2401715 w 5272699"/>
                    <a:gd name="connsiteY70" fmla="*/ 4908987 h 5067300"/>
                    <a:gd name="connsiteX71" fmla="*/ 354340 w 5272699"/>
                    <a:gd name="connsiteY71" fmla="*/ 3864928 h 5067300"/>
                    <a:gd name="connsiteX72" fmla="*/ 1698990 w 5272699"/>
                    <a:gd name="connsiteY72" fmla="*/ 3864928 h 5067300"/>
                    <a:gd name="connsiteX73" fmla="*/ 2401715 w 5272699"/>
                    <a:gd name="connsiteY73" fmla="*/ 4908987 h 5067300"/>
                    <a:gd name="connsiteX74" fmla="*/ 2705468 w 5272699"/>
                    <a:gd name="connsiteY74" fmla="*/ 4917797 h 5067300"/>
                    <a:gd name="connsiteX75" fmla="*/ 2705468 w 5272699"/>
                    <a:gd name="connsiteY75" fmla="*/ 2683471 h 5067300"/>
                    <a:gd name="connsiteX76" fmla="*/ 3457397 w 5272699"/>
                    <a:gd name="connsiteY76" fmla="*/ 3800634 h 5067300"/>
                    <a:gd name="connsiteX77" fmla="*/ 2705468 w 5272699"/>
                    <a:gd name="connsiteY77" fmla="*/ 4917797 h 5067300"/>
                    <a:gd name="connsiteX78" fmla="*/ 2567231 w 5272699"/>
                    <a:gd name="connsiteY78" fmla="*/ 4917797 h 5067300"/>
                    <a:gd name="connsiteX79" fmla="*/ 1815302 w 5272699"/>
                    <a:gd name="connsiteY79" fmla="*/ 3800634 h 5067300"/>
                    <a:gd name="connsiteX80" fmla="*/ 2567231 w 5272699"/>
                    <a:gd name="connsiteY80" fmla="*/ 2683471 h 5067300"/>
                    <a:gd name="connsiteX81" fmla="*/ 2567231 w 5272699"/>
                    <a:gd name="connsiteY81" fmla="*/ 4917797 h 5067300"/>
                    <a:gd name="connsiteX82" fmla="*/ 2952070 w 5272699"/>
                    <a:gd name="connsiteY82" fmla="*/ 5001260 h 5067300"/>
                    <a:gd name="connsiteX83" fmla="*/ 5012063 w 5272699"/>
                    <a:gd name="connsiteY83" fmla="*/ 3950766 h 5067300"/>
                    <a:gd name="connsiteX84" fmla="*/ 4305007 w 5272699"/>
                    <a:gd name="connsiteY84" fmla="*/ 5001260 h 5067300"/>
                    <a:gd name="connsiteX85" fmla="*/ 2952070 w 5272699"/>
                    <a:gd name="connsiteY85" fmla="*/ 5001260 h 5067300"/>
                    <a:gd name="connsiteX86" fmla="*/ 967692 w 5272699"/>
                    <a:gd name="connsiteY86" fmla="*/ 5001260 h 5067300"/>
                    <a:gd name="connsiteX87" fmla="*/ 260636 w 5272699"/>
                    <a:gd name="connsiteY87" fmla="*/ 3950766 h 5067300"/>
                    <a:gd name="connsiteX88" fmla="*/ 2320629 w 5272699"/>
                    <a:gd name="connsiteY88" fmla="*/ 5001260 h 5067300"/>
                    <a:gd name="connsiteX89" fmla="*/ 967692 w 5272699"/>
                    <a:gd name="connsiteY89" fmla="*/ 5001260 h 5067300"/>
                    <a:gd name="connsiteX90" fmla="*/ 0 w 5272699"/>
                    <a:gd name="connsiteY90" fmla="*/ 5067300 h 5067300"/>
                    <a:gd name="connsiteX91" fmla="*/ 68400 w 5272699"/>
                    <a:gd name="connsiteY91" fmla="*/ 5067300 h 5067300"/>
                    <a:gd name="connsiteX92" fmla="*/ 68400 w 5272699"/>
                    <a:gd name="connsiteY92" fmla="*/ 3902258 h 5067300"/>
                    <a:gd name="connsiteX93" fmla="*/ 852555 w 5272699"/>
                    <a:gd name="connsiteY93" fmla="*/ 5067300 h 5067300"/>
                    <a:gd name="connsiteX94" fmla="*/ 4420144 w 5272699"/>
                    <a:gd name="connsiteY94" fmla="*/ 5067300 h 5067300"/>
                    <a:gd name="connsiteX95" fmla="*/ 5204299 w 5272699"/>
                    <a:gd name="connsiteY95" fmla="*/ 3902258 h 5067300"/>
                    <a:gd name="connsiteX96" fmla="*/ 5204299 w 5272699"/>
                    <a:gd name="connsiteY96" fmla="*/ 5067300 h 5067300"/>
                    <a:gd name="connsiteX97" fmla="*/ 5272699 w 5272699"/>
                    <a:gd name="connsiteY97" fmla="*/ 5067300 h 5067300"/>
                    <a:gd name="connsiteX98" fmla="*/ 5272699 w 5272699"/>
                    <a:gd name="connsiteY98" fmla="*/ 0 h 5067300"/>
                    <a:gd name="connsiteX99" fmla="*/ 5204299 w 5272699"/>
                    <a:gd name="connsiteY99" fmla="*/ 0 h 5067300"/>
                    <a:gd name="connsiteX100" fmla="*/ 5204299 w 5272699"/>
                    <a:gd name="connsiteY100" fmla="*/ 1165360 h 5067300"/>
                    <a:gd name="connsiteX101" fmla="*/ 4419930 w 5272699"/>
                    <a:gd name="connsiteY101" fmla="*/ 0 h 5067300"/>
                    <a:gd name="connsiteX102" fmla="*/ 852769 w 5272699"/>
                    <a:gd name="connsiteY102" fmla="*/ 0 h 5067300"/>
                    <a:gd name="connsiteX103" fmla="*/ 68400 w 5272699"/>
                    <a:gd name="connsiteY103" fmla="*/ 1165360 h 5067300"/>
                    <a:gd name="connsiteX104" fmla="*/ 68400 w 5272699"/>
                    <a:gd name="connsiteY104" fmla="*/ 0 h 5067300"/>
                    <a:gd name="connsiteX105" fmla="*/ 0 w 5272699"/>
                    <a:gd name="connsiteY105" fmla="*/ 0 h 5067300"/>
                    <a:gd name="connsiteX106" fmla="*/ 0 w 5272699"/>
                    <a:gd name="connsiteY106" fmla="*/ 3800634 h 5067300"/>
                    <a:gd name="connsiteX107" fmla="*/ 0 w 5272699"/>
                    <a:gd name="connsiteY107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3699010 h 5067300"/>
                    <a:gd name="connsiteX53" fmla="*/ 68400 w 5272699"/>
                    <a:gd name="connsiteY53" fmla="*/ 3699010 h 5067300"/>
                    <a:gd name="connsiteX54" fmla="*/ 68400 w 5272699"/>
                    <a:gd name="connsiteY54" fmla="*/ 1368608 h 5067300"/>
                    <a:gd name="connsiteX55" fmla="*/ 852555 w 5272699"/>
                    <a:gd name="connsiteY55" fmla="*/ 2533650 h 5067300"/>
                    <a:gd name="connsiteX56" fmla="*/ 852769 w 5272699"/>
                    <a:gd name="connsiteY56" fmla="*/ 2533650 h 5067300"/>
                    <a:gd name="connsiteX57" fmla="*/ 68400 w 5272699"/>
                    <a:gd name="connsiteY57" fmla="*/ 3699010 h 5067300"/>
                    <a:gd name="connsiteX58" fmla="*/ 3573709 w 5272699"/>
                    <a:gd name="connsiteY58" fmla="*/ 3736340 h 5067300"/>
                    <a:gd name="connsiteX59" fmla="*/ 2870984 w 5272699"/>
                    <a:gd name="connsiteY59" fmla="*/ 2692281 h 5067300"/>
                    <a:gd name="connsiteX60" fmla="*/ 4918359 w 5272699"/>
                    <a:gd name="connsiteY60" fmla="*/ 3736340 h 5067300"/>
                    <a:gd name="connsiteX61" fmla="*/ 3573709 w 5272699"/>
                    <a:gd name="connsiteY61" fmla="*/ 3736340 h 5067300"/>
                    <a:gd name="connsiteX62" fmla="*/ 354340 w 5272699"/>
                    <a:gd name="connsiteY62" fmla="*/ 3736340 h 5067300"/>
                    <a:gd name="connsiteX63" fmla="*/ 2401715 w 5272699"/>
                    <a:gd name="connsiteY63" fmla="*/ 2692281 h 5067300"/>
                    <a:gd name="connsiteX64" fmla="*/ 1698990 w 5272699"/>
                    <a:gd name="connsiteY64" fmla="*/ 3736340 h 5067300"/>
                    <a:gd name="connsiteX65" fmla="*/ 354340 w 5272699"/>
                    <a:gd name="connsiteY65" fmla="*/ 3736340 h 5067300"/>
                    <a:gd name="connsiteX66" fmla="*/ 2870984 w 5272699"/>
                    <a:gd name="connsiteY66" fmla="*/ 4908987 h 5067300"/>
                    <a:gd name="connsiteX67" fmla="*/ 3573709 w 5272699"/>
                    <a:gd name="connsiteY67" fmla="*/ 3864928 h 5067300"/>
                    <a:gd name="connsiteX68" fmla="*/ 4918359 w 5272699"/>
                    <a:gd name="connsiteY68" fmla="*/ 3864928 h 5067300"/>
                    <a:gd name="connsiteX69" fmla="*/ 2870984 w 5272699"/>
                    <a:gd name="connsiteY69" fmla="*/ 4908987 h 5067300"/>
                    <a:gd name="connsiteX70" fmla="*/ 2401715 w 5272699"/>
                    <a:gd name="connsiteY70" fmla="*/ 4908987 h 5067300"/>
                    <a:gd name="connsiteX71" fmla="*/ 354340 w 5272699"/>
                    <a:gd name="connsiteY71" fmla="*/ 3864928 h 5067300"/>
                    <a:gd name="connsiteX72" fmla="*/ 1698990 w 5272699"/>
                    <a:gd name="connsiteY72" fmla="*/ 3864928 h 5067300"/>
                    <a:gd name="connsiteX73" fmla="*/ 2401715 w 5272699"/>
                    <a:gd name="connsiteY73" fmla="*/ 4908987 h 5067300"/>
                    <a:gd name="connsiteX74" fmla="*/ 2705468 w 5272699"/>
                    <a:gd name="connsiteY74" fmla="*/ 4917797 h 5067300"/>
                    <a:gd name="connsiteX75" fmla="*/ 2705468 w 5272699"/>
                    <a:gd name="connsiteY75" fmla="*/ 2683471 h 5067300"/>
                    <a:gd name="connsiteX76" fmla="*/ 3457397 w 5272699"/>
                    <a:gd name="connsiteY76" fmla="*/ 3800634 h 5067300"/>
                    <a:gd name="connsiteX77" fmla="*/ 2705468 w 5272699"/>
                    <a:gd name="connsiteY77" fmla="*/ 4917797 h 5067300"/>
                    <a:gd name="connsiteX78" fmla="*/ 2567231 w 5272699"/>
                    <a:gd name="connsiteY78" fmla="*/ 4917797 h 5067300"/>
                    <a:gd name="connsiteX79" fmla="*/ 1815302 w 5272699"/>
                    <a:gd name="connsiteY79" fmla="*/ 3800634 h 5067300"/>
                    <a:gd name="connsiteX80" fmla="*/ 2567231 w 5272699"/>
                    <a:gd name="connsiteY80" fmla="*/ 2683471 h 5067300"/>
                    <a:gd name="connsiteX81" fmla="*/ 2567231 w 5272699"/>
                    <a:gd name="connsiteY81" fmla="*/ 4917797 h 5067300"/>
                    <a:gd name="connsiteX82" fmla="*/ 2952070 w 5272699"/>
                    <a:gd name="connsiteY82" fmla="*/ 5001260 h 5067300"/>
                    <a:gd name="connsiteX83" fmla="*/ 5012063 w 5272699"/>
                    <a:gd name="connsiteY83" fmla="*/ 3950766 h 5067300"/>
                    <a:gd name="connsiteX84" fmla="*/ 4305007 w 5272699"/>
                    <a:gd name="connsiteY84" fmla="*/ 5001260 h 5067300"/>
                    <a:gd name="connsiteX85" fmla="*/ 2952070 w 5272699"/>
                    <a:gd name="connsiteY85" fmla="*/ 5001260 h 5067300"/>
                    <a:gd name="connsiteX86" fmla="*/ 967692 w 5272699"/>
                    <a:gd name="connsiteY86" fmla="*/ 5001260 h 5067300"/>
                    <a:gd name="connsiteX87" fmla="*/ 260636 w 5272699"/>
                    <a:gd name="connsiteY87" fmla="*/ 3950766 h 5067300"/>
                    <a:gd name="connsiteX88" fmla="*/ 2320629 w 5272699"/>
                    <a:gd name="connsiteY88" fmla="*/ 5001260 h 5067300"/>
                    <a:gd name="connsiteX89" fmla="*/ 967692 w 5272699"/>
                    <a:gd name="connsiteY89" fmla="*/ 5001260 h 5067300"/>
                    <a:gd name="connsiteX90" fmla="*/ 0 w 5272699"/>
                    <a:gd name="connsiteY90" fmla="*/ 5067300 h 5067300"/>
                    <a:gd name="connsiteX91" fmla="*/ 68400 w 5272699"/>
                    <a:gd name="connsiteY91" fmla="*/ 5067300 h 5067300"/>
                    <a:gd name="connsiteX92" fmla="*/ 68400 w 5272699"/>
                    <a:gd name="connsiteY92" fmla="*/ 3902258 h 5067300"/>
                    <a:gd name="connsiteX93" fmla="*/ 852555 w 5272699"/>
                    <a:gd name="connsiteY93" fmla="*/ 5067300 h 5067300"/>
                    <a:gd name="connsiteX94" fmla="*/ 4420144 w 5272699"/>
                    <a:gd name="connsiteY94" fmla="*/ 5067300 h 5067300"/>
                    <a:gd name="connsiteX95" fmla="*/ 5204299 w 5272699"/>
                    <a:gd name="connsiteY95" fmla="*/ 3902258 h 5067300"/>
                    <a:gd name="connsiteX96" fmla="*/ 5204299 w 5272699"/>
                    <a:gd name="connsiteY96" fmla="*/ 5067300 h 5067300"/>
                    <a:gd name="connsiteX97" fmla="*/ 5272699 w 5272699"/>
                    <a:gd name="connsiteY97" fmla="*/ 5067300 h 5067300"/>
                    <a:gd name="connsiteX98" fmla="*/ 5272699 w 5272699"/>
                    <a:gd name="connsiteY98" fmla="*/ 0 h 5067300"/>
                    <a:gd name="connsiteX99" fmla="*/ 5204299 w 5272699"/>
                    <a:gd name="connsiteY99" fmla="*/ 0 h 5067300"/>
                    <a:gd name="connsiteX100" fmla="*/ 5204299 w 5272699"/>
                    <a:gd name="connsiteY100" fmla="*/ 1165360 h 5067300"/>
                    <a:gd name="connsiteX101" fmla="*/ 4419930 w 5272699"/>
                    <a:gd name="connsiteY101" fmla="*/ 0 h 5067300"/>
                    <a:gd name="connsiteX102" fmla="*/ 852769 w 5272699"/>
                    <a:gd name="connsiteY102" fmla="*/ 0 h 5067300"/>
                    <a:gd name="connsiteX103" fmla="*/ 68400 w 5272699"/>
                    <a:gd name="connsiteY103" fmla="*/ 1165360 h 5067300"/>
                    <a:gd name="connsiteX104" fmla="*/ 68400 w 5272699"/>
                    <a:gd name="connsiteY104" fmla="*/ 0 h 5067300"/>
                    <a:gd name="connsiteX105" fmla="*/ 0 w 5272699"/>
                    <a:gd name="connsiteY105" fmla="*/ 0 h 5067300"/>
                    <a:gd name="connsiteX106" fmla="*/ 0 w 5272699"/>
                    <a:gd name="connsiteY106" fmla="*/ 5067300 h 5067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</a:cxnLst>
                  <a:rect l="l" t="t" r="r" b="b"/>
                  <a:pathLst>
                    <a:path w="5272699" h="5067300">
                      <a:moveTo>
                        <a:pt x="5012063" y="1116852"/>
                      </a:moveTo>
                      <a:lnTo>
                        <a:pt x="2952070" y="66358"/>
                      </a:lnTo>
                      <a:lnTo>
                        <a:pt x="4305007" y="66358"/>
                      </a:lnTo>
                      <a:lnTo>
                        <a:pt x="5012063" y="1116852"/>
                      </a:lnTo>
                      <a:close/>
                      <a:moveTo>
                        <a:pt x="260636" y="1116852"/>
                      </a:moveTo>
                      <a:lnTo>
                        <a:pt x="967692" y="66358"/>
                      </a:lnTo>
                      <a:lnTo>
                        <a:pt x="2320629" y="66358"/>
                      </a:lnTo>
                      <a:lnTo>
                        <a:pt x="260636" y="1116852"/>
                      </a:lnTo>
                      <a:close/>
                      <a:moveTo>
                        <a:pt x="3573709" y="1202690"/>
                      </a:moveTo>
                      <a:lnTo>
                        <a:pt x="2870984" y="158631"/>
                      </a:lnTo>
                      <a:lnTo>
                        <a:pt x="4918359" y="1202690"/>
                      </a:lnTo>
                      <a:lnTo>
                        <a:pt x="3573709" y="1202690"/>
                      </a:lnTo>
                      <a:close/>
                      <a:moveTo>
                        <a:pt x="354340" y="1202690"/>
                      </a:moveTo>
                      <a:lnTo>
                        <a:pt x="2401715" y="158631"/>
                      </a:lnTo>
                      <a:lnTo>
                        <a:pt x="1698990" y="1202690"/>
                      </a:lnTo>
                      <a:lnTo>
                        <a:pt x="354340" y="1202690"/>
                      </a:lnTo>
                      <a:close/>
                      <a:moveTo>
                        <a:pt x="2870984" y="2375337"/>
                      </a:moveTo>
                      <a:lnTo>
                        <a:pt x="3573709" y="1331278"/>
                      </a:lnTo>
                      <a:lnTo>
                        <a:pt x="4918359" y="1331278"/>
                      </a:lnTo>
                      <a:lnTo>
                        <a:pt x="2870984" y="2375337"/>
                      </a:lnTo>
                      <a:close/>
                      <a:moveTo>
                        <a:pt x="2401715" y="2375337"/>
                      </a:moveTo>
                      <a:lnTo>
                        <a:pt x="354340" y="1331278"/>
                      </a:lnTo>
                      <a:lnTo>
                        <a:pt x="1698990" y="1331278"/>
                      </a:lnTo>
                      <a:lnTo>
                        <a:pt x="2401715" y="2375337"/>
                      </a:lnTo>
                      <a:close/>
                      <a:moveTo>
                        <a:pt x="2705468" y="2384147"/>
                      </a:moveTo>
                      <a:lnTo>
                        <a:pt x="2705468" y="149821"/>
                      </a:lnTo>
                      <a:lnTo>
                        <a:pt x="3457397" y="1266984"/>
                      </a:lnTo>
                      <a:lnTo>
                        <a:pt x="2705468" y="2384147"/>
                      </a:lnTo>
                      <a:close/>
                      <a:moveTo>
                        <a:pt x="2567231" y="2384147"/>
                      </a:moveTo>
                      <a:lnTo>
                        <a:pt x="1815302" y="1266984"/>
                      </a:lnTo>
                      <a:lnTo>
                        <a:pt x="2567231" y="149821"/>
                      </a:lnTo>
                      <a:lnTo>
                        <a:pt x="2567231" y="2384147"/>
                      </a:lnTo>
                      <a:close/>
                      <a:moveTo>
                        <a:pt x="2952070" y="2467610"/>
                      </a:moveTo>
                      <a:lnTo>
                        <a:pt x="5012063" y="1417116"/>
                      </a:lnTo>
                      <a:lnTo>
                        <a:pt x="4305007" y="2467610"/>
                      </a:lnTo>
                      <a:lnTo>
                        <a:pt x="2952070" y="2467610"/>
                      </a:lnTo>
                      <a:close/>
                      <a:moveTo>
                        <a:pt x="967692" y="2467610"/>
                      </a:moveTo>
                      <a:lnTo>
                        <a:pt x="260636" y="1417116"/>
                      </a:lnTo>
                      <a:lnTo>
                        <a:pt x="2320629" y="2467610"/>
                      </a:lnTo>
                      <a:lnTo>
                        <a:pt x="967692" y="2467610"/>
                      </a:lnTo>
                      <a:close/>
                      <a:moveTo>
                        <a:pt x="5012063" y="3650502"/>
                      </a:moveTo>
                      <a:lnTo>
                        <a:pt x="2952070" y="2600008"/>
                      </a:lnTo>
                      <a:lnTo>
                        <a:pt x="4305007" y="2600008"/>
                      </a:lnTo>
                      <a:lnTo>
                        <a:pt x="5012063" y="3650502"/>
                      </a:lnTo>
                      <a:close/>
                      <a:moveTo>
                        <a:pt x="260636" y="3650502"/>
                      </a:moveTo>
                      <a:lnTo>
                        <a:pt x="967692" y="2600008"/>
                      </a:lnTo>
                      <a:lnTo>
                        <a:pt x="2320629" y="2600008"/>
                      </a:lnTo>
                      <a:lnTo>
                        <a:pt x="260636" y="3650502"/>
                      </a:lnTo>
                      <a:close/>
                      <a:moveTo>
                        <a:pt x="5204299" y="3699010"/>
                      </a:moveTo>
                      <a:lnTo>
                        <a:pt x="4419930" y="2533650"/>
                      </a:lnTo>
                      <a:lnTo>
                        <a:pt x="4420144" y="2533650"/>
                      </a:lnTo>
                      <a:lnTo>
                        <a:pt x="5204299" y="1368608"/>
                      </a:lnTo>
                      <a:lnTo>
                        <a:pt x="5204299" y="3699010"/>
                      </a:lnTo>
                      <a:close/>
                      <a:moveTo>
                        <a:pt x="68400" y="3699010"/>
                      </a:moveTo>
                      <a:lnTo>
                        <a:pt x="68400" y="1368608"/>
                      </a:lnTo>
                      <a:lnTo>
                        <a:pt x="852555" y="2533650"/>
                      </a:lnTo>
                      <a:lnTo>
                        <a:pt x="852769" y="2533650"/>
                      </a:lnTo>
                      <a:lnTo>
                        <a:pt x="68400" y="3699010"/>
                      </a:lnTo>
                      <a:close/>
                      <a:moveTo>
                        <a:pt x="3573709" y="3736340"/>
                      </a:moveTo>
                      <a:lnTo>
                        <a:pt x="2870984" y="2692281"/>
                      </a:lnTo>
                      <a:lnTo>
                        <a:pt x="4918359" y="3736340"/>
                      </a:lnTo>
                      <a:lnTo>
                        <a:pt x="3573709" y="3736340"/>
                      </a:lnTo>
                      <a:close/>
                      <a:moveTo>
                        <a:pt x="354340" y="3736340"/>
                      </a:moveTo>
                      <a:lnTo>
                        <a:pt x="2401715" y="2692281"/>
                      </a:lnTo>
                      <a:lnTo>
                        <a:pt x="1698990" y="3736340"/>
                      </a:lnTo>
                      <a:lnTo>
                        <a:pt x="354340" y="3736340"/>
                      </a:lnTo>
                      <a:close/>
                      <a:moveTo>
                        <a:pt x="2870984" y="4908987"/>
                      </a:moveTo>
                      <a:lnTo>
                        <a:pt x="3573709" y="3864928"/>
                      </a:lnTo>
                      <a:lnTo>
                        <a:pt x="4918359" y="3864928"/>
                      </a:lnTo>
                      <a:lnTo>
                        <a:pt x="2870984" y="4908987"/>
                      </a:lnTo>
                      <a:close/>
                      <a:moveTo>
                        <a:pt x="2401715" y="4908987"/>
                      </a:moveTo>
                      <a:lnTo>
                        <a:pt x="354340" y="3864928"/>
                      </a:lnTo>
                      <a:lnTo>
                        <a:pt x="1698990" y="3864928"/>
                      </a:lnTo>
                      <a:lnTo>
                        <a:pt x="2401715" y="4908987"/>
                      </a:lnTo>
                      <a:close/>
                      <a:moveTo>
                        <a:pt x="2705468" y="4917797"/>
                      </a:moveTo>
                      <a:lnTo>
                        <a:pt x="2705468" y="2683471"/>
                      </a:lnTo>
                      <a:lnTo>
                        <a:pt x="3457397" y="3800634"/>
                      </a:lnTo>
                      <a:lnTo>
                        <a:pt x="2705468" y="4917797"/>
                      </a:lnTo>
                      <a:close/>
                      <a:moveTo>
                        <a:pt x="2567231" y="4917797"/>
                      </a:moveTo>
                      <a:lnTo>
                        <a:pt x="1815302" y="3800634"/>
                      </a:lnTo>
                      <a:lnTo>
                        <a:pt x="2567231" y="2683471"/>
                      </a:lnTo>
                      <a:lnTo>
                        <a:pt x="2567231" y="4917797"/>
                      </a:lnTo>
                      <a:close/>
                      <a:moveTo>
                        <a:pt x="2952070" y="5001260"/>
                      </a:moveTo>
                      <a:lnTo>
                        <a:pt x="5012063" y="3950766"/>
                      </a:lnTo>
                      <a:lnTo>
                        <a:pt x="4305007" y="5001260"/>
                      </a:lnTo>
                      <a:lnTo>
                        <a:pt x="2952070" y="5001260"/>
                      </a:lnTo>
                      <a:close/>
                      <a:moveTo>
                        <a:pt x="967692" y="5001260"/>
                      </a:moveTo>
                      <a:lnTo>
                        <a:pt x="260636" y="3950766"/>
                      </a:lnTo>
                      <a:lnTo>
                        <a:pt x="2320629" y="5001260"/>
                      </a:lnTo>
                      <a:lnTo>
                        <a:pt x="967692" y="5001260"/>
                      </a:lnTo>
                      <a:close/>
                      <a:moveTo>
                        <a:pt x="0" y="5067300"/>
                      </a:moveTo>
                      <a:lnTo>
                        <a:pt x="68400" y="5067300"/>
                      </a:lnTo>
                      <a:lnTo>
                        <a:pt x="68400" y="3902258"/>
                      </a:lnTo>
                      <a:lnTo>
                        <a:pt x="852555" y="5067300"/>
                      </a:lnTo>
                      <a:lnTo>
                        <a:pt x="4420144" y="5067300"/>
                      </a:lnTo>
                      <a:lnTo>
                        <a:pt x="5204299" y="3902258"/>
                      </a:lnTo>
                      <a:lnTo>
                        <a:pt x="5204299" y="5067300"/>
                      </a:lnTo>
                      <a:lnTo>
                        <a:pt x="5272699" y="5067300"/>
                      </a:lnTo>
                      <a:lnTo>
                        <a:pt x="5272699" y="0"/>
                      </a:lnTo>
                      <a:lnTo>
                        <a:pt x="5204299" y="0"/>
                      </a:lnTo>
                      <a:lnTo>
                        <a:pt x="5204299" y="1165360"/>
                      </a:lnTo>
                      <a:lnTo>
                        <a:pt x="4419930" y="0"/>
                      </a:lnTo>
                      <a:lnTo>
                        <a:pt x="852769" y="0"/>
                      </a:lnTo>
                      <a:lnTo>
                        <a:pt x="68400" y="1165360"/>
                      </a:lnTo>
                      <a:lnTo>
                        <a:pt x="68400" y="0"/>
                      </a:lnTo>
                      <a:lnTo>
                        <a:pt x="0" y="0"/>
                      </a:lnTo>
                      <a:lnTo>
                        <a:pt x="0" y="5067300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3" name="グループ化 82">
                <a:extLst>
                  <a:ext uri="{FF2B5EF4-FFF2-40B4-BE49-F238E27FC236}">
                    <a16:creationId xmlns:a16="http://schemas.microsoft.com/office/drawing/2014/main" id="{B817DB0D-38CD-4FDF-9E3E-ABA04424266B}"/>
                  </a:ext>
                </a:extLst>
              </p:cNvPr>
              <p:cNvGrpSpPr/>
              <p:nvPr/>
            </p:nvGrpSpPr>
            <p:grpSpPr>
              <a:xfrm>
                <a:off x="4738254" y="2335431"/>
                <a:ext cx="1055717" cy="1014592"/>
                <a:chOff x="1762298" y="823168"/>
                <a:chExt cx="5272699" cy="5067301"/>
              </a:xfrm>
            </p:grpSpPr>
            <p:sp>
              <p:nvSpPr>
                <p:cNvPr id="84" name="正方形/長方形 83">
                  <a:extLst>
                    <a:ext uri="{FF2B5EF4-FFF2-40B4-BE49-F238E27FC236}">
                      <a16:creationId xmlns:a16="http://schemas.microsoft.com/office/drawing/2014/main" id="{0E94461E-FEAB-496F-B7F0-19FF84C2EAA3}"/>
                    </a:ext>
                  </a:extLst>
                </p:cNvPr>
                <p:cNvSpPr/>
                <p:nvPr/>
              </p:nvSpPr>
              <p:spPr>
                <a:xfrm>
                  <a:off x="1762298" y="823169"/>
                  <a:ext cx="5272699" cy="5067300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" name="フリーフォーム: 図形 84">
                  <a:extLst>
                    <a:ext uri="{FF2B5EF4-FFF2-40B4-BE49-F238E27FC236}">
                      <a16:creationId xmlns:a16="http://schemas.microsoft.com/office/drawing/2014/main" id="{B844AFD9-998C-4202-8C2C-574E514F44B8}"/>
                    </a:ext>
                  </a:extLst>
                </p:cNvPr>
                <p:cNvSpPr/>
                <p:nvPr/>
              </p:nvSpPr>
              <p:spPr>
                <a:xfrm>
                  <a:off x="4464050" y="210820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DCE03C00-8AA5-4F9B-B314-6DEFA7D24630}"/>
                    </a:ext>
                  </a:extLst>
                </p:cNvPr>
                <p:cNvSpPr/>
                <p:nvPr/>
              </p:nvSpPr>
              <p:spPr>
                <a:xfrm>
                  <a:off x="4508099" y="210820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フリーフォーム: 図形 86">
                  <a:extLst>
                    <a:ext uri="{FF2B5EF4-FFF2-40B4-BE49-F238E27FC236}">
                      <a16:creationId xmlns:a16="http://schemas.microsoft.com/office/drawing/2014/main" id="{A639C6AF-F3CE-415D-94CA-E41AF8AB0E73}"/>
                    </a:ext>
                  </a:extLst>
                </p:cNvPr>
                <p:cNvSpPr/>
                <p:nvPr/>
              </p:nvSpPr>
              <p:spPr>
                <a:xfrm flipH="1">
                  <a:off x="1871749" y="210820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" name="フリーフォーム: 図形 87">
                  <a:extLst>
                    <a:ext uri="{FF2B5EF4-FFF2-40B4-BE49-F238E27FC236}">
                      <a16:creationId xmlns:a16="http://schemas.microsoft.com/office/drawing/2014/main" id="{93C52925-6993-4DB3-BC78-07BE9708AB4A}"/>
                    </a:ext>
                  </a:extLst>
                </p:cNvPr>
                <p:cNvSpPr/>
                <p:nvPr/>
              </p:nvSpPr>
              <p:spPr>
                <a:xfrm flipV="1">
                  <a:off x="4508099" y="337820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CD07B8F2-7E17-47CE-A3EC-A51047132613}"/>
                    </a:ext>
                  </a:extLst>
                </p:cNvPr>
                <p:cNvSpPr/>
                <p:nvPr/>
              </p:nvSpPr>
              <p:spPr>
                <a:xfrm flipH="1" flipV="1">
                  <a:off x="1871749" y="337820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二等辺三角形 89">
                  <a:extLst>
                    <a:ext uri="{FF2B5EF4-FFF2-40B4-BE49-F238E27FC236}">
                      <a16:creationId xmlns:a16="http://schemas.microsoft.com/office/drawing/2014/main" id="{43E109D1-01F6-453E-9775-ADED38841B93}"/>
                    </a:ext>
                  </a:extLst>
                </p:cNvPr>
                <p:cNvSpPr/>
                <p:nvPr/>
              </p:nvSpPr>
              <p:spPr>
                <a:xfrm rot="16200000">
                  <a:off x="2686050" y="1644650"/>
                  <a:ext cx="2457450" cy="895350"/>
                </a:xfrm>
                <a:prstGeom prst="triangle">
                  <a:avLst/>
                </a:pr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二等辺三角形 90">
                  <a:extLst>
                    <a:ext uri="{FF2B5EF4-FFF2-40B4-BE49-F238E27FC236}">
                      <a16:creationId xmlns:a16="http://schemas.microsoft.com/office/drawing/2014/main" id="{D940D9C3-4BA9-4F45-BF2D-2FCAAF99786E}"/>
                    </a:ext>
                  </a:extLst>
                </p:cNvPr>
                <p:cNvSpPr/>
                <p:nvPr/>
              </p:nvSpPr>
              <p:spPr>
                <a:xfrm rot="5400000" flipH="1">
                  <a:off x="3625449" y="1644650"/>
                  <a:ext cx="2457450" cy="895350"/>
                </a:xfrm>
                <a:prstGeom prst="triangl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" name="二等辺三角形 91">
                  <a:extLst>
                    <a:ext uri="{FF2B5EF4-FFF2-40B4-BE49-F238E27FC236}">
                      <a16:creationId xmlns:a16="http://schemas.microsoft.com/office/drawing/2014/main" id="{C0F762A0-A27B-4435-A2F1-1E8D2E17B430}"/>
                    </a:ext>
                  </a:extLst>
                </p:cNvPr>
                <p:cNvSpPr/>
                <p:nvPr/>
              </p:nvSpPr>
              <p:spPr>
                <a:xfrm rot="16200000">
                  <a:off x="2686050" y="4191000"/>
                  <a:ext cx="2457450" cy="895350"/>
                </a:xfrm>
                <a:prstGeom prst="triangl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" name="二等辺三角形 92">
                  <a:extLst>
                    <a:ext uri="{FF2B5EF4-FFF2-40B4-BE49-F238E27FC236}">
                      <a16:creationId xmlns:a16="http://schemas.microsoft.com/office/drawing/2014/main" id="{66B042AD-A223-4E9C-BD73-8B4D660DB955}"/>
                    </a:ext>
                  </a:extLst>
                </p:cNvPr>
                <p:cNvSpPr/>
                <p:nvPr/>
              </p:nvSpPr>
              <p:spPr>
                <a:xfrm rot="5400000" flipH="1">
                  <a:off x="3625449" y="4191000"/>
                  <a:ext cx="2457450" cy="895350"/>
                </a:xfrm>
                <a:prstGeom prst="triangle">
                  <a:avLst/>
                </a:pr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" name="フリーフォーム: 図形 93">
                  <a:extLst>
                    <a:ext uri="{FF2B5EF4-FFF2-40B4-BE49-F238E27FC236}">
                      <a16:creationId xmlns:a16="http://schemas.microsoft.com/office/drawing/2014/main" id="{C7BE24C8-87CB-4067-9301-CF9DBA66E570}"/>
                    </a:ext>
                  </a:extLst>
                </p:cNvPr>
                <p:cNvSpPr/>
                <p:nvPr/>
              </p:nvSpPr>
              <p:spPr>
                <a:xfrm>
                  <a:off x="1895648" y="3419474"/>
                  <a:ext cx="2425700" cy="1223965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  <a:gd name="connsiteX0" fmla="*/ 0 w 2406650"/>
                    <a:gd name="connsiteY0" fmla="*/ 1246026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46026 h 1250950"/>
                    <a:gd name="connsiteX0" fmla="*/ 0 w 2425700"/>
                    <a:gd name="connsiteY0" fmla="*/ 1265727 h 1265727"/>
                    <a:gd name="connsiteX1" fmla="*/ 1587500 w 2425700"/>
                    <a:gd name="connsiteY1" fmla="*/ 1250950 h 1265727"/>
                    <a:gd name="connsiteX2" fmla="*/ 2425700 w 2425700"/>
                    <a:gd name="connsiteY2" fmla="*/ 0 h 1265727"/>
                    <a:gd name="connsiteX3" fmla="*/ 0 w 2425700"/>
                    <a:gd name="connsiteY3" fmla="*/ 1265727 h 1265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25700" h="1265727">
                      <a:moveTo>
                        <a:pt x="0" y="1265727"/>
                      </a:moveTo>
                      <a:lnTo>
                        <a:pt x="1587500" y="1250950"/>
                      </a:lnTo>
                      <a:lnTo>
                        <a:pt x="2425700" y="0"/>
                      </a:lnTo>
                      <a:lnTo>
                        <a:pt x="0" y="1265727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" name="フリーフォーム: 図形 94">
                  <a:extLst>
                    <a:ext uri="{FF2B5EF4-FFF2-40B4-BE49-F238E27FC236}">
                      <a16:creationId xmlns:a16="http://schemas.microsoft.com/office/drawing/2014/main" id="{7074CD39-6B7E-44F0-83D9-C462BB7FF42E}"/>
                    </a:ext>
                  </a:extLst>
                </p:cNvPr>
                <p:cNvSpPr/>
                <p:nvPr/>
              </p:nvSpPr>
              <p:spPr>
                <a:xfrm flipH="1">
                  <a:off x="4480211" y="3386882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" name="フリーフォーム: 図形 95">
                  <a:extLst>
                    <a:ext uri="{FF2B5EF4-FFF2-40B4-BE49-F238E27FC236}">
                      <a16:creationId xmlns:a16="http://schemas.microsoft.com/office/drawing/2014/main" id="{1F25BC48-6480-41AC-86D3-3B2814059DBF}"/>
                    </a:ext>
                  </a:extLst>
                </p:cNvPr>
                <p:cNvSpPr/>
                <p:nvPr/>
              </p:nvSpPr>
              <p:spPr>
                <a:xfrm flipV="1">
                  <a:off x="1895648" y="2109259"/>
                  <a:ext cx="2425700" cy="1223965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  <a:gd name="connsiteX0" fmla="*/ 0 w 2406650"/>
                    <a:gd name="connsiteY0" fmla="*/ 1246026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46026 h 1250950"/>
                    <a:gd name="connsiteX0" fmla="*/ 0 w 2425700"/>
                    <a:gd name="connsiteY0" fmla="*/ 1265727 h 1265727"/>
                    <a:gd name="connsiteX1" fmla="*/ 1587500 w 2425700"/>
                    <a:gd name="connsiteY1" fmla="*/ 1250950 h 1265727"/>
                    <a:gd name="connsiteX2" fmla="*/ 2425700 w 2425700"/>
                    <a:gd name="connsiteY2" fmla="*/ 0 h 1265727"/>
                    <a:gd name="connsiteX3" fmla="*/ 0 w 2425700"/>
                    <a:gd name="connsiteY3" fmla="*/ 1265727 h 1265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25700" h="1265727">
                      <a:moveTo>
                        <a:pt x="0" y="1265727"/>
                      </a:moveTo>
                      <a:lnTo>
                        <a:pt x="1587500" y="1250950"/>
                      </a:lnTo>
                      <a:lnTo>
                        <a:pt x="2425700" y="0"/>
                      </a:lnTo>
                      <a:lnTo>
                        <a:pt x="0" y="1265727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" name="フリーフォーム: 図形 96">
                  <a:extLst>
                    <a:ext uri="{FF2B5EF4-FFF2-40B4-BE49-F238E27FC236}">
                      <a16:creationId xmlns:a16="http://schemas.microsoft.com/office/drawing/2014/main" id="{23816E84-AAE9-48C6-B7B7-EFA4B279E55B}"/>
                    </a:ext>
                  </a:extLst>
                </p:cNvPr>
                <p:cNvSpPr/>
                <p:nvPr/>
              </p:nvSpPr>
              <p:spPr>
                <a:xfrm flipH="1" flipV="1">
                  <a:off x="4480211" y="2076667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" name="フリーフォーム: 図形 97">
                  <a:extLst>
                    <a:ext uri="{FF2B5EF4-FFF2-40B4-BE49-F238E27FC236}">
                      <a16:creationId xmlns:a16="http://schemas.microsoft.com/office/drawing/2014/main" id="{2697E9DF-338F-49EF-B856-62C9E14E1557}"/>
                    </a:ext>
                  </a:extLst>
                </p:cNvPr>
                <p:cNvSpPr/>
                <p:nvPr/>
              </p:nvSpPr>
              <p:spPr>
                <a:xfrm flipV="1">
                  <a:off x="4508099" y="84836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" name="フリーフォーム: 図形 98">
                  <a:extLst>
                    <a:ext uri="{FF2B5EF4-FFF2-40B4-BE49-F238E27FC236}">
                      <a16:creationId xmlns:a16="http://schemas.microsoft.com/office/drawing/2014/main" id="{42CD27C8-E001-45EF-B849-D99EF1A5262D}"/>
                    </a:ext>
                  </a:extLst>
                </p:cNvPr>
                <p:cNvSpPr/>
                <p:nvPr/>
              </p:nvSpPr>
              <p:spPr>
                <a:xfrm flipH="1" flipV="1">
                  <a:off x="1871749" y="84836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" name="フリーフォーム: 図形 99">
                  <a:extLst>
                    <a:ext uri="{FF2B5EF4-FFF2-40B4-BE49-F238E27FC236}">
                      <a16:creationId xmlns:a16="http://schemas.microsoft.com/office/drawing/2014/main" id="{6A218970-29E7-419C-B7EA-9F79BA395870}"/>
                    </a:ext>
                  </a:extLst>
                </p:cNvPr>
                <p:cNvSpPr/>
                <p:nvPr/>
              </p:nvSpPr>
              <p:spPr>
                <a:xfrm>
                  <a:off x="1895648" y="889634"/>
                  <a:ext cx="2425700" cy="1223965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  <a:gd name="connsiteX0" fmla="*/ 0 w 2406650"/>
                    <a:gd name="connsiteY0" fmla="*/ 1246026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46026 h 1250950"/>
                    <a:gd name="connsiteX0" fmla="*/ 0 w 2425700"/>
                    <a:gd name="connsiteY0" fmla="*/ 1265727 h 1265727"/>
                    <a:gd name="connsiteX1" fmla="*/ 1587500 w 2425700"/>
                    <a:gd name="connsiteY1" fmla="*/ 1250950 h 1265727"/>
                    <a:gd name="connsiteX2" fmla="*/ 2425700 w 2425700"/>
                    <a:gd name="connsiteY2" fmla="*/ 0 h 1265727"/>
                    <a:gd name="connsiteX3" fmla="*/ 0 w 2425700"/>
                    <a:gd name="connsiteY3" fmla="*/ 1265727 h 1265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25700" h="1265727">
                      <a:moveTo>
                        <a:pt x="0" y="1265727"/>
                      </a:moveTo>
                      <a:lnTo>
                        <a:pt x="1587500" y="1250950"/>
                      </a:lnTo>
                      <a:lnTo>
                        <a:pt x="2425700" y="0"/>
                      </a:lnTo>
                      <a:lnTo>
                        <a:pt x="0" y="1265727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フリーフォーム: 図形 100">
                  <a:extLst>
                    <a:ext uri="{FF2B5EF4-FFF2-40B4-BE49-F238E27FC236}">
                      <a16:creationId xmlns:a16="http://schemas.microsoft.com/office/drawing/2014/main" id="{1FD301B3-F692-4267-8733-6EF11A7B315F}"/>
                    </a:ext>
                  </a:extLst>
                </p:cNvPr>
                <p:cNvSpPr/>
                <p:nvPr/>
              </p:nvSpPr>
              <p:spPr>
                <a:xfrm flipH="1">
                  <a:off x="4480211" y="857042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フリーフォーム: 図形 101">
                  <a:extLst>
                    <a:ext uri="{FF2B5EF4-FFF2-40B4-BE49-F238E27FC236}">
                      <a16:creationId xmlns:a16="http://schemas.microsoft.com/office/drawing/2014/main" id="{DCCE5066-F58B-4849-8EEC-77504F291AEF}"/>
                    </a:ext>
                  </a:extLst>
                </p:cNvPr>
                <p:cNvSpPr/>
                <p:nvPr/>
              </p:nvSpPr>
              <p:spPr>
                <a:xfrm>
                  <a:off x="4508099" y="4614178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フリーフォーム: 図形 102">
                  <a:extLst>
                    <a:ext uri="{FF2B5EF4-FFF2-40B4-BE49-F238E27FC236}">
                      <a16:creationId xmlns:a16="http://schemas.microsoft.com/office/drawing/2014/main" id="{3A0451F7-71FA-4606-84AA-F36E1AC919B3}"/>
                    </a:ext>
                  </a:extLst>
                </p:cNvPr>
                <p:cNvSpPr/>
                <p:nvPr/>
              </p:nvSpPr>
              <p:spPr>
                <a:xfrm flipH="1">
                  <a:off x="1871749" y="4614178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7D7AB3FF-6F7D-47BF-B0D1-418C4829F9F3}"/>
                    </a:ext>
                  </a:extLst>
                </p:cNvPr>
                <p:cNvSpPr/>
                <p:nvPr/>
              </p:nvSpPr>
              <p:spPr>
                <a:xfrm flipV="1">
                  <a:off x="1895648" y="4615237"/>
                  <a:ext cx="2425700" cy="1223965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  <a:gd name="connsiteX0" fmla="*/ 0 w 2406650"/>
                    <a:gd name="connsiteY0" fmla="*/ 1246026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46026 h 1250950"/>
                    <a:gd name="connsiteX0" fmla="*/ 0 w 2425700"/>
                    <a:gd name="connsiteY0" fmla="*/ 1265727 h 1265727"/>
                    <a:gd name="connsiteX1" fmla="*/ 1587500 w 2425700"/>
                    <a:gd name="connsiteY1" fmla="*/ 1250950 h 1265727"/>
                    <a:gd name="connsiteX2" fmla="*/ 2425700 w 2425700"/>
                    <a:gd name="connsiteY2" fmla="*/ 0 h 1265727"/>
                    <a:gd name="connsiteX3" fmla="*/ 0 w 2425700"/>
                    <a:gd name="connsiteY3" fmla="*/ 1265727 h 1265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25700" h="1265727">
                      <a:moveTo>
                        <a:pt x="0" y="1265727"/>
                      </a:moveTo>
                      <a:lnTo>
                        <a:pt x="1587500" y="1250950"/>
                      </a:lnTo>
                      <a:lnTo>
                        <a:pt x="2425700" y="0"/>
                      </a:lnTo>
                      <a:lnTo>
                        <a:pt x="0" y="1265727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フリーフォーム: 図形 104">
                  <a:extLst>
                    <a:ext uri="{FF2B5EF4-FFF2-40B4-BE49-F238E27FC236}">
                      <a16:creationId xmlns:a16="http://schemas.microsoft.com/office/drawing/2014/main" id="{403CD52F-FB4B-4C76-9CB6-5024BFE67707}"/>
                    </a:ext>
                  </a:extLst>
                </p:cNvPr>
                <p:cNvSpPr/>
                <p:nvPr/>
              </p:nvSpPr>
              <p:spPr>
                <a:xfrm flipH="1" flipV="1">
                  <a:off x="4480211" y="4582645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フリーフォーム: 図形 105">
                  <a:extLst>
                    <a:ext uri="{FF2B5EF4-FFF2-40B4-BE49-F238E27FC236}">
                      <a16:creationId xmlns:a16="http://schemas.microsoft.com/office/drawing/2014/main" id="{79274C4E-A765-4DB0-99E1-B179F9F983E9}"/>
                    </a:ext>
                  </a:extLst>
                </p:cNvPr>
                <p:cNvSpPr/>
                <p:nvPr/>
              </p:nvSpPr>
              <p:spPr>
                <a:xfrm flipV="1">
                  <a:off x="1762298" y="823168"/>
                  <a:ext cx="5272699" cy="5067300"/>
                </a:xfrm>
                <a:custGeom>
                  <a:avLst/>
                  <a:gdLst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260636 w 5272699"/>
                    <a:gd name="connsiteY3" fmla="*/ 1116852 h 5067300"/>
                    <a:gd name="connsiteX4" fmla="*/ 967692 w 5272699"/>
                    <a:gd name="connsiteY4" fmla="*/ 66358 h 5067300"/>
                    <a:gd name="connsiteX5" fmla="*/ 2320629 w 5272699"/>
                    <a:gd name="connsiteY5" fmla="*/ 66358 h 5067300"/>
                    <a:gd name="connsiteX6" fmla="*/ 3573709 w 5272699"/>
                    <a:gd name="connsiteY6" fmla="*/ 1202690 h 5067300"/>
                    <a:gd name="connsiteX7" fmla="*/ 2870984 w 5272699"/>
                    <a:gd name="connsiteY7" fmla="*/ 158631 h 5067300"/>
                    <a:gd name="connsiteX8" fmla="*/ 4918359 w 5272699"/>
                    <a:gd name="connsiteY8" fmla="*/ 1202690 h 5067300"/>
                    <a:gd name="connsiteX9" fmla="*/ 354340 w 5272699"/>
                    <a:gd name="connsiteY9" fmla="*/ 1202690 h 5067300"/>
                    <a:gd name="connsiteX10" fmla="*/ 2401715 w 5272699"/>
                    <a:gd name="connsiteY10" fmla="*/ 158631 h 5067300"/>
                    <a:gd name="connsiteX11" fmla="*/ 1698990 w 5272699"/>
                    <a:gd name="connsiteY11" fmla="*/ 1202690 h 5067300"/>
                    <a:gd name="connsiteX12" fmla="*/ 2870984 w 5272699"/>
                    <a:gd name="connsiteY12" fmla="*/ 2375337 h 5067300"/>
                    <a:gd name="connsiteX13" fmla="*/ 3573709 w 5272699"/>
                    <a:gd name="connsiteY13" fmla="*/ 1331278 h 5067300"/>
                    <a:gd name="connsiteX14" fmla="*/ 4918359 w 5272699"/>
                    <a:gd name="connsiteY14" fmla="*/ 1331278 h 5067300"/>
                    <a:gd name="connsiteX15" fmla="*/ 2401715 w 5272699"/>
                    <a:gd name="connsiteY15" fmla="*/ 2375337 h 5067300"/>
                    <a:gd name="connsiteX16" fmla="*/ 354340 w 5272699"/>
                    <a:gd name="connsiteY16" fmla="*/ 1331278 h 5067300"/>
                    <a:gd name="connsiteX17" fmla="*/ 1698990 w 5272699"/>
                    <a:gd name="connsiteY17" fmla="*/ 1331278 h 5067300"/>
                    <a:gd name="connsiteX18" fmla="*/ 2705468 w 5272699"/>
                    <a:gd name="connsiteY18" fmla="*/ 2384147 h 5067300"/>
                    <a:gd name="connsiteX19" fmla="*/ 2705468 w 5272699"/>
                    <a:gd name="connsiteY19" fmla="*/ 149821 h 5067300"/>
                    <a:gd name="connsiteX20" fmla="*/ 3457397 w 5272699"/>
                    <a:gd name="connsiteY20" fmla="*/ 1266984 h 5067300"/>
                    <a:gd name="connsiteX21" fmla="*/ 2567231 w 5272699"/>
                    <a:gd name="connsiteY21" fmla="*/ 2384147 h 5067300"/>
                    <a:gd name="connsiteX22" fmla="*/ 1815302 w 5272699"/>
                    <a:gd name="connsiteY22" fmla="*/ 1266984 h 5067300"/>
                    <a:gd name="connsiteX23" fmla="*/ 2567231 w 5272699"/>
                    <a:gd name="connsiteY23" fmla="*/ 149821 h 5067300"/>
                    <a:gd name="connsiteX24" fmla="*/ 2952070 w 5272699"/>
                    <a:gd name="connsiteY24" fmla="*/ 2467610 h 5067300"/>
                    <a:gd name="connsiteX25" fmla="*/ 5012063 w 5272699"/>
                    <a:gd name="connsiteY25" fmla="*/ 1417116 h 5067300"/>
                    <a:gd name="connsiteX26" fmla="*/ 4305007 w 5272699"/>
                    <a:gd name="connsiteY26" fmla="*/ 2467610 h 5067300"/>
                    <a:gd name="connsiteX27" fmla="*/ 967692 w 5272699"/>
                    <a:gd name="connsiteY27" fmla="*/ 2467610 h 5067300"/>
                    <a:gd name="connsiteX28" fmla="*/ 260636 w 5272699"/>
                    <a:gd name="connsiteY28" fmla="*/ 1417116 h 5067300"/>
                    <a:gd name="connsiteX29" fmla="*/ 2320629 w 5272699"/>
                    <a:gd name="connsiteY29" fmla="*/ 2467610 h 5067300"/>
                    <a:gd name="connsiteX30" fmla="*/ 5012063 w 5272699"/>
                    <a:gd name="connsiteY30" fmla="*/ 3650502 h 5067300"/>
                    <a:gd name="connsiteX31" fmla="*/ 2952070 w 5272699"/>
                    <a:gd name="connsiteY31" fmla="*/ 2600008 h 5067300"/>
                    <a:gd name="connsiteX32" fmla="*/ 4305007 w 5272699"/>
                    <a:gd name="connsiteY32" fmla="*/ 2600008 h 5067300"/>
                    <a:gd name="connsiteX33" fmla="*/ 260636 w 5272699"/>
                    <a:gd name="connsiteY33" fmla="*/ 3650502 h 5067300"/>
                    <a:gd name="connsiteX34" fmla="*/ 967692 w 5272699"/>
                    <a:gd name="connsiteY34" fmla="*/ 2600008 h 5067300"/>
                    <a:gd name="connsiteX35" fmla="*/ 2320629 w 5272699"/>
                    <a:gd name="connsiteY35" fmla="*/ 2600008 h 5067300"/>
                    <a:gd name="connsiteX36" fmla="*/ 5204299 w 5272699"/>
                    <a:gd name="connsiteY36" fmla="*/ 3699010 h 5067300"/>
                    <a:gd name="connsiteX37" fmla="*/ 4419930 w 5272699"/>
                    <a:gd name="connsiteY37" fmla="*/ 2533650 h 5067300"/>
                    <a:gd name="connsiteX38" fmla="*/ 4420144 w 5272699"/>
                    <a:gd name="connsiteY38" fmla="*/ 2533650 h 5067300"/>
                    <a:gd name="connsiteX39" fmla="*/ 5204299 w 5272699"/>
                    <a:gd name="connsiteY39" fmla="*/ 1368608 h 5067300"/>
                    <a:gd name="connsiteX40" fmla="*/ 5204299 w 5272699"/>
                    <a:gd name="connsiteY40" fmla="*/ 2533650 h 5067300"/>
                    <a:gd name="connsiteX41" fmla="*/ 68400 w 5272699"/>
                    <a:gd name="connsiteY41" fmla="*/ 3699010 h 5067300"/>
                    <a:gd name="connsiteX42" fmla="*/ 68400 w 5272699"/>
                    <a:gd name="connsiteY42" fmla="*/ 2533650 h 5067300"/>
                    <a:gd name="connsiteX43" fmla="*/ 68400 w 5272699"/>
                    <a:gd name="connsiteY43" fmla="*/ 1368608 h 5067300"/>
                    <a:gd name="connsiteX44" fmla="*/ 852555 w 5272699"/>
                    <a:gd name="connsiteY44" fmla="*/ 2533650 h 5067300"/>
                    <a:gd name="connsiteX45" fmla="*/ 852769 w 5272699"/>
                    <a:gd name="connsiteY45" fmla="*/ 2533650 h 5067300"/>
                    <a:gd name="connsiteX46" fmla="*/ 3573709 w 5272699"/>
                    <a:gd name="connsiteY46" fmla="*/ 3736340 h 5067300"/>
                    <a:gd name="connsiteX47" fmla="*/ 2870984 w 5272699"/>
                    <a:gd name="connsiteY47" fmla="*/ 2692281 h 5067300"/>
                    <a:gd name="connsiteX48" fmla="*/ 4918359 w 5272699"/>
                    <a:gd name="connsiteY48" fmla="*/ 3736340 h 5067300"/>
                    <a:gd name="connsiteX49" fmla="*/ 354340 w 5272699"/>
                    <a:gd name="connsiteY49" fmla="*/ 3736340 h 5067300"/>
                    <a:gd name="connsiteX50" fmla="*/ 2401715 w 5272699"/>
                    <a:gd name="connsiteY50" fmla="*/ 2692281 h 5067300"/>
                    <a:gd name="connsiteX51" fmla="*/ 1698990 w 5272699"/>
                    <a:gd name="connsiteY51" fmla="*/ 3736340 h 5067300"/>
                    <a:gd name="connsiteX52" fmla="*/ 2870984 w 5272699"/>
                    <a:gd name="connsiteY52" fmla="*/ 4908987 h 5067300"/>
                    <a:gd name="connsiteX53" fmla="*/ 3573709 w 5272699"/>
                    <a:gd name="connsiteY53" fmla="*/ 3864928 h 5067300"/>
                    <a:gd name="connsiteX54" fmla="*/ 4918359 w 5272699"/>
                    <a:gd name="connsiteY54" fmla="*/ 3864928 h 5067300"/>
                    <a:gd name="connsiteX55" fmla="*/ 2401715 w 5272699"/>
                    <a:gd name="connsiteY55" fmla="*/ 4908987 h 5067300"/>
                    <a:gd name="connsiteX56" fmla="*/ 354340 w 5272699"/>
                    <a:gd name="connsiteY56" fmla="*/ 3864928 h 5067300"/>
                    <a:gd name="connsiteX57" fmla="*/ 1698990 w 5272699"/>
                    <a:gd name="connsiteY57" fmla="*/ 3864928 h 5067300"/>
                    <a:gd name="connsiteX58" fmla="*/ 2705468 w 5272699"/>
                    <a:gd name="connsiteY58" fmla="*/ 4917797 h 5067300"/>
                    <a:gd name="connsiteX59" fmla="*/ 2705468 w 5272699"/>
                    <a:gd name="connsiteY59" fmla="*/ 2683471 h 5067300"/>
                    <a:gd name="connsiteX60" fmla="*/ 3457397 w 5272699"/>
                    <a:gd name="connsiteY60" fmla="*/ 3800634 h 5067300"/>
                    <a:gd name="connsiteX61" fmla="*/ 2567231 w 5272699"/>
                    <a:gd name="connsiteY61" fmla="*/ 4917797 h 5067300"/>
                    <a:gd name="connsiteX62" fmla="*/ 1815302 w 5272699"/>
                    <a:gd name="connsiteY62" fmla="*/ 3800634 h 5067300"/>
                    <a:gd name="connsiteX63" fmla="*/ 2567231 w 5272699"/>
                    <a:gd name="connsiteY63" fmla="*/ 2683471 h 5067300"/>
                    <a:gd name="connsiteX64" fmla="*/ 2952070 w 5272699"/>
                    <a:gd name="connsiteY64" fmla="*/ 5001260 h 5067300"/>
                    <a:gd name="connsiteX65" fmla="*/ 5012063 w 5272699"/>
                    <a:gd name="connsiteY65" fmla="*/ 3950766 h 5067300"/>
                    <a:gd name="connsiteX66" fmla="*/ 4305007 w 5272699"/>
                    <a:gd name="connsiteY66" fmla="*/ 5001260 h 5067300"/>
                    <a:gd name="connsiteX67" fmla="*/ 967692 w 5272699"/>
                    <a:gd name="connsiteY67" fmla="*/ 5001260 h 5067300"/>
                    <a:gd name="connsiteX68" fmla="*/ 260636 w 5272699"/>
                    <a:gd name="connsiteY68" fmla="*/ 3950766 h 5067300"/>
                    <a:gd name="connsiteX69" fmla="*/ 2320629 w 5272699"/>
                    <a:gd name="connsiteY69" fmla="*/ 5001260 h 5067300"/>
                    <a:gd name="connsiteX70" fmla="*/ 0 w 5272699"/>
                    <a:gd name="connsiteY70" fmla="*/ 5067300 h 5067300"/>
                    <a:gd name="connsiteX71" fmla="*/ 68400 w 5272699"/>
                    <a:gd name="connsiteY71" fmla="*/ 5067300 h 5067300"/>
                    <a:gd name="connsiteX72" fmla="*/ 68400 w 5272699"/>
                    <a:gd name="connsiteY72" fmla="*/ 3902258 h 5067300"/>
                    <a:gd name="connsiteX73" fmla="*/ 852555 w 5272699"/>
                    <a:gd name="connsiteY73" fmla="*/ 5067300 h 5067300"/>
                    <a:gd name="connsiteX74" fmla="*/ 4420144 w 5272699"/>
                    <a:gd name="connsiteY74" fmla="*/ 5067300 h 5067300"/>
                    <a:gd name="connsiteX75" fmla="*/ 5204299 w 5272699"/>
                    <a:gd name="connsiteY75" fmla="*/ 3902258 h 5067300"/>
                    <a:gd name="connsiteX76" fmla="*/ 5204299 w 5272699"/>
                    <a:gd name="connsiteY76" fmla="*/ 5067300 h 5067300"/>
                    <a:gd name="connsiteX77" fmla="*/ 5272699 w 5272699"/>
                    <a:gd name="connsiteY77" fmla="*/ 5067300 h 5067300"/>
                    <a:gd name="connsiteX78" fmla="*/ 5272699 w 5272699"/>
                    <a:gd name="connsiteY78" fmla="*/ 3800634 h 5067300"/>
                    <a:gd name="connsiteX79" fmla="*/ 5272699 w 5272699"/>
                    <a:gd name="connsiteY79" fmla="*/ 2533650 h 5067300"/>
                    <a:gd name="connsiteX80" fmla="*/ 5272699 w 5272699"/>
                    <a:gd name="connsiteY80" fmla="*/ 1266984 h 5067300"/>
                    <a:gd name="connsiteX81" fmla="*/ 5272699 w 5272699"/>
                    <a:gd name="connsiteY81" fmla="*/ 0 h 5067300"/>
                    <a:gd name="connsiteX82" fmla="*/ 5204299 w 5272699"/>
                    <a:gd name="connsiteY82" fmla="*/ 0 h 5067300"/>
                    <a:gd name="connsiteX83" fmla="*/ 5204299 w 5272699"/>
                    <a:gd name="connsiteY83" fmla="*/ 1165360 h 5067300"/>
                    <a:gd name="connsiteX84" fmla="*/ 4419930 w 5272699"/>
                    <a:gd name="connsiteY84" fmla="*/ 0 h 5067300"/>
                    <a:gd name="connsiteX85" fmla="*/ 852769 w 5272699"/>
                    <a:gd name="connsiteY85" fmla="*/ 0 h 5067300"/>
                    <a:gd name="connsiteX86" fmla="*/ 68400 w 5272699"/>
                    <a:gd name="connsiteY86" fmla="*/ 1165360 h 5067300"/>
                    <a:gd name="connsiteX87" fmla="*/ 68400 w 5272699"/>
                    <a:gd name="connsiteY87" fmla="*/ 0 h 5067300"/>
                    <a:gd name="connsiteX88" fmla="*/ 0 w 5272699"/>
                    <a:gd name="connsiteY88" fmla="*/ 0 h 5067300"/>
                    <a:gd name="connsiteX89" fmla="*/ 0 w 5272699"/>
                    <a:gd name="connsiteY89" fmla="*/ 1266984 h 5067300"/>
                    <a:gd name="connsiteX90" fmla="*/ 0 w 5272699"/>
                    <a:gd name="connsiteY90" fmla="*/ 2533650 h 5067300"/>
                    <a:gd name="connsiteX91" fmla="*/ 0 w 5272699"/>
                    <a:gd name="connsiteY91" fmla="*/ 3800634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2533650 h 5067300"/>
                    <a:gd name="connsiteX53" fmla="*/ 5204299 w 5272699"/>
                    <a:gd name="connsiteY53" fmla="*/ 3699010 h 5067300"/>
                    <a:gd name="connsiteX54" fmla="*/ 68400 w 5272699"/>
                    <a:gd name="connsiteY54" fmla="*/ 3699010 h 5067300"/>
                    <a:gd name="connsiteX55" fmla="*/ 68400 w 5272699"/>
                    <a:gd name="connsiteY55" fmla="*/ 1368608 h 5067300"/>
                    <a:gd name="connsiteX56" fmla="*/ 852555 w 5272699"/>
                    <a:gd name="connsiteY56" fmla="*/ 2533650 h 5067300"/>
                    <a:gd name="connsiteX57" fmla="*/ 852769 w 5272699"/>
                    <a:gd name="connsiteY57" fmla="*/ 2533650 h 5067300"/>
                    <a:gd name="connsiteX58" fmla="*/ 68400 w 5272699"/>
                    <a:gd name="connsiteY58" fmla="*/ 3699010 h 5067300"/>
                    <a:gd name="connsiteX59" fmla="*/ 3573709 w 5272699"/>
                    <a:gd name="connsiteY59" fmla="*/ 3736340 h 5067300"/>
                    <a:gd name="connsiteX60" fmla="*/ 2870984 w 5272699"/>
                    <a:gd name="connsiteY60" fmla="*/ 2692281 h 5067300"/>
                    <a:gd name="connsiteX61" fmla="*/ 4918359 w 5272699"/>
                    <a:gd name="connsiteY61" fmla="*/ 3736340 h 5067300"/>
                    <a:gd name="connsiteX62" fmla="*/ 3573709 w 5272699"/>
                    <a:gd name="connsiteY62" fmla="*/ 3736340 h 5067300"/>
                    <a:gd name="connsiteX63" fmla="*/ 354340 w 5272699"/>
                    <a:gd name="connsiteY63" fmla="*/ 3736340 h 5067300"/>
                    <a:gd name="connsiteX64" fmla="*/ 2401715 w 5272699"/>
                    <a:gd name="connsiteY64" fmla="*/ 2692281 h 5067300"/>
                    <a:gd name="connsiteX65" fmla="*/ 1698990 w 5272699"/>
                    <a:gd name="connsiteY65" fmla="*/ 3736340 h 5067300"/>
                    <a:gd name="connsiteX66" fmla="*/ 354340 w 5272699"/>
                    <a:gd name="connsiteY66" fmla="*/ 3736340 h 5067300"/>
                    <a:gd name="connsiteX67" fmla="*/ 2870984 w 5272699"/>
                    <a:gd name="connsiteY67" fmla="*/ 4908987 h 5067300"/>
                    <a:gd name="connsiteX68" fmla="*/ 3573709 w 5272699"/>
                    <a:gd name="connsiteY68" fmla="*/ 3864928 h 5067300"/>
                    <a:gd name="connsiteX69" fmla="*/ 4918359 w 5272699"/>
                    <a:gd name="connsiteY69" fmla="*/ 3864928 h 5067300"/>
                    <a:gd name="connsiteX70" fmla="*/ 2870984 w 5272699"/>
                    <a:gd name="connsiteY70" fmla="*/ 4908987 h 5067300"/>
                    <a:gd name="connsiteX71" fmla="*/ 2401715 w 5272699"/>
                    <a:gd name="connsiteY71" fmla="*/ 4908987 h 5067300"/>
                    <a:gd name="connsiteX72" fmla="*/ 354340 w 5272699"/>
                    <a:gd name="connsiteY72" fmla="*/ 3864928 h 5067300"/>
                    <a:gd name="connsiteX73" fmla="*/ 1698990 w 5272699"/>
                    <a:gd name="connsiteY73" fmla="*/ 3864928 h 5067300"/>
                    <a:gd name="connsiteX74" fmla="*/ 2401715 w 5272699"/>
                    <a:gd name="connsiteY74" fmla="*/ 4908987 h 5067300"/>
                    <a:gd name="connsiteX75" fmla="*/ 2705468 w 5272699"/>
                    <a:gd name="connsiteY75" fmla="*/ 4917797 h 5067300"/>
                    <a:gd name="connsiteX76" fmla="*/ 2705468 w 5272699"/>
                    <a:gd name="connsiteY76" fmla="*/ 2683471 h 5067300"/>
                    <a:gd name="connsiteX77" fmla="*/ 3457397 w 5272699"/>
                    <a:gd name="connsiteY77" fmla="*/ 3800634 h 5067300"/>
                    <a:gd name="connsiteX78" fmla="*/ 2705468 w 5272699"/>
                    <a:gd name="connsiteY78" fmla="*/ 4917797 h 5067300"/>
                    <a:gd name="connsiteX79" fmla="*/ 2567231 w 5272699"/>
                    <a:gd name="connsiteY79" fmla="*/ 4917797 h 5067300"/>
                    <a:gd name="connsiteX80" fmla="*/ 1815302 w 5272699"/>
                    <a:gd name="connsiteY80" fmla="*/ 3800634 h 5067300"/>
                    <a:gd name="connsiteX81" fmla="*/ 2567231 w 5272699"/>
                    <a:gd name="connsiteY81" fmla="*/ 2683471 h 5067300"/>
                    <a:gd name="connsiteX82" fmla="*/ 2567231 w 5272699"/>
                    <a:gd name="connsiteY82" fmla="*/ 4917797 h 5067300"/>
                    <a:gd name="connsiteX83" fmla="*/ 2952070 w 5272699"/>
                    <a:gd name="connsiteY83" fmla="*/ 5001260 h 5067300"/>
                    <a:gd name="connsiteX84" fmla="*/ 5012063 w 5272699"/>
                    <a:gd name="connsiteY84" fmla="*/ 3950766 h 5067300"/>
                    <a:gd name="connsiteX85" fmla="*/ 4305007 w 5272699"/>
                    <a:gd name="connsiteY85" fmla="*/ 5001260 h 5067300"/>
                    <a:gd name="connsiteX86" fmla="*/ 2952070 w 5272699"/>
                    <a:gd name="connsiteY86" fmla="*/ 5001260 h 5067300"/>
                    <a:gd name="connsiteX87" fmla="*/ 967692 w 5272699"/>
                    <a:gd name="connsiteY87" fmla="*/ 5001260 h 5067300"/>
                    <a:gd name="connsiteX88" fmla="*/ 260636 w 5272699"/>
                    <a:gd name="connsiteY88" fmla="*/ 3950766 h 5067300"/>
                    <a:gd name="connsiteX89" fmla="*/ 2320629 w 5272699"/>
                    <a:gd name="connsiteY89" fmla="*/ 5001260 h 5067300"/>
                    <a:gd name="connsiteX90" fmla="*/ 967692 w 5272699"/>
                    <a:gd name="connsiteY90" fmla="*/ 5001260 h 5067300"/>
                    <a:gd name="connsiteX91" fmla="*/ 0 w 5272699"/>
                    <a:gd name="connsiteY91" fmla="*/ 5067300 h 5067300"/>
                    <a:gd name="connsiteX92" fmla="*/ 68400 w 5272699"/>
                    <a:gd name="connsiteY92" fmla="*/ 5067300 h 5067300"/>
                    <a:gd name="connsiteX93" fmla="*/ 68400 w 5272699"/>
                    <a:gd name="connsiteY93" fmla="*/ 3902258 h 5067300"/>
                    <a:gd name="connsiteX94" fmla="*/ 852555 w 5272699"/>
                    <a:gd name="connsiteY94" fmla="*/ 5067300 h 5067300"/>
                    <a:gd name="connsiteX95" fmla="*/ 4420144 w 5272699"/>
                    <a:gd name="connsiteY95" fmla="*/ 5067300 h 5067300"/>
                    <a:gd name="connsiteX96" fmla="*/ 5204299 w 5272699"/>
                    <a:gd name="connsiteY96" fmla="*/ 3902258 h 5067300"/>
                    <a:gd name="connsiteX97" fmla="*/ 5204299 w 5272699"/>
                    <a:gd name="connsiteY97" fmla="*/ 5067300 h 5067300"/>
                    <a:gd name="connsiteX98" fmla="*/ 5272699 w 5272699"/>
                    <a:gd name="connsiteY98" fmla="*/ 5067300 h 5067300"/>
                    <a:gd name="connsiteX99" fmla="*/ 5272699 w 5272699"/>
                    <a:gd name="connsiteY99" fmla="*/ 3800634 h 5067300"/>
                    <a:gd name="connsiteX100" fmla="*/ 5272699 w 5272699"/>
                    <a:gd name="connsiteY100" fmla="*/ 2533650 h 5067300"/>
                    <a:gd name="connsiteX101" fmla="*/ 5272699 w 5272699"/>
                    <a:gd name="connsiteY101" fmla="*/ 1266984 h 5067300"/>
                    <a:gd name="connsiteX102" fmla="*/ 5272699 w 5272699"/>
                    <a:gd name="connsiteY102" fmla="*/ 0 h 5067300"/>
                    <a:gd name="connsiteX103" fmla="*/ 5204299 w 5272699"/>
                    <a:gd name="connsiteY103" fmla="*/ 0 h 5067300"/>
                    <a:gd name="connsiteX104" fmla="*/ 5204299 w 5272699"/>
                    <a:gd name="connsiteY104" fmla="*/ 1165360 h 5067300"/>
                    <a:gd name="connsiteX105" fmla="*/ 4419930 w 5272699"/>
                    <a:gd name="connsiteY105" fmla="*/ 0 h 5067300"/>
                    <a:gd name="connsiteX106" fmla="*/ 852769 w 5272699"/>
                    <a:gd name="connsiteY106" fmla="*/ 0 h 5067300"/>
                    <a:gd name="connsiteX107" fmla="*/ 68400 w 5272699"/>
                    <a:gd name="connsiteY107" fmla="*/ 1165360 h 5067300"/>
                    <a:gd name="connsiteX108" fmla="*/ 68400 w 5272699"/>
                    <a:gd name="connsiteY108" fmla="*/ 0 h 5067300"/>
                    <a:gd name="connsiteX109" fmla="*/ 0 w 5272699"/>
                    <a:gd name="connsiteY109" fmla="*/ 0 h 5067300"/>
                    <a:gd name="connsiteX110" fmla="*/ 0 w 5272699"/>
                    <a:gd name="connsiteY110" fmla="*/ 1266984 h 5067300"/>
                    <a:gd name="connsiteX111" fmla="*/ 0 w 5272699"/>
                    <a:gd name="connsiteY111" fmla="*/ 2533650 h 5067300"/>
                    <a:gd name="connsiteX112" fmla="*/ 0 w 5272699"/>
                    <a:gd name="connsiteY112" fmla="*/ 3800634 h 5067300"/>
                    <a:gd name="connsiteX113" fmla="*/ 0 w 5272699"/>
                    <a:gd name="connsiteY113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2533650 h 5067300"/>
                    <a:gd name="connsiteX53" fmla="*/ 5204299 w 5272699"/>
                    <a:gd name="connsiteY53" fmla="*/ 3699010 h 5067300"/>
                    <a:gd name="connsiteX54" fmla="*/ 68400 w 5272699"/>
                    <a:gd name="connsiteY54" fmla="*/ 3699010 h 5067300"/>
                    <a:gd name="connsiteX55" fmla="*/ 68400 w 5272699"/>
                    <a:gd name="connsiteY55" fmla="*/ 1368608 h 5067300"/>
                    <a:gd name="connsiteX56" fmla="*/ 852555 w 5272699"/>
                    <a:gd name="connsiteY56" fmla="*/ 2533650 h 5067300"/>
                    <a:gd name="connsiteX57" fmla="*/ 852769 w 5272699"/>
                    <a:gd name="connsiteY57" fmla="*/ 2533650 h 5067300"/>
                    <a:gd name="connsiteX58" fmla="*/ 68400 w 5272699"/>
                    <a:gd name="connsiteY58" fmla="*/ 3699010 h 5067300"/>
                    <a:gd name="connsiteX59" fmla="*/ 3573709 w 5272699"/>
                    <a:gd name="connsiteY59" fmla="*/ 3736340 h 5067300"/>
                    <a:gd name="connsiteX60" fmla="*/ 2870984 w 5272699"/>
                    <a:gd name="connsiteY60" fmla="*/ 2692281 h 5067300"/>
                    <a:gd name="connsiteX61" fmla="*/ 4918359 w 5272699"/>
                    <a:gd name="connsiteY61" fmla="*/ 3736340 h 5067300"/>
                    <a:gd name="connsiteX62" fmla="*/ 3573709 w 5272699"/>
                    <a:gd name="connsiteY62" fmla="*/ 3736340 h 5067300"/>
                    <a:gd name="connsiteX63" fmla="*/ 354340 w 5272699"/>
                    <a:gd name="connsiteY63" fmla="*/ 3736340 h 5067300"/>
                    <a:gd name="connsiteX64" fmla="*/ 2401715 w 5272699"/>
                    <a:gd name="connsiteY64" fmla="*/ 2692281 h 5067300"/>
                    <a:gd name="connsiteX65" fmla="*/ 1698990 w 5272699"/>
                    <a:gd name="connsiteY65" fmla="*/ 3736340 h 5067300"/>
                    <a:gd name="connsiteX66" fmla="*/ 354340 w 5272699"/>
                    <a:gd name="connsiteY66" fmla="*/ 3736340 h 5067300"/>
                    <a:gd name="connsiteX67" fmla="*/ 2870984 w 5272699"/>
                    <a:gd name="connsiteY67" fmla="*/ 4908987 h 5067300"/>
                    <a:gd name="connsiteX68" fmla="*/ 3573709 w 5272699"/>
                    <a:gd name="connsiteY68" fmla="*/ 3864928 h 5067300"/>
                    <a:gd name="connsiteX69" fmla="*/ 4918359 w 5272699"/>
                    <a:gd name="connsiteY69" fmla="*/ 3864928 h 5067300"/>
                    <a:gd name="connsiteX70" fmla="*/ 2870984 w 5272699"/>
                    <a:gd name="connsiteY70" fmla="*/ 4908987 h 5067300"/>
                    <a:gd name="connsiteX71" fmla="*/ 2401715 w 5272699"/>
                    <a:gd name="connsiteY71" fmla="*/ 4908987 h 5067300"/>
                    <a:gd name="connsiteX72" fmla="*/ 354340 w 5272699"/>
                    <a:gd name="connsiteY72" fmla="*/ 3864928 h 5067300"/>
                    <a:gd name="connsiteX73" fmla="*/ 1698990 w 5272699"/>
                    <a:gd name="connsiteY73" fmla="*/ 3864928 h 5067300"/>
                    <a:gd name="connsiteX74" fmla="*/ 2401715 w 5272699"/>
                    <a:gd name="connsiteY74" fmla="*/ 4908987 h 5067300"/>
                    <a:gd name="connsiteX75" fmla="*/ 2705468 w 5272699"/>
                    <a:gd name="connsiteY75" fmla="*/ 4917797 h 5067300"/>
                    <a:gd name="connsiteX76" fmla="*/ 2705468 w 5272699"/>
                    <a:gd name="connsiteY76" fmla="*/ 2683471 h 5067300"/>
                    <a:gd name="connsiteX77" fmla="*/ 3457397 w 5272699"/>
                    <a:gd name="connsiteY77" fmla="*/ 3800634 h 5067300"/>
                    <a:gd name="connsiteX78" fmla="*/ 2705468 w 5272699"/>
                    <a:gd name="connsiteY78" fmla="*/ 4917797 h 5067300"/>
                    <a:gd name="connsiteX79" fmla="*/ 2567231 w 5272699"/>
                    <a:gd name="connsiteY79" fmla="*/ 4917797 h 5067300"/>
                    <a:gd name="connsiteX80" fmla="*/ 1815302 w 5272699"/>
                    <a:gd name="connsiteY80" fmla="*/ 3800634 h 5067300"/>
                    <a:gd name="connsiteX81" fmla="*/ 2567231 w 5272699"/>
                    <a:gd name="connsiteY81" fmla="*/ 2683471 h 5067300"/>
                    <a:gd name="connsiteX82" fmla="*/ 2567231 w 5272699"/>
                    <a:gd name="connsiteY82" fmla="*/ 4917797 h 5067300"/>
                    <a:gd name="connsiteX83" fmla="*/ 2952070 w 5272699"/>
                    <a:gd name="connsiteY83" fmla="*/ 5001260 h 5067300"/>
                    <a:gd name="connsiteX84" fmla="*/ 5012063 w 5272699"/>
                    <a:gd name="connsiteY84" fmla="*/ 3950766 h 5067300"/>
                    <a:gd name="connsiteX85" fmla="*/ 4305007 w 5272699"/>
                    <a:gd name="connsiteY85" fmla="*/ 5001260 h 5067300"/>
                    <a:gd name="connsiteX86" fmla="*/ 2952070 w 5272699"/>
                    <a:gd name="connsiteY86" fmla="*/ 5001260 h 5067300"/>
                    <a:gd name="connsiteX87" fmla="*/ 967692 w 5272699"/>
                    <a:gd name="connsiteY87" fmla="*/ 5001260 h 5067300"/>
                    <a:gd name="connsiteX88" fmla="*/ 260636 w 5272699"/>
                    <a:gd name="connsiteY88" fmla="*/ 3950766 h 5067300"/>
                    <a:gd name="connsiteX89" fmla="*/ 2320629 w 5272699"/>
                    <a:gd name="connsiteY89" fmla="*/ 5001260 h 5067300"/>
                    <a:gd name="connsiteX90" fmla="*/ 967692 w 5272699"/>
                    <a:gd name="connsiteY90" fmla="*/ 5001260 h 5067300"/>
                    <a:gd name="connsiteX91" fmla="*/ 0 w 5272699"/>
                    <a:gd name="connsiteY91" fmla="*/ 5067300 h 5067300"/>
                    <a:gd name="connsiteX92" fmla="*/ 68400 w 5272699"/>
                    <a:gd name="connsiteY92" fmla="*/ 5067300 h 5067300"/>
                    <a:gd name="connsiteX93" fmla="*/ 68400 w 5272699"/>
                    <a:gd name="connsiteY93" fmla="*/ 3902258 h 5067300"/>
                    <a:gd name="connsiteX94" fmla="*/ 852555 w 5272699"/>
                    <a:gd name="connsiteY94" fmla="*/ 5067300 h 5067300"/>
                    <a:gd name="connsiteX95" fmla="*/ 4420144 w 5272699"/>
                    <a:gd name="connsiteY95" fmla="*/ 5067300 h 5067300"/>
                    <a:gd name="connsiteX96" fmla="*/ 5204299 w 5272699"/>
                    <a:gd name="connsiteY96" fmla="*/ 3902258 h 5067300"/>
                    <a:gd name="connsiteX97" fmla="*/ 5204299 w 5272699"/>
                    <a:gd name="connsiteY97" fmla="*/ 5067300 h 5067300"/>
                    <a:gd name="connsiteX98" fmla="*/ 5272699 w 5272699"/>
                    <a:gd name="connsiteY98" fmla="*/ 5067300 h 5067300"/>
                    <a:gd name="connsiteX99" fmla="*/ 5272699 w 5272699"/>
                    <a:gd name="connsiteY99" fmla="*/ 3800634 h 5067300"/>
                    <a:gd name="connsiteX100" fmla="*/ 5272699 w 5272699"/>
                    <a:gd name="connsiteY100" fmla="*/ 2533650 h 5067300"/>
                    <a:gd name="connsiteX101" fmla="*/ 5272699 w 5272699"/>
                    <a:gd name="connsiteY101" fmla="*/ 1266984 h 5067300"/>
                    <a:gd name="connsiteX102" fmla="*/ 5272699 w 5272699"/>
                    <a:gd name="connsiteY102" fmla="*/ 0 h 5067300"/>
                    <a:gd name="connsiteX103" fmla="*/ 5204299 w 5272699"/>
                    <a:gd name="connsiteY103" fmla="*/ 0 h 5067300"/>
                    <a:gd name="connsiteX104" fmla="*/ 5204299 w 5272699"/>
                    <a:gd name="connsiteY104" fmla="*/ 1165360 h 5067300"/>
                    <a:gd name="connsiteX105" fmla="*/ 4419930 w 5272699"/>
                    <a:gd name="connsiteY105" fmla="*/ 0 h 5067300"/>
                    <a:gd name="connsiteX106" fmla="*/ 852769 w 5272699"/>
                    <a:gd name="connsiteY106" fmla="*/ 0 h 5067300"/>
                    <a:gd name="connsiteX107" fmla="*/ 68400 w 5272699"/>
                    <a:gd name="connsiteY107" fmla="*/ 1165360 h 5067300"/>
                    <a:gd name="connsiteX108" fmla="*/ 68400 w 5272699"/>
                    <a:gd name="connsiteY108" fmla="*/ 0 h 5067300"/>
                    <a:gd name="connsiteX109" fmla="*/ 0 w 5272699"/>
                    <a:gd name="connsiteY109" fmla="*/ 0 h 5067300"/>
                    <a:gd name="connsiteX110" fmla="*/ 0 w 5272699"/>
                    <a:gd name="connsiteY110" fmla="*/ 1266984 h 5067300"/>
                    <a:gd name="connsiteX111" fmla="*/ 0 w 5272699"/>
                    <a:gd name="connsiteY111" fmla="*/ 3800634 h 5067300"/>
                    <a:gd name="connsiteX112" fmla="*/ 0 w 5272699"/>
                    <a:gd name="connsiteY112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2533650 h 5067300"/>
                    <a:gd name="connsiteX53" fmla="*/ 5204299 w 5272699"/>
                    <a:gd name="connsiteY53" fmla="*/ 3699010 h 5067300"/>
                    <a:gd name="connsiteX54" fmla="*/ 68400 w 5272699"/>
                    <a:gd name="connsiteY54" fmla="*/ 3699010 h 5067300"/>
                    <a:gd name="connsiteX55" fmla="*/ 68400 w 5272699"/>
                    <a:gd name="connsiteY55" fmla="*/ 1368608 h 5067300"/>
                    <a:gd name="connsiteX56" fmla="*/ 852555 w 5272699"/>
                    <a:gd name="connsiteY56" fmla="*/ 2533650 h 5067300"/>
                    <a:gd name="connsiteX57" fmla="*/ 852769 w 5272699"/>
                    <a:gd name="connsiteY57" fmla="*/ 2533650 h 5067300"/>
                    <a:gd name="connsiteX58" fmla="*/ 68400 w 5272699"/>
                    <a:gd name="connsiteY58" fmla="*/ 3699010 h 5067300"/>
                    <a:gd name="connsiteX59" fmla="*/ 3573709 w 5272699"/>
                    <a:gd name="connsiteY59" fmla="*/ 3736340 h 5067300"/>
                    <a:gd name="connsiteX60" fmla="*/ 2870984 w 5272699"/>
                    <a:gd name="connsiteY60" fmla="*/ 2692281 h 5067300"/>
                    <a:gd name="connsiteX61" fmla="*/ 4918359 w 5272699"/>
                    <a:gd name="connsiteY61" fmla="*/ 3736340 h 5067300"/>
                    <a:gd name="connsiteX62" fmla="*/ 3573709 w 5272699"/>
                    <a:gd name="connsiteY62" fmla="*/ 3736340 h 5067300"/>
                    <a:gd name="connsiteX63" fmla="*/ 354340 w 5272699"/>
                    <a:gd name="connsiteY63" fmla="*/ 3736340 h 5067300"/>
                    <a:gd name="connsiteX64" fmla="*/ 2401715 w 5272699"/>
                    <a:gd name="connsiteY64" fmla="*/ 2692281 h 5067300"/>
                    <a:gd name="connsiteX65" fmla="*/ 1698990 w 5272699"/>
                    <a:gd name="connsiteY65" fmla="*/ 3736340 h 5067300"/>
                    <a:gd name="connsiteX66" fmla="*/ 354340 w 5272699"/>
                    <a:gd name="connsiteY66" fmla="*/ 3736340 h 5067300"/>
                    <a:gd name="connsiteX67" fmla="*/ 2870984 w 5272699"/>
                    <a:gd name="connsiteY67" fmla="*/ 4908987 h 5067300"/>
                    <a:gd name="connsiteX68" fmla="*/ 3573709 w 5272699"/>
                    <a:gd name="connsiteY68" fmla="*/ 3864928 h 5067300"/>
                    <a:gd name="connsiteX69" fmla="*/ 4918359 w 5272699"/>
                    <a:gd name="connsiteY69" fmla="*/ 3864928 h 5067300"/>
                    <a:gd name="connsiteX70" fmla="*/ 2870984 w 5272699"/>
                    <a:gd name="connsiteY70" fmla="*/ 4908987 h 5067300"/>
                    <a:gd name="connsiteX71" fmla="*/ 2401715 w 5272699"/>
                    <a:gd name="connsiteY71" fmla="*/ 4908987 h 5067300"/>
                    <a:gd name="connsiteX72" fmla="*/ 354340 w 5272699"/>
                    <a:gd name="connsiteY72" fmla="*/ 3864928 h 5067300"/>
                    <a:gd name="connsiteX73" fmla="*/ 1698990 w 5272699"/>
                    <a:gd name="connsiteY73" fmla="*/ 3864928 h 5067300"/>
                    <a:gd name="connsiteX74" fmla="*/ 2401715 w 5272699"/>
                    <a:gd name="connsiteY74" fmla="*/ 4908987 h 5067300"/>
                    <a:gd name="connsiteX75" fmla="*/ 2705468 w 5272699"/>
                    <a:gd name="connsiteY75" fmla="*/ 4917797 h 5067300"/>
                    <a:gd name="connsiteX76" fmla="*/ 2705468 w 5272699"/>
                    <a:gd name="connsiteY76" fmla="*/ 2683471 h 5067300"/>
                    <a:gd name="connsiteX77" fmla="*/ 3457397 w 5272699"/>
                    <a:gd name="connsiteY77" fmla="*/ 3800634 h 5067300"/>
                    <a:gd name="connsiteX78" fmla="*/ 2705468 w 5272699"/>
                    <a:gd name="connsiteY78" fmla="*/ 4917797 h 5067300"/>
                    <a:gd name="connsiteX79" fmla="*/ 2567231 w 5272699"/>
                    <a:gd name="connsiteY79" fmla="*/ 4917797 h 5067300"/>
                    <a:gd name="connsiteX80" fmla="*/ 1815302 w 5272699"/>
                    <a:gd name="connsiteY80" fmla="*/ 3800634 h 5067300"/>
                    <a:gd name="connsiteX81" fmla="*/ 2567231 w 5272699"/>
                    <a:gd name="connsiteY81" fmla="*/ 2683471 h 5067300"/>
                    <a:gd name="connsiteX82" fmla="*/ 2567231 w 5272699"/>
                    <a:gd name="connsiteY82" fmla="*/ 4917797 h 5067300"/>
                    <a:gd name="connsiteX83" fmla="*/ 2952070 w 5272699"/>
                    <a:gd name="connsiteY83" fmla="*/ 5001260 h 5067300"/>
                    <a:gd name="connsiteX84" fmla="*/ 5012063 w 5272699"/>
                    <a:gd name="connsiteY84" fmla="*/ 3950766 h 5067300"/>
                    <a:gd name="connsiteX85" fmla="*/ 4305007 w 5272699"/>
                    <a:gd name="connsiteY85" fmla="*/ 5001260 h 5067300"/>
                    <a:gd name="connsiteX86" fmla="*/ 2952070 w 5272699"/>
                    <a:gd name="connsiteY86" fmla="*/ 5001260 h 5067300"/>
                    <a:gd name="connsiteX87" fmla="*/ 967692 w 5272699"/>
                    <a:gd name="connsiteY87" fmla="*/ 5001260 h 5067300"/>
                    <a:gd name="connsiteX88" fmla="*/ 260636 w 5272699"/>
                    <a:gd name="connsiteY88" fmla="*/ 3950766 h 5067300"/>
                    <a:gd name="connsiteX89" fmla="*/ 2320629 w 5272699"/>
                    <a:gd name="connsiteY89" fmla="*/ 5001260 h 5067300"/>
                    <a:gd name="connsiteX90" fmla="*/ 967692 w 5272699"/>
                    <a:gd name="connsiteY90" fmla="*/ 5001260 h 5067300"/>
                    <a:gd name="connsiteX91" fmla="*/ 0 w 5272699"/>
                    <a:gd name="connsiteY91" fmla="*/ 5067300 h 5067300"/>
                    <a:gd name="connsiteX92" fmla="*/ 68400 w 5272699"/>
                    <a:gd name="connsiteY92" fmla="*/ 5067300 h 5067300"/>
                    <a:gd name="connsiteX93" fmla="*/ 68400 w 5272699"/>
                    <a:gd name="connsiteY93" fmla="*/ 3902258 h 5067300"/>
                    <a:gd name="connsiteX94" fmla="*/ 852555 w 5272699"/>
                    <a:gd name="connsiteY94" fmla="*/ 5067300 h 5067300"/>
                    <a:gd name="connsiteX95" fmla="*/ 4420144 w 5272699"/>
                    <a:gd name="connsiteY95" fmla="*/ 5067300 h 5067300"/>
                    <a:gd name="connsiteX96" fmla="*/ 5204299 w 5272699"/>
                    <a:gd name="connsiteY96" fmla="*/ 3902258 h 5067300"/>
                    <a:gd name="connsiteX97" fmla="*/ 5204299 w 5272699"/>
                    <a:gd name="connsiteY97" fmla="*/ 5067300 h 5067300"/>
                    <a:gd name="connsiteX98" fmla="*/ 5272699 w 5272699"/>
                    <a:gd name="connsiteY98" fmla="*/ 5067300 h 5067300"/>
                    <a:gd name="connsiteX99" fmla="*/ 5272699 w 5272699"/>
                    <a:gd name="connsiteY99" fmla="*/ 3800634 h 5067300"/>
                    <a:gd name="connsiteX100" fmla="*/ 5272699 w 5272699"/>
                    <a:gd name="connsiteY100" fmla="*/ 2533650 h 5067300"/>
                    <a:gd name="connsiteX101" fmla="*/ 5272699 w 5272699"/>
                    <a:gd name="connsiteY101" fmla="*/ 1266984 h 5067300"/>
                    <a:gd name="connsiteX102" fmla="*/ 5272699 w 5272699"/>
                    <a:gd name="connsiteY102" fmla="*/ 0 h 5067300"/>
                    <a:gd name="connsiteX103" fmla="*/ 5204299 w 5272699"/>
                    <a:gd name="connsiteY103" fmla="*/ 0 h 5067300"/>
                    <a:gd name="connsiteX104" fmla="*/ 5204299 w 5272699"/>
                    <a:gd name="connsiteY104" fmla="*/ 1165360 h 5067300"/>
                    <a:gd name="connsiteX105" fmla="*/ 4419930 w 5272699"/>
                    <a:gd name="connsiteY105" fmla="*/ 0 h 5067300"/>
                    <a:gd name="connsiteX106" fmla="*/ 852769 w 5272699"/>
                    <a:gd name="connsiteY106" fmla="*/ 0 h 5067300"/>
                    <a:gd name="connsiteX107" fmla="*/ 68400 w 5272699"/>
                    <a:gd name="connsiteY107" fmla="*/ 1165360 h 5067300"/>
                    <a:gd name="connsiteX108" fmla="*/ 68400 w 5272699"/>
                    <a:gd name="connsiteY108" fmla="*/ 0 h 5067300"/>
                    <a:gd name="connsiteX109" fmla="*/ 0 w 5272699"/>
                    <a:gd name="connsiteY109" fmla="*/ 0 h 5067300"/>
                    <a:gd name="connsiteX110" fmla="*/ 0 w 5272699"/>
                    <a:gd name="connsiteY110" fmla="*/ 3800634 h 5067300"/>
                    <a:gd name="connsiteX111" fmla="*/ 0 w 5272699"/>
                    <a:gd name="connsiteY111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2533650 h 5067300"/>
                    <a:gd name="connsiteX53" fmla="*/ 5204299 w 5272699"/>
                    <a:gd name="connsiteY53" fmla="*/ 3699010 h 5067300"/>
                    <a:gd name="connsiteX54" fmla="*/ 68400 w 5272699"/>
                    <a:gd name="connsiteY54" fmla="*/ 3699010 h 5067300"/>
                    <a:gd name="connsiteX55" fmla="*/ 68400 w 5272699"/>
                    <a:gd name="connsiteY55" fmla="*/ 1368608 h 5067300"/>
                    <a:gd name="connsiteX56" fmla="*/ 852555 w 5272699"/>
                    <a:gd name="connsiteY56" fmla="*/ 2533650 h 5067300"/>
                    <a:gd name="connsiteX57" fmla="*/ 852769 w 5272699"/>
                    <a:gd name="connsiteY57" fmla="*/ 2533650 h 5067300"/>
                    <a:gd name="connsiteX58" fmla="*/ 68400 w 5272699"/>
                    <a:gd name="connsiteY58" fmla="*/ 3699010 h 5067300"/>
                    <a:gd name="connsiteX59" fmla="*/ 3573709 w 5272699"/>
                    <a:gd name="connsiteY59" fmla="*/ 3736340 h 5067300"/>
                    <a:gd name="connsiteX60" fmla="*/ 2870984 w 5272699"/>
                    <a:gd name="connsiteY60" fmla="*/ 2692281 h 5067300"/>
                    <a:gd name="connsiteX61" fmla="*/ 4918359 w 5272699"/>
                    <a:gd name="connsiteY61" fmla="*/ 3736340 h 5067300"/>
                    <a:gd name="connsiteX62" fmla="*/ 3573709 w 5272699"/>
                    <a:gd name="connsiteY62" fmla="*/ 3736340 h 5067300"/>
                    <a:gd name="connsiteX63" fmla="*/ 354340 w 5272699"/>
                    <a:gd name="connsiteY63" fmla="*/ 3736340 h 5067300"/>
                    <a:gd name="connsiteX64" fmla="*/ 2401715 w 5272699"/>
                    <a:gd name="connsiteY64" fmla="*/ 2692281 h 5067300"/>
                    <a:gd name="connsiteX65" fmla="*/ 1698990 w 5272699"/>
                    <a:gd name="connsiteY65" fmla="*/ 3736340 h 5067300"/>
                    <a:gd name="connsiteX66" fmla="*/ 354340 w 5272699"/>
                    <a:gd name="connsiteY66" fmla="*/ 3736340 h 5067300"/>
                    <a:gd name="connsiteX67" fmla="*/ 2870984 w 5272699"/>
                    <a:gd name="connsiteY67" fmla="*/ 4908987 h 5067300"/>
                    <a:gd name="connsiteX68" fmla="*/ 3573709 w 5272699"/>
                    <a:gd name="connsiteY68" fmla="*/ 3864928 h 5067300"/>
                    <a:gd name="connsiteX69" fmla="*/ 4918359 w 5272699"/>
                    <a:gd name="connsiteY69" fmla="*/ 3864928 h 5067300"/>
                    <a:gd name="connsiteX70" fmla="*/ 2870984 w 5272699"/>
                    <a:gd name="connsiteY70" fmla="*/ 4908987 h 5067300"/>
                    <a:gd name="connsiteX71" fmla="*/ 2401715 w 5272699"/>
                    <a:gd name="connsiteY71" fmla="*/ 4908987 h 5067300"/>
                    <a:gd name="connsiteX72" fmla="*/ 354340 w 5272699"/>
                    <a:gd name="connsiteY72" fmla="*/ 3864928 h 5067300"/>
                    <a:gd name="connsiteX73" fmla="*/ 1698990 w 5272699"/>
                    <a:gd name="connsiteY73" fmla="*/ 3864928 h 5067300"/>
                    <a:gd name="connsiteX74" fmla="*/ 2401715 w 5272699"/>
                    <a:gd name="connsiteY74" fmla="*/ 4908987 h 5067300"/>
                    <a:gd name="connsiteX75" fmla="*/ 2705468 w 5272699"/>
                    <a:gd name="connsiteY75" fmla="*/ 4917797 h 5067300"/>
                    <a:gd name="connsiteX76" fmla="*/ 2705468 w 5272699"/>
                    <a:gd name="connsiteY76" fmla="*/ 2683471 h 5067300"/>
                    <a:gd name="connsiteX77" fmla="*/ 3457397 w 5272699"/>
                    <a:gd name="connsiteY77" fmla="*/ 3800634 h 5067300"/>
                    <a:gd name="connsiteX78" fmla="*/ 2705468 w 5272699"/>
                    <a:gd name="connsiteY78" fmla="*/ 4917797 h 5067300"/>
                    <a:gd name="connsiteX79" fmla="*/ 2567231 w 5272699"/>
                    <a:gd name="connsiteY79" fmla="*/ 4917797 h 5067300"/>
                    <a:gd name="connsiteX80" fmla="*/ 1815302 w 5272699"/>
                    <a:gd name="connsiteY80" fmla="*/ 3800634 h 5067300"/>
                    <a:gd name="connsiteX81" fmla="*/ 2567231 w 5272699"/>
                    <a:gd name="connsiteY81" fmla="*/ 2683471 h 5067300"/>
                    <a:gd name="connsiteX82" fmla="*/ 2567231 w 5272699"/>
                    <a:gd name="connsiteY82" fmla="*/ 4917797 h 5067300"/>
                    <a:gd name="connsiteX83" fmla="*/ 2952070 w 5272699"/>
                    <a:gd name="connsiteY83" fmla="*/ 5001260 h 5067300"/>
                    <a:gd name="connsiteX84" fmla="*/ 5012063 w 5272699"/>
                    <a:gd name="connsiteY84" fmla="*/ 3950766 h 5067300"/>
                    <a:gd name="connsiteX85" fmla="*/ 4305007 w 5272699"/>
                    <a:gd name="connsiteY85" fmla="*/ 5001260 h 5067300"/>
                    <a:gd name="connsiteX86" fmla="*/ 2952070 w 5272699"/>
                    <a:gd name="connsiteY86" fmla="*/ 5001260 h 5067300"/>
                    <a:gd name="connsiteX87" fmla="*/ 967692 w 5272699"/>
                    <a:gd name="connsiteY87" fmla="*/ 5001260 h 5067300"/>
                    <a:gd name="connsiteX88" fmla="*/ 260636 w 5272699"/>
                    <a:gd name="connsiteY88" fmla="*/ 3950766 h 5067300"/>
                    <a:gd name="connsiteX89" fmla="*/ 2320629 w 5272699"/>
                    <a:gd name="connsiteY89" fmla="*/ 5001260 h 5067300"/>
                    <a:gd name="connsiteX90" fmla="*/ 967692 w 5272699"/>
                    <a:gd name="connsiteY90" fmla="*/ 5001260 h 5067300"/>
                    <a:gd name="connsiteX91" fmla="*/ 0 w 5272699"/>
                    <a:gd name="connsiteY91" fmla="*/ 5067300 h 5067300"/>
                    <a:gd name="connsiteX92" fmla="*/ 68400 w 5272699"/>
                    <a:gd name="connsiteY92" fmla="*/ 5067300 h 5067300"/>
                    <a:gd name="connsiteX93" fmla="*/ 68400 w 5272699"/>
                    <a:gd name="connsiteY93" fmla="*/ 3902258 h 5067300"/>
                    <a:gd name="connsiteX94" fmla="*/ 852555 w 5272699"/>
                    <a:gd name="connsiteY94" fmla="*/ 5067300 h 5067300"/>
                    <a:gd name="connsiteX95" fmla="*/ 4420144 w 5272699"/>
                    <a:gd name="connsiteY95" fmla="*/ 5067300 h 5067300"/>
                    <a:gd name="connsiteX96" fmla="*/ 5204299 w 5272699"/>
                    <a:gd name="connsiteY96" fmla="*/ 3902258 h 5067300"/>
                    <a:gd name="connsiteX97" fmla="*/ 5204299 w 5272699"/>
                    <a:gd name="connsiteY97" fmla="*/ 5067300 h 5067300"/>
                    <a:gd name="connsiteX98" fmla="*/ 5272699 w 5272699"/>
                    <a:gd name="connsiteY98" fmla="*/ 5067300 h 5067300"/>
                    <a:gd name="connsiteX99" fmla="*/ 5272699 w 5272699"/>
                    <a:gd name="connsiteY99" fmla="*/ 3800634 h 5067300"/>
                    <a:gd name="connsiteX100" fmla="*/ 5272699 w 5272699"/>
                    <a:gd name="connsiteY100" fmla="*/ 2533650 h 5067300"/>
                    <a:gd name="connsiteX101" fmla="*/ 5272699 w 5272699"/>
                    <a:gd name="connsiteY101" fmla="*/ 0 h 5067300"/>
                    <a:gd name="connsiteX102" fmla="*/ 5204299 w 5272699"/>
                    <a:gd name="connsiteY102" fmla="*/ 0 h 5067300"/>
                    <a:gd name="connsiteX103" fmla="*/ 5204299 w 5272699"/>
                    <a:gd name="connsiteY103" fmla="*/ 1165360 h 5067300"/>
                    <a:gd name="connsiteX104" fmla="*/ 4419930 w 5272699"/>
                    <a:gd name="connsiteY104" fmla="*/ 0 h 5067300"/>
                    <a:gd name="connsiteX105" fmla="*/ 852769 w 5272699"/>
                    <a:gd name="connsiteY105" fmla="*/ 0 h 5067300"/>
                    <a:gd name="connsiteX106" fmla="*/ 68400 w 5272699"/>
                    <a:gd name="connsiteY106" fmla="*/ 1165360 h 5067300"/>
                    <a:gd name="connsiteX107" fmla="*/ 68400 w 5272699"/>
                    <a:gd name="connsiteY107" fmla="*/ 0 h 5067300"/>
                    <a:gd name="connsiteX108" fmla="*/ 0 w 5272699"/>
                    <a:gd name="connsiteY108" fmla="*/ 0 h 5067300"/>
                    <a:gd name="connsiteX109" fmla="*/ 0 w 5272699"/>
                    <a:gd name="connsiteY109" fmla="*/ 3800634 h 5067300"/>
                    <a:gd name="connsiteX110" fmla="*/ 0 w 5272699"/>
                    <a:gd name="connsiteY110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2533650 h 5067300"/>
                    <a:gd name="connsiteX53" fmla="*/ 5204299 w 5272699"/>
                    <a:gd name="connsiteY53" fmla="*/ 3699010 h 5067300"/>
                    <a:gd name="connsiteX54" fmla="*/ 68400 w 5272699"/>
                    <a:gd name="connsiteY54" fmla="*/ 3699010 h 5067300"/>
                    <a:gd name="connsiteX55" fmla="*/ 68400 w 5272699"/>
                    <a:gd name="connsiteY55" fmla="*/ 1368608 h 5067300"/>
                    <a:gd name="connsiteX56" fmla="*/ 852555 w 5272699"/>
                    <a:gd name="connsiteY56" fmla="*/ 2533650 h 5067300"/>
                    <a:gd name="connsiteX57" fmla="*/ 852769 w 5272699"/>
                    <a:gd name="connsiteY57" fmla="*/ 2533650 h 5067300"/>
                    <a:gd name="connsiteX58" fmla="*/ 68400 w 5272699"/>
                    <a:gd name="connsiteY58" fmla="*/ 3699010 h 5067300"/>
                    <a:gd name="connsiteX59" fmla="*/ 3573709 w 5272699"/>
                    <a:gd name="connsiteY59" fmla="*/ 3736340 h 5067300"/>
                    <a:gd name="connsiteX60" fmla="*/ 2870984 w 5272699"/>
                    <a:gd name="connsiteY60" fmla="*/ 2692281 h 5067300"/>
                    <a:gd name="connsiteX61" fmla="*/ 4918359 w 5272699"/>
                    <a:gd name="connsiteY61" fmla="*/ 3736340 h 5067300"/>
                    <a:gd name="connsiteX62" fmla="*/ 3573709 w 5272699"/>
                    <a:gd name="connsiteY62" fmla="*/ 3736340 h 5067300"/>
                    <a:gd name="connsiteX63" fmla="*/ 354340 w 5272699"/>
                    <a:gd name="connsiteY63" fmla="*/ 3736340 h 5067300"/>
                    <a:gd name="connsiteX64" fmla="*/ 2401715 w 5272699"/>
                    <a:gd name="connsiteY64" fmla="*/ 2692281 h 5067300"/>
                    <a:gd name="connsiteX65" fmla="*/ 1698990 w 5272699"/>
                    <a:gd name="connsiteY65" fmla="*/ 3736340 h 5067300"/>
                    <a:gd name="connsiteX66" fmla="*/ 354340 w 5272699"/>
                    <a:gd name="connsiteY66" fmla="*/ 3736340 h 5067300"/>
                    <a:gd name="connsiteX67" fmla="*/ 2870984 w 5272699"/>
                    <a:gd name="connsiteY67" fmla="*/ 4908987 h 5067300"/>
                    <a:gd name="connsiteX68" fmla="*/ 3573709 w 5272699"/>
                    <a:gd name="connsiteY68" fmla="*/ 3864928 h 5067300"/>
                    <a:gd name="connsiteX69" fmla="*/ 4918359 w 5272699"/>
                    <a:gd name="connsiteY69" fmla="*/ 3864928 h 5067300"/>
                    <a:gd name="connsiteX70" fmla="*/ 2870984 w 5272699"/>
                    <a:gd name="connsiteY70" fmla="*/ 4908987 h 5067300"/>
                    <a:gd name="connsiteX71" fmla="*/ 2401715 w 5272699"/>
                    <a:gd name="connsiteY71" fmla="*/ 4908987 h 5067300"/>
                    <a:gd name="connsiteX72" fmla="*/ 354340 w 5272699"/>
                    <a:gd name="connsiteY72" fmla="*/ 3864928 h 5067300"/>
                    <a:gd name="connsiteX73" fmla="*/ 1698990 w 5272699"/>
                    <a:gd name="connsiteY73" fmla="*/ 3864928 h 5067300"/>
                    <a:gd name="connsiteX74" fmla="*/ 2401715 w 5272699"/>
                    <a:gd name="connsiteY74" fmla="*/ 4908987 h 5067300"/>
                    <a:gd name="connsiteX75" fmla="*/ 2705468 w 5272699"/>
                    <a:gd name="connsiteY75" fmla="*/ 4917797 h 5067300"/>
                    <a:gd name="connsiteX76" fmla="*/ 2705468 w 5272699"/>
                    <a:gd name="connsiteY76" fmla="*/ 2683471 h 5067300"/>
                    <a:gd name="connsiteX77" fmla="*/ 3457397 w 5272699"/>
                    <a:gd name="connsiteY77" fmla="*/ 3800634 h 5067300"/>
                    <a:gd name="connsiteX78" fmla="*/ 2705468 w 5272699"/>
                    <a:gd name="connsiteY78" fmla="*/ 4917797 h 5067300"/>
                    <a:gd name="connsiteX79" fmla="*/ 2567231 w 5272699"/>
                    <a:gd name="connsiteY79" fmla="*/ 4917797 h 5067300"/>
                    <a:gd name="connsiteX80" fmla="*/ 1815302 w 5272699"/>
                    <a:gd name="connsiteY80" fmla="*/ 3800634 h 5067300"/>
                    <a:gd name="connsiteX81" fmla="*/ 2567231 w 5272699"/>
                    <a:gd name="connsiteY81" fmla="*/ 2683471 h 5067300"/>
                    <a:gd name="connsiteX82" fmla="*/ 2567231 w 5272699"/>
                    <a:gd name="connsiteY82" fmla="*/ 4917797 h 5067300"/>
                    <a:gd name="connsiteX83" fmla="*/ 2952070 w 5272699"/>
                    <a:gd name="connsiteY83" fmla="*/ 5001260 h 5067300"/>
                    <a:gd name="connsiteX84" fmla="*/ 5012063 w 5272699"/>
                    <a:gd name="connsiteY84" fmla="*/ 3950766 h 5067300"/>
                    <a:gd name="connsiteX85" fmla="*/ 4305007 w 5272699"/>
                    <a:gd name="connsiteY85" fmla="*/ 5001260 h 5067300"/>
                    <a:gd name="connsiteX86" fmla="*/ 2952070 w 5272699"/>
                    <a:gd name="connsiteY86" fmla="*/ 5001260 h 5067300"/>
                    <a:gd name="connsiteX87" fmla="*/ 967692 w 5272699"/>
                    <a:gd name="connsiteY87" fmla="*/ 5001260 h 5067300"/>
                    <a:gd name="connsiteX88" fmla="*/ 260636 w 5272699"/>
                    <a:gd name="connsiteY88" fmla="*/ 3950766 h 5067300"/>
                    <a:gd name="connsiteX89" fmla="*/ 2320629 w 5272699"/>
                    <a:gd name="connsiteY89" fmla="*/ 5001260 h 5067300"/>
                    <a:gd name="connsiteX90" fmla="*/ 967692 w 5272699"/>
                    <a:gd name="connsiteY90" fmla="*/ 5001260 h 5067300"/>
                    <a:gd name="connsiteX91" fmla="*/ 0 w 5272699"/>
                    <a:gd name="connsiteY91" fmla="*/ 5067300 h 5067300"/>
                    <a:gd name="connsiteX92" fmla="*/ 68400 w 5272699"/>
                    <a:gd name="connsiteY92" fmla="*/ 5067300 h 5067300"/>
                    <a:gd name="connsiteX93" fmla="*/ 68400 w 5272699"/>
                    <a:gd name="connsiteY93" fmla="*/ 3902258 h 5067300"/>
                    <a:gd name="connsiteX94" fmla="*/ 852555 w 5272699"/>
                    <a:gd name="connsiteY94" fmla="*/ 5067300 h 5067300"/>
                    <a:gd name="connsiteX95" fmla="*/ 4420144 w 5272699"/>
                    <a:gd name="connsiteY95" fmla="*/ 5067300 h 5067300"/>
                    <a:gd name="connsiteX96" fmla="*/ 5204299 w 5272699"/>
                    <a:gd name="connsiteY96" fmla="*/ 3902258 h 5067300"/>
                    <a:gd name="connsiteX97" fmla="*/ 5204299 w 5272699"/>
                    <a:gd name="connsiteY97" fmla="*/ 5067300 h 5067300"/>
                    <a:gd name="connsiteX98" fmla="*/ 5272699 w 5272699"/>
                    <a:gd name="connsiteY98" fmla="*/ 5067300 h 5067300"/>
                    <a:gd name="connsiteX99" fmla="*/ 5272699 w 5272699"/>
                    <a:gd name="connsiteY99" fmla="*/ 3800634 h 5067300"/>
                    <a:gd name="connsiteX100" fmla="*/ 5272699 w 5272699"/>
                    <a:gd name="connsiteY100" fmla="*/ 0 h 5067300"/>
                    <a:gd name="connsiteX101" fmla="*/ 5204299 w 5272699"/>
                    <a:gd name="connsiteY101" fmla="*/ 0 h 5067300"/>
                    <a:gd name="connsiteX102" fmla="*/ 5204299 w 5272699"/>
                    <a:gd name="connsiteY102" fmla="*/ 1165360 h 5067300"/>
                    <a:gd name="connsiteX103" fmla="*/ 4419930 w 5272699"/>
                    <a:gd name="connsiteY103" fmla="*/ 0 h 5067300"/>
                    <a:gd name="connsiteX104" fmla="*/ 852769 w 5272699"/>
                    <a:gd name="connsiteY104" fmla="*/ 0 h 5067300"/>
                    <a:gd name="connsiteX105" fmla="*/ 68400 w 5272699"/>
                    <a:gd name="connsiteY105" fmla="*/ 1165360 h 5067300"/>
                    <a:gd name="connsiteX106" fmla="*/ 68400 w 5272699"/>
                    <a:gd name="connsiteY106" fmla="*/ 0 h 5067300"/>
                    <a:gd name="connsiteX107" fmla="*/ 0 w 5272699"/>
                    <a:gd name="connsiteY107" fmla="*/ 0 h 5067300"/>
                    <a:gd name="connsiteX108" fmla="*/ 0 w 5272699"/>
                    <a:gd name="connsiteY108" fmla="*/ 3800634 h 5067300"/>
                    <a:gd name="connsiteX109" fmla="*/ 0 w 5272699"/>
                    <a:gd name="connsiteY109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3699010 h 5067300"/>
                    <a:gd name="connsiteX53" fmla="*/ 68400 w 5272699"/>
                    <a:gd name="connsiteY53" fmla="*/ 3699010 h 5067300"/>
                    <a:gd name="connsiteX54" fmla="*/ 68400 w 5272699"/>
                    <a:gd name="connsiteY54" fmla="*/ 1368608 h 5067300"/>
                    <a:gd name="connsiteX55" fmla="*/ 852555 w 5272699"/>
                    <a:gd name="connsiteY55" fmla="*/ 2533650 h 5067300"/>
                    <a:gd name="connsiteX56" fmla="*/ 852769 w 5272699"/>
                    <a:gd name="connsiteY56" fmla="*/ 2533650 h 5067300"/>
                    <a:gd name="connsiteX57" fmla="*/ 68400 w 5272699"/>
                    <a:gd name="connsiteY57" fmla="*/ 3699010 h 5067300"/>
                    <a:gd name="connsiteX58" fmla="*/ 3573709 w 5272699"/>
                    <a:gd name="connsiteY58" fmla="*/ 3736340 h 5067300"/>
                    <a:gd name="connsiteX59" fmla="*/ 2870984 w 5272699"/>
                    <a:gd name="connsiteY59" fmla="*/ 2692281 h 5067300"/>
                    <a:gd name="connsiteX60" fmla="*/ 4918359 w 5272699"/>
                    <a:gd name="connsiteY60" fmla="*/ 3736340 h 5067300"/>
                    <a:gd name="connsiteX61" fmla="*/ 3573709 w 5272699"/>
                    <a:gd name="connsiteY61" fmla="*/ 3736340 h 5067300"/>
                    <a:gd name="connsiteX62" fmla="*/ 354340 w 5272699"/>
                    <a:gd name="connsiteY62" fmla="*/ 3736340 h 5067300"/>
                    <a:gd name="connsiteX63" fmla="*/ 2401715 w 5272699"/>
                    <a:gd name="connsiteY63" fmla="*/ 2692281 h 5067300"/>
                    <a:gd name="connsiteX64" fmla="*/ 1698990 w 5272699"/>
                    <a:gd name="connsiteY64" fmla="*/ 3736340 h 5067300"/>
                    <a:gd name="connsiteX65" fmla="*/ 354340 w 5272699"/>
                    <a:gd name="connsiteY65" fmla="*/ 3736340 h 5067300"/>
                    <a:gd name="connsiteX66" fmla="*/ 2870984 w 5272699"/>
                    <a:gd name="connsiteY66" fmla="*/ 4908987 h 5067300"/>
                    <a:gd name="connsiteX67" fmla="*/ 3573709 w 5272699"/>
                    <a:gd name="connsiteY67" fmla="*/ 3864928 h 5067300"/>
                    <a:gd name="connsiteX68" fmla="*/ 4918359 w 5272699"/>
                    <a:gd name="connsiteY68" fmla="*/ 3864928 h 5067300"/>
                    <a:gd name="connsiteX69" fmla="*/ 2870984 w 5272699"/>
                    <a:gd name="connsiteY69" fmla="*/ 4908987 h 5067300"/>
                    <a:gd name="connsiteX70" fmla="*/ 2401715 w 5272699"/>
                    <a:gd name="connsiteY70" fmla="*/ 4908987 h 5067300"/>
                    <a:gd name="connsiteX71" fmla="*/ 354340 w 5272699"/>
                    <a:gd name="connsiteY71" fmla="*/ 3864928 h 5067300"/>
                    <a:gd name="connsiteX72" fmla="*/ 1698990 w 5272699"/>
                    <a:gd name="connsiteY72" fmla="*/ 3864928 h 5067300"/>
                    <a:gd name="connsiteX73" fmla="*/ 2401715 w 5272699"/>
                    <a:gd name="connsiteY73" fmla="*/ 4908987 h 5067300"/>
                    <a:gd name="connsiteX74" fmla="*/ 2705468 w 5272699"/>
                    <a:gd name="connsiteY74" fmla="*/ 4917797 h 5067300"/>
                    <a:gd name="connsiteX75" fmla="*/ 2705468 w 5272699"/>
                    <a:gd name="connsiteY75" fmla="*/ 2683471 h 5067300"/>
                    <a:gd name="connsiteX76" fmla="*/ 3457397 w 5272699"/>
                    <a:gd name="connsiteY76" fmla="*/ 3800634 h 5067300"/>
                    <a:gd name="connsiteX77" fmla="*/ 2705468 w 5272699"/>
                    <a:gd name="connsiteY77" fmla="*/ 4917797 h 5067300"/>
                    <a:gd name="connsiteX78" fmla="*/ 2567231 w 5272699"/>
                    <a:gd name="connsiteY78" fmla="*/ 4917797 h 5067300"/>
                    <a:gd name="connsiteX79" fmla="*/ 1815302 w 5272699"/>
                    <a:gd name="connsiteY79" fmla="*/ 3800634 h 5067300"/>
                    <a:gd name="connsiteX80" fmla="*/ 2567231 w 5272699"/>
                    <a:gd name="connsiteY80" fmla="*/ 2683471 h 5067300"/>
                    <a:gd name="connsiteX81" fmla="*/ 2567231 w 5272699"/>
                    <a:gd name="connsiteY81" fmla="*/ 4917797 h 5067300"/>
                    <a:gd name="connsiteX82" fmla="*/ 2952070 w 5272699"/>
                    <a:gd name="connsiteY82" fmla="*/ 5001260 h 5067300"/>
                    <a:gd name="connsiteX83" fmla="*/ 5012063 w 5272699"/>
                    <a:gd name="connsiteY83" fmla="*/ 3950766 h 5067300"/>
                    <a:gd name="connsiteX84" fmla="*/ 4305007 w 5272699"/>
                    <a:gd name="connsiteY84" fmla="*/ 5001260 h 5067300"/>
                    <a:gd name="connsiteX85" fmla="*/ 2952070 w 5272699"/>
                    <a:gd name="connsiteY85" fmla="*/ 5001260 h 5067300"/>
                    <a:gd name="connsiteX86" fmla="*/ 967692 w 5272699"/>
                    <a:gd name="connsiteY86" fmla="*/ 5001260 h 5067300"/>
                    <a:gd name="connsiteX87" fmla="*/ 260636 w 5272699"/>
                    <a:gd name="connsiteY87" fmla="*/ 3950766 h 5067300"/>
                    <a:gd name="connsiteX88" fmla="*/ 2320629 w 5272699"/>
                    <a:gd name="connsiteY88" fmla="*/ 5001260 h 5067300"/>
                    <a:gd name="connsiteX89" fmla="*/ 967692 w 5272699"/>
                    <a:gd name="connsiteY89" fmla="*/ 5001260 h 5067300"/>
                    <a:gd name="connsiteX90" fmla="*/ 0 w 5272699"/>
                    <a:gd name="connsiteY90" fmla="*/ 5067300 h 5067300"/>
                    <a:gd name="connsiteX91" fmla="*/ 68400 w 5272699"/>
                    <a:gd name="connsiteY91" fmla="*/ 5067300 h 5067300"/>
                    <a:gd name="connsiteX92" fmla="*/ 68400 w 5272699"/>
                    <a:gd name="connsiteY92" fmla="*/ 3902258 h 5067300"/>
                    <a:gd name="connsiteX93" fmla="*/ 852555 w 5272699"/>
                    <a:gd name="connsiteY93" fmla="*/ 5067300 h 5067300"/>
                    <a:gd name="connsiteX94" fmla="*/ 4420144 w 5272699"/>
                    <a:gd name="connsiteY94" fmla="*/ 5067300 h 5067300"/>
                    <a:gd name="connsiteX95" fmla="*/ 5204299 w 5272699"/>
                    <a:gd name="connsiteY95" fmla="*/ 3902258 h 5067300"/>
                    <a:gd name="connsiteX96" fmla="*/ 5204299 w 5272699"/>
                    <a:gd name="connsiteY96" fmla="*/ 5067300 h 5067300"/>
                    <a:gd name="connsiteX97" fmla="*/ 5272699 w 5272699"/>
                    <a:gd name="connsiteY97" fmla="*/ 5067300 h 5067300"/>
                    <a:gd name="connsiteX98" fmla="*/ 5272699 w 5272699"/>
                    <a:gd name="connsiteY98" fmla="*/ 3800634 h 5067300"/>
                    <a:gd name="connsiteX99" fmla="*/ 5272699 w 5272699"/>
                    <a:gd name="connsiteY99" fmla="*/ 0 h 5067300"/>
                    <a:gd name="connsiteX100" fmla="*/ 5204299 w 5272699"/>
                    <a:gd name="connsiteY100" fmla="*/ 0 h 5067300"/>
                    <a:gd name="connsiteX101" fmla="*/ 5204299 w 5272699"/>
                    <a:gd name="connsiteY101" fmla="*/ 1165360 h 5067300"/>
                    <a:gd name="connsiteX102" fmla="*/ 4419930 w 5272699"/>
                    <a:gd name="connsiteY102" fmla="*/ 0 h 5067300"/>
                    <a:gd name="connsiteX103" fmla="*/ 852769 w 5272699"/>
                    <a:gd name="connsiteY103" fmla="*/ 0 h 5067300"/>
                    <a:gd name="connsiteX104" fmla="*/ 68400 w 5272699"/>
                    <a:gd name="connsiteY104" fmla="*/ 1165360 h 5067300"/>
                    <a:gd name="connsiteX105" fmla="*/ 68400 w 5272699"/>
                    <a:gd name="connsiteY105" fmla="*/ 0 h 5067300"/>
                    <a:gd name="connsiteX106" fmla="*/ 0 w 5272699"/>
                    <a:gd name="connsiteY106" fmla="*/ 0 h 5067300"/>
                    <a:gd name="connsiteX107" fmla="*/ 0 w 5272699"/>
                    <a:gd name="connsiteY107" fmla="*/ 3800634 h 5067300"/>
                    <a:gd name="connsiteX108" fmla="*/ 0 w 5272699"/>
                    <a:gd name="connsiteY108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3699010 h 5067300"/>
                    <a:gd name="connsiteX53" fmla="*/ 68400 w 5272699"/>
                    <a:gd name="connsiteY53" fmla="*/ 3699010 h 5067300"/>
                    <a:gd name="connsiteX54" fmla="*/ 68400 w 5272699"/>
                    <a:gd name="connsiteY54" fmla="*/ 1368608 h 5067300"/>
                    <a:gd name="connsiteX55" fmla="*/ 852555 w 5272699"/>
                    <a:gd name="connsiteY55" fmla="*/ 2533650 h 5067300"/>
                    <a:gd name="connsiteX56" fmla="*/ 852769 w 5272699"/>
                    <a:gd name="connsiteY56" fmla="*/ 2533650 h 5067300"/>
                    <a:gd name="connsiteX57" fmla="*/ 68400 w 5272699"/>
                    <a:gd name="connsiteY57" fmla="*/ 3699010 h 5067300"/>
                    <a:gd name="connsiteX58" fmla="*/ 3573709 w 5272699"/>
                    <a:gd name="connsiteY58" fmla="*/ 3736340 h 5067300"/>
                    <a:gd name="connsiteX59" fmla="*/ 2870984 w 5272699"/>
                    <a:gd name="connsiteY59" fmla="*/ 2692281 h 5067300"/>
                    <a:gd name="connsiteX60" fmla="*/ 4918359 w 5272699"/>
                    <a:gd name="connsiteY60" fmla="*/ 3736340 h 5067300"/>
                    <a:gd name="connsiteX61" fmla="*/ 3573709 w 5272699"/>
                    <a:gd name="connsiteY61" fmla="*/ 3736340 h 5067300"/>
                    <a:gd name="connsiteX62" fmla="*/ 354340 w 5272699"/>
                    <a:gd name="connsiteY62" fmla="*/ 3736340 h 5067300"/>
                    <a:gd name="connsiteX63" fmla="*/ 2401715 w 5272699"/>
                    <a:gd name="connsiteY63" fmla="*/ 2692281 h 5067300"/>
                    <a:gd name="connsiteX64" fmla="*/ 1698990 w 5272699"/>
                    <a:gd name="connsiteY64" fmla="*/ 3736340 h 5067300"/>
                    <a:gd name="connsiteX65" fmla="*/ 354340 w 5272699"/>
                    <a:gd name="connsiteY65" fmla="*/ 3736340 h 5067300"/>
                    <a:gd name="connsiteX66" fmla="*/ 2870984 w 5272699"/>
                    <a:gd name="connsiteY66" fmla="*/ 4908987 h 5067300"/>
                    <a:gd name="connsiteX67" fmla="*/ 3573709 w 5272699"/>
                    <a:gd name="connsiteY67" fmla="*/ 3864928 h 5067300"/>
                    <a:gd name="connsiteX68" fmla="*/ 4918359 w 5272699"/>
                    <a:gd name="connsiteY68" fmla="*/ 3864928 h 5067300"/>
                    <a:gd name="connsiteX69" fmla="*/ 2870984 w 5272699"/>
                    <a:gd name="connsiteY69" fmla="*/ 4908987 h 5067300"/>
                    <a:gd name="connsiteX70" fmla="*/ 2401715 w 5272699"/>
                    <a:gd name="connsiteY70" fmla="*/ 4908987 h 5067300"/>
                    <a:gd name="connsiteX71" fmla="*/ 354340 w 5272699"/>
                    <a:gd name="connsiteY71" fmla="*/ 3864928 h 5067300"/>
                    <a:gd name="connsiteX72" fmla="*/ 1698990 w 5272699"/>
                    <a:gd name="connsiteY72" fmla="*/ 3864928 h 5067300"/>
                    <a:gd name="connsiteX73" fmla="*/ 2401715 w 5272699"/>
                    <a:gd name="connsiteY73" fmla="*/ 4908987 h 5067300"/>
                    <a:gd name="connsiteX74" fmla="*/ 2705468 w 5272699"/>
                    <a:gd name="connsiteY74" fmla="*/ 4917797 h 5067300"/>
                    <a:gd name="connsiteX75" fmla="*/ 2705468 w 5272699"/>
                    <a:gd name="connsiteY75" fmla="*/ 2683471 h 5067300"/>
                    <a:gd name="connsiteX76" fmla="*/ 3457397 w 5272699"/>
                    <a:gd name="connsiteY76" fmla="*/ 3800634 h 5067300"/>
                    <a:gd name="connsiteX77" fmla="*/ 2705468 w 5272699"/>
                    <a:gd name="connsiteY77" fmla="*/ 4917797 h 5067300"/>
                    <a:gd name="connsiteX78" fmla="*/ 2567231 w 5272699"/>
                    <a:gd name="connsiteY78" fmla="*/ 4917797 h 5067300"/>
                    <a:gd name="connsiteX79" fmla="*/ 1815302 w 5272699"/>
                    <a:gd name="connsiteY79" fmla="*/ 3800634 h 5067300"/>
                    <a:gd name="connsiteX80" fmla="*/ 2567231 w 5272699"/>
                    <a:gd name="connsiteY80" fmla="*/ 2683471 h 5067300"/>
                    <a:gd name="connsiteX81" fmla="*/ 2567231 w 5272699"/>
                    <a:gd name="connsiteY81" fmla="*/ 4917797 h 5067300"/>
                    <a:gd name="connsiteX82" fmla="*/ 2952070 w 5272699"/>
                    <a:gd name="connsiteY82" fmla="*/ 5001260 h 5067300"/>
                    <a:gd name="connsiteX83" fmla="*/ 5012063 w 5272699"/>
                    <a:gd name="connsiteY83" fmla="*/ 3950766 h 5067300"/>
                    <a:gd name="connsiteX84" fmla="*/ 4305007 w 5272699"/>
                    <a:gd name="connsiteY84" fmla="*/ 5001260 h 5067300"/>
                    <a:gd name="connsiteX85" fmla="*/ 2952070 w 5272699"/>
                    <a:gd name="connsiteY85" fmla="*/ 5001260 h 5067300"/>
                    <a:gd name="connsiteX86" fmla="*/ 967692 w 5272699"/>
                    <a:gd name="connsiteY86" fmla="*/ 5001260 h 5067300"/>
                    <a:gd name="connsiteX87" fmla="*/ 260636 w 5272699"/>
                    <a:gd name="connsiteY87" fmla="*/ 3950766 h 5067300"/>
                    <a:gd name="connsiteX88" fmla="*/ 2320629 w 5272699"/>
                    <a:gd name="connsiteY88" fmla="*/ 5001260 h 5067300"/>
                    <a:gd name="connsiteX89" fmla="*/ 967692 w 5272699"/>
                    <a:gd name="connsiteY89" fmla="*/ 5001260 h 5067300"/>
                    <a:gd name="connsiteX90" fmla="*/ 0 w 5272699"/>
                    <a:gd name="connsiteY90" fmla="*/ 5067300 h 5067300"/>
                    <a:gd name="connsiteX91" fmla="*/ 68400 w 5272699"/>
                    <a:gd name="connsiteY91" fmla="*/ 5067300 h 5067300"/>
                    <a:gd name="connsiteX92" fmla="*/ 68400 w 5272699"/>
                    <a:gd name="connsiteY92" fmla="*/ 3902258 h 5067300"/>
                    <a:gd name="connsiteX93" fmla="*/ 852555 w 5272699"/>
                    <a:gd name="connsiteY93" fmla="*/ 5067300 h 5067300"/>
                    <a:gd name="connsiteX94" fmla="*/ 4420144 w 5272699"/>
                    <a:gd name="connsiteY94" fmla="*/ 5067300 h 5067300"/>
                    <a:gd name="connsiteX95" fmla="*/ 5204299 w 5272699"/>
                    <a:gd name="connsiteY95" fmla="*/ 3902258 h 5067300"/>
                    <a:gd name="connsiteX96" fmla="*/ 5204299 w 5272699"/>
                    <a:gd name="connsiteY96" fmla="*/ 5067300 h 5067300"/>
                    <a:gd name="connsiteX97" fmla="*/ 5272699 w 5272699"/>
                    <a:gd name="connsiteY97" fmla="*/ 5067300 h 5067300"/>
                    <a:gd name="connsiteX98" fmla="*/ 5272699 w 5272699"/>
                    <a:gd name="connsiteY98" fmla="*/ 0 h 5067300"/>
                    <a:gd name="connsiteX99" fmla="*/ 5204299 w 5272699"/>
                    <a:gd name="connsiteY99" fmla="*/ 0 h 5067300"/>
                    <a:gd name="connsiteX100" fmla="*/ 5204299 w 5272699"/>
                    <a:gd name="connsiteY100" fmla="*/ 1165360 h 5067300"/>
                    <a:gd name="connsiteX101" fmla="*/ 4419930 w 5272699"/>
                    <a:gd name="connsiteY101" fmla="*/ 0 h 5067300"/>
                    <a:gd name="connsiteX102" fmla="*/ 852769 w 5272699"/>
                    <a:gd name="connsiteY102" fmla="*/ 0 h 5067300"/>
                    <a:gd name="connsiteX103" fmla="*/ 68400 w 5272699"/>
                    <a:gd name="connsiteY103" fmla="*/ 1165360 h 5067300"/>
                    <a:gd name="connsiteX104" fmla="*/ 68400 w 5272699"/>
                    <a:gd name="connsiteY104" fmla="*/ 0 h 5067300"/>
                    <a:gd name="connsiteX105" fmla="*/ 0 w 5272699"/>
                    <a:gd name="connsiteY105" fmla="*/ 0 h 5067300"/>
                    <a:gd name="connsiteX106" fmla="*/ 0 w 5272699"/>
                    <a:gd name="connsiteY106" fmla="*/ 3800634 h 5067300"/>
                    <a:gd name="connsiteX107" fmla="*/ 0 w 5272699"/>
                    <a:gd name="connsiteY107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3699010 h 5067300"/>
                    <a:gd name="connsiteX53" fmla="*/ 68400 w 5272699"/>
                    <a:gd name="connsiteY53" fmla="*/ 3699010 h 5067300"/>
                    <a:gd name="connsiteX54" fmla="*/ 68400 w 5272699"/>
                    <a:gd name="connsiteY54" fmla="*/ 1368608 h 5067300"/>
                    <a:gd name="connsiteX55" fmla="*/ 852555 w 5272699"/>
                    <a:gd name="connsiteY55" fmla="*/ 2533650 h 5067300"/>
                    <a:gd name="connsiteX56" fmla="*/ 852769 w 5272699"/>
                    <a:gd name="connsiteY56" fmla="*/ 2533650 h 5067300"/>
                    <a:gd name="connsiteX57" fmla="*/ 68400 w 5272699"/>
                    <a:gd name="connsiteY57" fmla="*/ 3699010 h 5067300"/>
                    <a:gd name="connsiteX58" fmla="*/ 3573709 w 5272699"/>
                    <a:gd name="connsiteY58" fmla="*/ 3736340 h 5067300"/>
                    <a:gd name="connsiteX59" fmla="*/ 2870984 w 5272699"/>
                    <a:gd name="connsiteY59" fmla="*/ 2692281 h 5067300"/>
                    <a:gd name="connsiteX60" fmla="*/ 4918359 w 5272699"/>
                    <a:gd name="connsiteY60" fmla="*/ 3736340 h 5067300"/>
                    <a:gd name="connsiteX61" fmla="*/ 3573709 w 5272699"/>
                    <a:gd name="connsiteY61" fmla="*/ 3736340 h 5067300"/>
                    <a:gd name="connsiteX62" fmla="*/ 354340 w 5272699"/>
                    <a:gd name="connsiteY62" fmla="*/ 3736340 h 5067300"/>
                    <a:gd name="connsiteX63" fmla="*/ 2401715 w 5272699"/>
                    <a:gd name="connsiteY63" fmla="*/ 2692281 h 5067300"/>
                    <a:gd name="connsiteX64" fmla="*/ 1698990 w 5272699"/>
                    <a:gd name="connsiteY64" fmla="*/ 3736340 h 5067300"/>
                    <a:gd name="connsiteX65" fmla="*/ 354340 w 5272699"/>
                    <a:gd name="connsiteY65" fmla="*/ 3736340 h 5067300"/>
                    <a:gd name="connsiteX66" fmla="*/ 2870984 w 5272699"/>
                    <a:gd name="connsiteY66" fmla="*/ 4908987 h 5067300"/>
                    <a:gd name="connsiteX67" fmla="*/ 3573709 w 5272699"/>
                    <a:gd name="connsiteY67" fmla="*/ 3864928 h 5067300"/>
                    <a:gd name="connsiteX68" fmla="*/ 4918359 w 5272699"/>
                    <a:gd name="connsiteY68" fmla="*/ 3864928 h 5067300"/>
                    <a:gd name="connsiteX69" fmla="*/ 2870984 w 5272699"/>
                    <a:gd name="connsiteY69" fmla="*/ 4908987 h 5067300"/>
                    <a:gd name="connsiteX70" fmla="*/ 2401715 w 5272699"/>
                    <a:gd name="connsiteY70" fmla="*/ 4908987 h 5067300"/>
                    <a:gd name="connsiteX71" fmla="*/ 354340 w 5272699"/>
                    <a:gd name="connsiteY71" fmla="*/ 3864928 h 5067300"/>
                    <a:gd name="connsiteX72" fmla="*/ 1698990 w 5272699"/>
                    <a:gd name="connsiteY72" fmla="*/ 3864928 h 5067300"/>
                    <a:gd name="connsiteX73" fmla="*/ 2401715 w 5272699"/>
                    <a:gd name="connsiteY73" fmla="*/ 4908987 h 5067300"/>
                    <a:gd name="connsiteX74" fmla="*/ 2705468 w 5272699"/>
                    <a:gd name="connsiteY74" fmla="*/ 4917797 h 5067300"/>
                    <a:gd name="connsiteX75" fmla="*/ 2705468 w 5272699"/>
                    <a:gd name="connsiteY75" fmla="*/ 2683471 h 5067300"/>
                    <a:gd name="connsiteX76" fmla="*/ 3457397 w 5272699"/>
                    <a:gd name="connsiteY76" fmla="*/ 3800634 h 5067300"/>
                    <a:gd name="connsiteX77" fmla="*/ 2705468 w 5272699"/>
                    <a:gd name="connsiteY77" fmla="*/ 4917797 h 5067300"/>
                    <a:gd name="connsiteX78" fmla="*/ 2567231 w 5272699"/>
                    <a:gd name="connsiteY78" fmla="*/ 4917797 h 5067300"/>
                    <a:gd name="connsiteX79" fmla="*/ 1815302 w 5272699"/>
                    <a:gd name="connsiteY79" fmla="*/ 3800634 h 5067300"/>
                    <a:gd name="connsiteX80" fmla="*/ 2567231 w 5272699"/>
                    <a:gd name="connsiteY80" fmla="*/ 2683471 h 5067300"/>
                    <a:gd name="connsiteX81" fmla="*/ 2567231 w 5272699"/>
                    <a:gd name="connsiteY81" fmla="*/ 4917797 h 5067300"/>
                    <a:gd name="connsiteX82" fmla="*/ 2952070 w 5272699"/>
                    <a:gd name="connsiteY82" fmla="*/ 5001260 h 5067300"/>
                    <a:gd name="connsiteX83" fmla="*/ 5012063 w 5272699"/>
                    <a:gd name="connsiteY83" fmla="*/ 3950766 h 5067300"/>
                    <a:gd name="connsiteX84" fmla="*/ 4305007 w 5272699"/>
                    <a:gd name="connsiteY84" fmla="*/ 5001260 h 5067300"/>
                    <a:gd name="connsiteX85" fmla="*/ 2952070 w 5272699"/>
                    <a:gd name="connsiteY85" fmla="*/ 5001260 h 5067300"/>
                    <a:gd name="connsiteX86" fmla="*/ 967692 w 5272699"/>
                    <a:gd name="connsiteY86" fmla="*/ 5001260 h 5067300"/>
                    <a:gd name="connsiteX87" fmla="*/ 260636 w 5272699"/>
                    <a:gd name="connsiteY87" fmla="*/ 3950766 h 5067300"/>
                    <a:gd name="connsiteX88" fmla="*/ 2320629 w 5272699"/>
                    <a:gd name="connsiteY88" fmla="*/ 5001260 h 5067300"/>
                    <a:gd name="connsiteX89" fmla="*/ 967692 w 5272699"/>
                    <a:gd name="connsiteY89" fmla="*/ 5001260 h 5067300"/>
                    <a:gd name="connsiteX90" fmla="*/ 0 w 5272699"/>
                    <a:gd name="connsiteY90" fmla="*/ 5067300 h 5067300"/>
                    <a:gd name="connsiteX91" fmla="*/ 68400 w 5272699"/>
                    <a:gd name="connsiteY91" fmla="*/ 5067300 h 5067300"/>
                    <a:gd name="connsiteX92" fmla="*/ 68400 w 5272699"/>
                    <a:gd name="connsiteY92" fmla="*/ 3902258 h 5067300"/>
                    <a:gd name="connsiteX93" fmla="*/ 852555 w 5272699"/>
                    <a:gd name="connsiteY93" fmla="*/ 5067300 h 5067300"/>
                    <a:gd name="connsiteX94" fmla="*/ 4420144 w 5272699"/>
                    <a:gd name="connsiteY94" fmla="*/ 5067300 h 5067300"/>
                    <a:gd name="connsiteX95" fmla="*/ 5204299 w 5272699"/>
                    <a:gd name="connsiteY95" fmla="*/ 3902258 h 5067300"/>
                    <a:gd name="connsiteX96" fmla="*/ 5204299 w 5272699"/>
                    <a:gd name="connsiteY96" fmla="*/ 5067300 h 5067300"/>
                    <a:gd name="connsiteX97" fmla="*/ 5272699 w 5272699"/>
                    <a:gd name="connsiteY97" fmla="*/ 5067300 h 5067300"/>
                    <a:gd name="connsiteX98" fmla="*/ 5272699 w 5272699"/>
                    <a:gd name="connsiteY98" fmla="*/ 0 h 5067300"/>
                    <a:gd name="connsiteX99" fmla="*/ 5204299 w 5272699"/>
                    <a:gd name="connsiteY99" fmla="*/ 0 h 5067300"/>
                    <a:gd name="connsiteX100" fmla="*/ 5204299 w 5272699"/>
                    <a:gd name="connsiteY100" fmla="*/ 1165360 h 5067300"/>
                    <a:gd name="connsiteX101" fmla="*/ 4419930 w 5272699"/>
                    <a:gd name="connsiteY101" fmla="*/ 0 h 5067300"/>
                    <a:gd name="connsiteX102" fmla="*/ 852769 w 5272699"/>
                    <a:gd name="connsiteY102" fmla="*/ 0 h 5067300"/>
                    <a:gd name="connsiteX103" fmla="*/ 68400 w 5272699"/>
                    <a:gd name="connsiteY103" fmla="*/ 1165360 h 5067300"/>
                    <a:gd name="connsiteX104" fmla="*/ 68400 w 5272699"/>
                    <a:gd name="connsiteY104" fmla="*/ 0 h 5067300"/>
                    <a:gd name="connsiteX105" fmla="*/ 0 w 5272699"/>
                    <a:gd name="connsiteY105" fmla="*/ 0 h 5067300"/>
                    <a:gd name="connsiteX106" fmla="*/ 0 w 5272699"/>
                    <a:gd name="connsiteY106" fmla="*/ 5067300 h 5067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</a:cxnLst>
                  <a:rect l="l" t="t" r="r" b="b"/>
                  <a:pathLst>
                    <a:path w="5272699" h="5067300">
                      <a:moveTo>
                        <a:pt x="5012063" y="1116852"/>
                      </a:moveTo>
                      <a:lnTo>
                        <a:pt x="2952070" y="66358"/>
                      </a:lnTo>
                      <a:lnTo>
                        <a:pt x="4305007" y="66358"/>
                      </a:lnTo>
                      <a:lnTo>
                        <a:pt x="5012063" y="1116852"/>
                      </a:lnTo>
                      <a:close/>
                      <a:moveTo>
                        <a:pt x="260636" y="1116852"/>
                      </a:moveTo>
                      <a:lnTo>
                        <a:pt x="967692" y="66358"/>
                      </a:lnTo>
                      <a:lnTo>
                        <a:pt x="2320629" y="66358"/>
                      </a:lnTo>
                      <a:lnTo>
                        <a:pt x="260636" y="1116852"/>
                      </a:lnTo>
                      <a:close/>
                      <a:moveTo>
                        <a:pt x="3573709" y="1202690"/>
                      </a:moveTo>
                      <a:lnTo>
                        <a:pt x="2870984" y="158631"/>
                      </a:lnTo>
                      <a:lnTo>
                        <a:pt x="4918359" y="1202690"/>
                      </a:lnTo>
                      <a:lnTo>
                        <a:pt x="3573709" y="1202690"/>
                      </a:lnTo>
                      <a:close/>
                      <a:moveTo>
                        <a:pt x="354340" y="1202690"/>
                      </a:moveTo>
                      <a:lnTo>
                        <a:pt x="2401715" y="158631"/>
                      </a:lnTo>
                      <a:lnTo>
                        <a:pt x="1698990" y="1202690"/>
                      </a:lnTo>
                      <a:lnTo>
                        <a:pt x="354340" y="1202690"/>
                      </a:lnTo>
                      <a:close/>
                      <a:moveTo>
                        <a:pt x="2870984" y="2375337"/>
                      </a:moveTo>
                      <a:lnTo>
                        <a:pt x="3573709" y="1331278"/>
                      </a:lnTo>
                      <a:lnTo>
                        <a:pt x="4918359" y="1331278"/>
                      </a:lnTo>
                      <a:lnTo>
                        <a:pt x="2870984" y="2375337"/>
                      </a:lnTo>
                      <a:close/>
                      <a:moveTo>
                        <a:pt x="2401715" y="2375337"/>
                      </a:moveTo>
                      <a:lnTo>
                        <a:pt x="354340" y="1331278"/>
                      </a:lnTo>
                      <a:lnTo>
                        <a:pt x="1698990" y="1331278"/>
                      </a:lnTo>
                      <a:lnTo>
                        <a:pt x="2401715" y="2375337"/>
                      </a:lnTo>
                      <a:close/>
                      <a:moveTo>
                        <a:pt x="2705468" y="2384147"/>
                      </a:moveTo>
                      <a:lnTo>
                        <a:pt x="2705468" y="149821"/>
                      </a:lnTo>
                      <a:lnTo>
                        <a:pt x="3457397" y="1266984"/>
                      </a:lnTo>
                      <a:lnTo>
                        <a:pt x="2705468" y="2384147"/>
                      </a:lnTo>
                      <a:close/>
                      <a:moveTo>
                        <a:pt x="2567231" y="2384147"/>
                      </a:moveTo>
                      <a:lnTo>
                        <a:pt x="1815302" y="1266984"/>
                      </a:lnTo>
                      <a:lnTo>
                        <a:pt x="2567231" y="149821"/>
                      </a:lnTo>
                      <a:lnTo>
                        <a:pt x="2567231" y="2384147"/>
                      </a:lnTo>
                      <a:close/>
                      <a:moveTo>
                        <a:pt x="2952070" y="2467610"/>
                      </a:moveTo>
                      <a:lnTo>
                        <a:pt x="5012063" y="1417116"/>
                      </a:lnTo>
                      <a:lnTo>
                        <a:pt x="4305007" y="2467610"/>
                      </a:lnTo>
                      <a:lnTo>
                        <a:pt x="2952070" y="2467610"/>
                      </a:lnTo>
                      <a:close/>
                      <a:moveTo>
                        <a:pt x="967692" y="2467610"/>
                      </a:moveTo>
                      <a:lnTo>
                        <a:pt x="260636" y="1417116"/>
                      </a:lnTo>
                      <a:lnTo>
                        <a:pt x="2320629" y="2467610"/>
                      </a:lnTo>
                      <a:lnTo>
                        <a:pt x="967692" y="2467610"/>
                      </a:lnTo>
                      <a:close/>
                      <a:moveTo>
                        <a:pt x="5012063" y="3650502"/>
                      </a:moveTo>
                      <a:lnTo>
                        <a:pt x="2952070" y="2600008"/>
                      </a:lnTo>
                      <a:lnTo>
                        <a:pt x="4305007" y="2600008"/>
                      </a:lnTo>
                      <a:lnTo>
                        <a:pt x="5012063" y="3650502"/>
                      </a:lnTo>
                      <a:close/>
                      <a:moveTo>
                        <a:pt x="260636" y="3650502"/>
                      </a:moveTo>
                      <a:lnTo>
                        <a:pt x="967692" y="2600008"/>
                      </a:lnTo>
                      <a:lnTo>
                        <a:pt x="2320629" y="2600008"/>
                      </a:lnTo>
                      <a:lnTo>
                        <a:pt x="260636" y="3650502"/>
                      </a:lnTo>
                      <a:close/>
                      <a:moveTo>
                        <a:pt x="5204299" y="3699010"/>
                      </a:moveTo>
                      <a:lnTo>
                        <a:pt x="4419930" y="2533650"/>
                      </a:lnTo>
                      <a:lnTo>
                        <a:pt x="4420144" y="2533650"/>
                      </a:lnTo>
                      <a:lnTo>
                        <a:pt x="5204299" y="1368608"/>
                      </a:lnTo>
                      <a:lnTo>
                        <a:pt x="5204299" y="3699010"/>
                      </a:lnTo>
                      <a:close/>
                      <a:moveTo>
                        <a:pt x="68400" y="3699010"/>
                      </a:moveTo>
                      <a:lnTo>
                        <a:pt x="68400" y="1368608"/>
                      </a:lnTo>
                      <a:lnTo>
                        <a:pt x="852555" y="2533650"/>
                      </a:lnTo>
                      <a:lnTo>
                        <a:pt x="852769" y="2533650"/>
                      </a:lnTo>
                      <a:lnTo>
                        <a:pt x="68400" y="3699010"/>
                      </a:lnTo>
                      <a:close/>
                      <a:moveTo>
                        <a:pt x="3573709" y="3736340"/>
                      </a:moveTo>
                      <a:lnTo>
                        <a:pt x="2870984" y="2692281"/>
                      </a:lnTo>
                      <a:lnTo>
                        <a:pt x="4918359" y="3736340"/>
                      </a:lnTo>
                      <a:lnTo>
                        <a:pt x="3573709" y="3736340"/>
                      </a:lnTo>
                      <a:close/>
                      <a:moveTo>
                        <a:pt x="354340" y="3736340"/>
                      </a:moveTo>
                      <a:lnTo>
                        <a:pt x="2401715" y="2692281"/>
                      </a:lnTo>
                      <a:lnTo>
                        <a:pt x="1698990" y="3736340"/>
                      </a:lnTo>
                      <a:lnTo>
                        <a:pt x="354340" y="3736340"/>
                      </a:lnTo>
                      <a:close/>
                      <a:moveTo>
                        <a:pt x="2870984" y="4908987"/>
                      </a:moveTo>
                      <a:lnTo>
                        <a:pt x="3573709" y="3864928"/>
                      </a:lnTo>
                      <a:lnTo>
                        <a:pt x="4918359" y="3864928"/>
                      </a:lnTo>
                      <a:lnTo>
                        <a:pt x="2870984" y="4908987"/>
                      </a:lnTo>
                      <a:close/>
                      <a:moveTo>
                        <a:pt x="2401715" y="4908987"/>
                      </a:moveTo>
                      <a:lnTo>
                        <a:pt x="354340" y="3864928"/>
                      </a:lnTo>
                      <a:lnTo>
                        <a:pt x="1698990" y="3864928"/>
                      </a:lnTo>
                      <a:lnTo>
                        <a:pt x="2401715" y="4908987"/>
                      </a:lnTo>
                      <a:close/>
                      <a:moveTo>
                        <a:pt x="2705468" y="4917797"/>
                      </a:moveTo>
                      <a:lnTo>
                        <a:pt x="2705468" y="2683471"/>
                      </a:lnTo>
                      <a:lnTo>
                        <a:pt x="3457397" y="3800634"/>
                      </a:lnTo>
                      <a:lnTo>
                        <a:pt x="2705468" y="4917797"/>
                      </a:lnTo>
                      <a:close/>
                      <a:moveTo>
                        <a:pt x="2567231" y="4917797"/>
                      </a:moveTo>
                      <a:lnTo>
                        <a:pt x="1815302" y="3800634"/>
                      </a:lnTo>
                      <a:lnTo>
                        <a:pt x="2567231" y="2683471"/>
                      </a:lnTo>
                      <a:lnTo>
                        <a:pt x="2567231" y="4917797"/>
                      </a:lnTo>
                      <a:close/>
                      <a:moveTo>
                        <a:pt x="2952070" y="5001260"/>
                      </a:moveTo>
                      <a:lnTo>
                        <a:pt x="5012063" y="3950766"/>
                      </a:lnTo>
                      <a:lnTo>
                        <a:pt x="4305007" y="5001260"/>
                      </a:lnTo>
                      <a:lnTo>
                        <a:pt x="2952070" y="5001260"/>
                      </a:lnTo>
                      <a:close/>
                      <a:moveTo>
                        <a:pt x="967692" y="5001260"/>
                      </a:moveTo>
                      <a:lnTo>
                        <a:pt x="260636" y="3950766"/>
                      </a:lnTo>
                      <a:lnTo>
                        <a:pt x="2320629" y="5001260"/>
                      </a:lnTo>
                      <a:lnTo>
                        <a:pt x="967692" y="5001260"/>
                      </a:lnTo>
                      <a:close/>
                      <a:moveTo>
                        <a:pt x="0" y="5067300"/>
                      </a:moveTo>
                      <a:lnTo>
                        <a:pt x="68400" y="5067300"/>
                      </a:lnTo>
                      <a:lnTo>
                        <a:pt x="68400" y="3902258"/>
                      </a:lnTo>
                      <a:lnTo>
                        <a:pt x="852555" y="5067300"/>
                      </a:lnTo>
                      <a:lnTo>
                        <a:pt x="4420144" y="5067300"/>
                      </a:lnTo>
                      <a:lnTo>
                        <a:pt x="5204299" y="3902258"/>
                      </a:lnTo>
                      <a:lnTo>
                        <a:pt x="5204299" y="5067300"/>
                      </a:lnTo>
                      <a:lnTo>
                        <a:pt x="5272699" y="5067300"/>
                      </a:lnTo>
                      <a:lnTo>
                        <a:pt x="5272699" y="0"/>
                      </a:lnTo>
                      <a:lnTo>
                        <a:pt x="5204299" y="0"/>
                      </a:lnTo>
                      <a:lnTo>
                        <a:pt x="5204299" y="1165360"/>
                      </a:lnTo>
                      <a:lnTo>
                        <a:pt x="4419930" y="0"/>
                      </a:lnTo>
                      <a:lnTo>
                        <a:pt x="852769" y="0"/>
                      </a:lnTo>
                      <a:lnTo>
                        <a:pt x="68400" y="1165360"/>
                      </a:lnTo>
                      <a:lnTo>
                        <a:pt x="68400" y="0"/>
                      </a:lnTo>
                      <a:lnTo>
                        <a:pt x="0" y="0"/>
                      </a:lnTo>
                      <a:lnTo>
                        <a:pt x="0" y="5067300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1" name="グループ化 130">
                <a:extLst>
                  <a:ext uri="{FF2B5EF4-FFF2-40B4-BE49-F238E27FC236}">
                    <a16:creationId xmlns:a16="http://schemas.microsoft.com/office/drawing/2014/main" id="{6EF98984-039E-451A-942C-46E21B661585}"/>
                  </a:ext>
                </a:extLst>
              </p:cNvPr>
              <p:cNvGrpSpPr/>
              <p:nvPr/>
            </p:nvGrpSpPr>
            <p:grpSpPr>
              <a:xfrm>
                <a:off x="4738254" y="3345161"/>
                <a:ext cx="1055717" cy="1014592"/>
                <a:chOff x="1762298" y="823168"/>
                <a:chExt cx="5272699" cy="5067301"/>
              </a:xfrm>
            </p:grpSpPr>
            <p:sp>
              <p:nvSpPr>
                <p:cNvPr id="132" name="正方形/長方形 131">
                  <a:extLst>
                    <a:ext uri="{FF2B5EF4-FFF2-40B4-BE49-F238E27FC236}">
                      <a16:creationId xmlns:a16="http://schemas.microsoft.com/office/drawing/2014/main" id="{53B6E75D-9DC4-4293-92E9-BEBA98DDC777}"/>
                    </a:ext>
                  </a:extLst>
                </p:cNvPr>
                <p:cNvSpPr/>
                <p:nvPr/>
              </p:nvSpPr>
              <p:spPr>
                <a:xfrm>
                  <a:off x="1762298" y="823169"/>
                  <a:ext cx="5272699" cy="5067300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" name="フリーフォーム: 図形 132">
                  <a:extLst>
                    <a:ext uri="{FF2B5EF4-FFF2-40B4-BE49-F238E27FC236}">
                      <a16:creationId xmlns:a16="http://schemas.microsoft.com/office/drawing/2014/main" id="{A5C09FB9-3D4F-4C65-90CA-307603F1EEDB}"/>
                    </a:ext>
                  </a:extLst>
                </p:cNvPr>
                <p:cNvSpPr/>
                <p:nvPr/>
              </p:nvSpPr>
              <p:spPr>
                <a:xfrm>
                  <a:off x="4464050" y="210820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" name="フリーフォーム: 図形 133">
                  <a:extLst>
                    <a:ext uri="{FF2B5EF4-FFF2-40B4-BE49-F238E27FC236}">
                      <a16:creationId xmlns:a16="http://schemas.microsoft.com/office/drawing/2014/main" id="{98DE5B9D-D515-4F27-AE54-B8C29922091A}"/>
                    </a:ext>
                  </a:extLst>
                </p:cNvPr>
                <p:cNvSpPr/>
                <p:nvPr/>
              </p:nvSpPr>
              <p:spPr>
                <a:xfrm>
                  <a:off x="4508099" y="210820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" name="フリーフォーム: 図形 134">
                  <a:extLst>
                    <a:ext uri="{FF2B5EF4-FFF2-40B4-BE49-F238E27FC236}">
                      <a16:creationId xmlns:a16="http://schemas.microsoft.com/office/drawing/2014/main" id="{003CE335-77EA-404C-86B9-C27A596EFD7B}"/>
                    </a:ext>
                  </a:extLst>
                </p:cNvPr>
                <p:cNvSpPr/>
                <p:nvPr/>
              </p:nvSpPr>
              <p:spPr>
                <a:xfrm flipH="1">
                  <a:off x="1871749" y="210820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" name="フリーフォーム: 図形 135">
                  <a:extLst>
                    <a:ext uri="{FF2B5EF4-FFF2-40B4-BE49-F238E27FC236}">
                      <a16:creationId xmlns:a16="http://schemas.microsoft.com/office/drawing/2014/main" id="{2C1CEEDE-E4AE-4DCC-AC94-092220A628CF}"/>
                    </a:ext>
                  </a:extLst>
                </p:cNvPr>
                <p:cNvSpPr/>
                <p:nvPr/>
              </p:nvSpPr>
              <p:spPr>
                <a:xfrm flipV="1">
                  <a:off x="4508099" y="337820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" name="フリーフォーム: 図形 136">
                  <a:extLst>
                    <a:ext uri="{FF2B5EF4-FFF2-40B4-BE49-F238E27FC236}">
                      <a16:creationId xmlns:a16="http://schemas.microsoft.com/office/drawing/2014/main" id="{C1821619-FB9D-4AD3-87AA-3AB3BA17B574}"/>
                    </a:ext>
                  </a:extLst>
                </p:cNvPr>
                <p:cNvSpPr/>
                <p:nvPr/>
              </p:nvSpPr>
              <p:spPr>
                <a:xfrm flipH="1" flipV="1">
                  <a:off x="1871749" y="337820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" name="二等辺三角形 137">
                  <a:extLst>
                    <a:ext uri="{FF2B5EF4-FFF2-40B4-BE49-F238E27FC236}">
                      <a16:creationId xmlns:a16="http://schemas.microsoft.com/office/drawing/2014/main" id="{D8622D0B-A994-4C61-A94C-B06AA5146446}"/>
                    </a:ext>
                  </a:extLst>
                </p:cNvPr>
                <p:cNvSpPr/>
                <p:nvPr/>
              </p:nvSpPr>
              <p:spPr>
                <a:xfrm rot="16200000">
                  <a:off x="2686050" y="1644650"/>
                  <a:ext cx="2457450" cy="895350"/>
                </a:xfrm>
                <a:prstGeom prst="triangle">
                  <a:avLst/>
                </a:pr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" name="二等辺三角形 138">
                  <a:extLst>
                    <a:ext uri="{FF2B5EF4-FFF2-40B4-BE49-F238E27FC236}">
                      <a16:creationId xmlns:a16="http://schemas.microsoft.com/office/drawing/2014/main" id="{8C97C960-3A72-4984-BDB3-3DF978EA065D}"/>
                    </a:ext>
                  </a:extLst>
                </p:cNvPr>
                <p:cNvSpPr/>
                <p:nvPr/>
              </p:nvSpPr>
              <p:spPr>
                <a:xfrm rot="5400000" flipH="1">
                  <a:off x="3625449" y="1644650"/>
                  <a:ext cx="2457450" cy="895350"/>
                </a:xfrm>
                <a:prstGeom prst="triangl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0" name="二等辺三角形 139">
                  <a:extLst>
                    <a:ext uri="{FF2B5EF4-FFF2-40B4-BE49-F238E27FC236}">
                      <a16:creationId xmlns:a16="http://schemas.microsoft.com/office/drawing/2014/main" id="{1B25B71A-559A-4280-BC53-ED88F15479F9}"/>
                    </a:ext>
                  </a:extLst>
                </p:cNvPr>
                <p:cNvSpPr/>
                <p:nvPr/>
              </p:nvSpPr>
              <p:spPr>
                <a:xfrm rot="16200000">
                  <a:off x="2686050" y="4191000"/>
                  <a:ext cx="2457450" cy="895350"/>
                </a:xfrm>
                <a:prstGeom prst="triangl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" name="二等辺三角形 140">
                  <a:extLst>
                    <a:ext uri="{FF2B5EF4-FFF2-40B4-BE49-F238E27FC236}">
                      <a16:creationId xmlns:a16="http://schemas.microsoft.com/office/drawing/2014/main" id="{4790CC00-FFCF-4685-B75F-B674BB4A6C6E}"/>
                    </a:ext>
                  </a:extLst>
                </p:cNvPr>
                <p:cNvSpPr/>
                <p:nvPr/>
              </p:nvSpPr>
              <p:spPr>
                <a:xfrm rot="5400000" flipH="1">
                  <a:off x="3625449" y="4191000"/>
                  <a:ext cx="2457450" cy="895350"/>
                </a:xfrm>
                <a:prstGeom prst="triangle">
                  <a:avLst/>
                </a:pr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" name="フリーフォーム: 図形 141">
                  <a:extLst>
                    <a:ext uri="{FF2B5EF4-FFF2-40B4-BE49-F238E27FC236}">
                      <a16:creationId xmlns:a16="http://schemas.microsoft.com/office/drawing/2014/main" id="{DF6A55D7-358A-4782-BE4E-3B346E821B03}"/>
                    </a:ext>
                  </a:extLst>
                </p:cNvPr>
                <p:cNvSpPr/>
                <p:nvPr/>
              </p:nvSpPr>
              <p:spPr>
                <a:xfrm>
                  <a:off x="1895648" y="3419474"/>
                  <a:ext cx="2425700" cy="1223965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  <a:gd name="connsiteX0" fmla="*/ 0 w 2406650"/>
                    <a:gd name="connsiteY0" fmla="*/ 1246026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46026 h 1250950"/>
                    <a:gd name="connsiteX0" fmla="*/ 0 w 2425700"/>
                    <a:gd name="connsiteY0" fmla="*/ 1265727 h 1265727"/>
                    <a:gd name="connsiteX1" fmla="*/ 1587500 w 2425700"/>
                    <a:gd name="connsiteY1" fmla="*/ 1250950 h 1265727"/>
                    <a:gd name="connsiteX2" fmla="*/ 2425700 w 2425700"/>
                    <a:gd name="connsiteY2" fmla="*/ 0 h 1265727"/>
                    <a:gd name="connsiteX3" fmla="*/ 0 w 2425700"/>
                    <a:gd name="connsiteY3" fmla="*/ 1265727 h 1265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25700" h="1265727">
                      <a:moveTo>
                        <a:pt x="0" y="1265727"/>
                      </a:moveTo>
                      <a:lnTo>
                        <a:pt x="1587500" y="1250950"/>
                      </a:lnTo>
                      <a:lnTo>
                        <a:pt x="2425700" y="0"/>
                      </a:lnTo>
                      <a:lnTo>
                        <a:pt x="0" y="1265727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" name="フリーフォーム: 図形 142">
                  <a:extLst>
                    <a:ext uri="{FF2B5EF4-FFF2-40B4-BE49-F238E27FC236}">
                      <a16:creationId xmlns:a16="http://schemas.microsoft.com/office/drawing/2014/main" id="{0F35BB79-252B-4155-A6A8-11F8C54015F7}"/>
                    </a:ext>
                  </a:extLst>
                </p:cNvPr>
                <p:cNvSpPr/>
                <p:nvPr/>
              </p:nvSpPr>
              <p:spPr>
                <a:xfrm flipH="1">
                  <a:off x="4480211" y="3386882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" name="フリーフォーム: 図形 143">
                  <a:extLst>
                    <a:ext uri="{FF2B5EF4-FFF2-40B4-BE49-F238E27FC236}">
                      <a16:creationId xmlns:a16="http://schemas.microsoft.com/office/drawing/2014/main" id="{649A7C66-4F73-4040-B652-28598FE4CC8A}"/>
                    </a:ext>
                  </a:extLst>
                </p:cNvPr>
                <p:cNvSpPr/>
                <p:nvPr/>
              </p:nvSpPr>
              <p:spPr>
                <a:xfrm flipV="1">
                  <a:off x="1895648" y="2109259"/>
                  <a:ext cx="2425700" cy="1223965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  <a:gd name="connsiteX0" fmla="*/ 0 w 2406650"/>
                    <a:gd name="connsiteY0" fmla="*/ 1246026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46026 h 1250950"/>
                    <a:gd name="connsiteX0" fmla="*/ 0 w 2425700"/>
                    <a:gd name="connsiteY0" fmla="*/ 1265727 h 1265727"/>
                    <a:gd name="connsiteX1" fmla="*/ 1587500 w 2425700"/>
                    <a:gd name="connsiteY1" fmla="*/ 1250950 h 1265727"/>
                    <a:gd name="connsiteX2" fmla="*/ 2425700 w 2425700"/>
                    <a:gd name="connsiteY2" fmla="*/ 0 h 1265727"/>
                    <a:gd name="connsiteX3" fmla="*/ 0 w 2425700"/>
                    <a:gd name="connsiteY3" fmla="*/ 1265727 h 1265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25700" h="1265727">
                      <a:moveTo>
                        <a:pt x="0" y="1265727"/>
                      </a:moveTo>
                      <a:lnTo>
                        <a:pt x="1587500" y="1250950"/>
                      </a:lnTo>
                      <a:lnTo>
                        <a:pt x="2425700" y="0"/>
                      </a:lnTo>
                      <a:lnTo>
                        <a:pt x="0" y="1265727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" name="フリーフォーム: 図形 144">
                  <a:extLst>
                    <a:ext uri="{FF2B5EF4-FFF2-40B4-BE49-F238E27FC236}">
                      <a16:creationId xmlns:a16="http://schemas.microsoft.com/office/drawing/2014/main" id="{65AF4E51-0A6A-419D-88BE-7A5620E17138}"/>
                    </a:ext>
                  </a:extLst>
                </p:cNvPr>
                <p:cNvSpPr/>
                <p:nvPr/>
              </p:nvSpPr>
              <p:spPr>
                <a:xfrm flipH="1" flipV="1">
                  <a:off x="4480211" y="2076667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" name="フリーフォーム: 図形 145">
                  <a:extLst>
                    <a:ext uri="{FF2B5EF4-FFF2-40B4-BE49-F238E27FC236}">
                      <a16:creationId xmlns:a16="http://schemas.microsoft.com/office/drawing/2014/main" id="{C559C98F-1FE1-4FD6-887F-C1AA671C4966}"/>
                    </a:ext>
                  </a:extLst>
                </p:cNvPr>
                <p:cNvSpPr/>
                <p:nvPr/>
              </p:nvSpPr>
              <p:spPr>
                <a:xfrm flipV="1">
                  <a:off x="4508099" y="84836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" name="フリーフォーム: 図形 146">
                  <a:extLst>
                    <a:ext uri="{FF2B5EF4-FFF2-40B4-BE49-F238E27FC236}">
                      <a16:creationId xmlns:a16="http://schemas.microsoft.com/office/drawing/2014/main" id="{3EC696D8-BE6E-4B71-AFE1-BA3B614E53FE}"/>
                    </a:ext>
                  </a:extLst>
                </p:cNvPr>
                <p:cNvSpPr/>
                <p:nvPr/>
              </p:nvSpPr>
              <p:spPr>
                <a:xfrm flipH="1" flipV="1">
                  <a:off x="1871749" y="84836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" name="フリーフォーム: 図形 147">
                  <a:extLst>
                    <a:ext uri="{FF2B5EF4-FFF2-40B4-BE49-F238E27FC236}">
                      <a16:creationId xmlns:a16="http://schemas.microsoft.com/office/drawing/2014/main" id="{6367C57D-3C7F-4DD2-8DB8-71A9F56CAF7C}"/>
                    </a:ext>
                  </a:extLst>
                </p:cNvPr>
                <p:cNvSpPr/>
                <p:nvPr/>
              </p:nvSpPr>
              <p:spPr>
                <a:xfrm>
                  <a:off x="1895648" y="889634"/>
                  <a:ext cx="2425700" cy="1223965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  <a:gd name="connsiteX0" fmla="*/ 0 w 2406650"/>
                    <a:gd name="connsiteY0" fmla="*/ 1246026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46026 h 1250950"/>
                    <a:gd name="connsiteX0" fmla="*/ 0 w 2425700"/>
                    <a:gd name="connsiteY0" fmla="*/ 1265727 h 1265727"/>
                    <a:gd name="connsiteX1" fmla="*/ 1587500 w 2425700"/>
                    <a:gd name="connsiteY1" fmla="*/ 1250950 h 1265727"/>
                    <a:gd name="connsiteX2" fmla="*/ 2425700 w 2425700"/>
                    <a:gd name="connsiteY2" fmla="*/ 0 h 1265727"/>
                    <a:gd name="connsiteX3" fmla="*/ 0 w 2425700"/>
                    <a:gd name="connsiteY3" fmla="*/ 1265727 h 1265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25700" h="1265727">
                      <a:moveTo>
                        <a:pt x="0" y="1265727"/>
                      </a:moveTo>
                      <a:lnTo>
                        <a:pt x="1587500" y="1250950"/>
                      </a:lnTo>
                      <a:lnTo>
                        <a:pt x="2425700" y="0"/>
                      </a:lnTo>
                      <a:lnTo>
                        <a:pt x="0" y="1265727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" name="フリーフォーム: 図形 148">
                  <a:extLst>
                    <a:ext uri="{FF2B5EF4-FFF2-40B4-BE49-F238E27FC236}">
                      <a16:creationId xmlns:a16="http://schemas.microsoft.com/office/drawing/2014/main" id="{65C0BA78-86F5-4A84-97E8-BDC7BC5C272B}"/>
                    </a:ext>
                  </a:extLst>
                </p:cNvPr>
                <p:cNvSpPr/>
                <p:nvPr/>
              </p:nvSpPr>
              <p:spPr>
                <a:xfrm flipH="1">
                  <a:off x="4480211" y="857042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" name="フリーフォーム: 図形 149">
                  <a:extLst>
                    <a:ext uri="{FF2B5EF4-FFF2-40B4-BE49-F238E27FC236}">
                      <a16:creationId xmlns:a16="http://schemas.microsoft.com/office/drawing/2014/main" id="{46FB122F-8758-41E3-86C1-CF0AAF6C7F90}"/>
                    </a:ext>
                  </a:extLst>
                </p:cNvPr>
                <p:cNvSpPr/>
                <p:nvPr/>
              </p:nvSpPr>
              <p:spPr>
                <a:xfrm>
                  <a:off x="4508099" y="4614178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" name="フリーフォーム: 図形 150">
                  <a:extLst>
                    <a:ext uri="{FF2B5EF4-FFF2-40B4-BE49-F238E27FC236}">
                      <a16:creationId xmlns:a16="http://schemas.microsoft.com/office/drawing/2014/main" id="{9F110538-A50D-45F2-AE01-EBB2820EF20A}"/>
                    </a:ext>
                  </a:extLst>
                </p:cNvPr>
                <p:cNvSpPr/>
                <p:nvPr/>
              </p:nvSpPr>
              <p:spPr>
                <a:xfrm flipH="1">
                  <a:off x="1871749" y="4614178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52" name="フリーフォーム: 図形 151">
                  <a:extLst>
                    <a:ext uri="{FF2B5EF4-FFF2-40B4-BE49-F238E27FC236}">
                      <a16:creationId xmlns:a16="http://schemas.microsoft.com/office/drawing/2014/main" id="{FEB08660-4BE2-4140-B963-EDC0CD572812}"/>
                    </a:ext>
                  </a:extLst>
                </p:cNvPr>
                <p:cNvSpPr/>
                <p:nvPr/>
              </p:nvSpPr>
              <p:spPr>
                <a:xfrm flipV="1">
                  <a:off x="1895648" y="4615237"/>
                  <a:ext cx="2425700" cy="1223965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  <a:gd name="connsiteX0" fmla="*/ 0 w 2406650"/>
                    <a:gd name="connsiteY0" fmla="*/ 1246026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46026 h 1250950"/>
                    <a:gd name="connsiteX0" fmla="*/ 0 w 2425700"/>
                    <a:gd name="connsiteY0" fmla="*/ 1265727 h 1265727"/>
                    <a:gd name="connsiteX1" fmla="*/ 1587500 w 2425700"/>
                    <a:gd name="connsiteY1" fmla="*/ 1250950 h 1265727"/>
                    <a:gd name="connsiteX2" fmla="*/ 2425700 w 2425700"/>
                    <a:gd name="connsiteY2" fmla="*/ 0 h 1265727"/>
                    <a:gd name="connsiteX3" fmla="*/ 0 w 2425700"/>
                    <a:gd name="connsiteY3" fmla="*/ 1265727 h 1265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25700" h="1265727">
                      <a:moveTo>
                        <a:pt x="0" y="1265727"/>
                      </a:moveTo>
                      <a:lnTo>
                        <a:pt x="1587500" y="1250950"/>
                      </a:lnTo>
                      <a:lnTo>
                        <a:pt x="2425700" y="0"/>
                      </a:lnTo>
                      <a:lnTo>
                        <a:pt x="0" y="1265727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" name="フリーフォーム: 図形 152">
                  <a:extLst>
                    <a:ext uri="{FF2B5EF4-FFF2-40B4-BE49-F238E27FC236}">
                      <a16:creationId xmlns:a16="http://schemas.microsoft.com/office/drawing/2014/main" id="{00B21E06-AF8B-4193-88A3-3058A895B1A5}"/>
                    </a:ext>
                  </a:extLst>
                </p:cNvPr>
                <p:cNvSpPr/>
                <p:nvPr/>
              </p:nvSpPr>
              <p:spPr>
                <a:xfrm flipH="1" flipV="1">
                  <a:off x="4480211" y="4582645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" name="フリーフォーム: 図形 153">
                  <a:extLst>
                    <a:ext uri="{FF2B5EF4-FFF2-40B4-BE49-F238E27FC236}">
                      <a16:creationId xmlns:a16="http://schemas.microsoft.com/office/drawing/2014/main" id="{65E21BCE-0D55-4B21-96A2-4E63F52F29E4}"/>
                    </a:ext>
                  </a:extLst>
                </p:cNvPr>
                <p:cNvSpPr/>
                <p:nvPr/>
              </p:nvSpPr>
              <p:spPr>
                <a:xfrm flipV="1">
                  <a:off x="1762298" y="823168"/>
                  <a:ext cx="5272699" cy="5067300"/>
                </a:xfrm>
                <a:custGeom>
                  <a:avLst/>
                  <a:gdLst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260636 w 5272699"/>
                    <a:gd name="connsiteY3" fmla="*/ 1116852 h 5067300"/>
                    <a:gd name="connsiteX4" fmla="*/ 967692 w 5272699"/>
                    <a:gd name="connsiteY4" fmla="*/ 66358 h 5067300"/>
                    <a:gd name="connsiteX5" fmla="*/ 2320629 w 5272699"/>
                    <a:gd name="connsiteY5" fmla="*/ 66358 h 5067300"/>
                    <a:gd name="connsiteX6" fmla="*/ 3573709 w 5272699"/>
                    <a:gd name="connsiteY6" fmla="*/ 1202690 h 5067300"/>
                    <a:gd name="connsiteX7" fmla="*/ 2870984 w 5272699"/>
                    <a:gd name="connsiteY7" fmla="*/ 158631 h 5067300"/>
                    <a:gd name="connsiteX8" fmla="*/ 4918359 w 5272699"/>
                    <a:gd name="connsiteY8" fmla="*/ 1202690 h 5067300"/>
                    <a:gd name="connsiteX9" fmla="*/ 354340 w 5272699"/>
                    <a:gd name="connsiteY9" fmla="*/ 1202690 h 5067300"/>
                    <a:gd name="connsiteX10" fmla="*/ 2401715 w 5272699"/>
                    <a:gd name="connsiteY10" fmla="*/ 158631 h 5067300"/>
                    <a:gd name="connsiteX11" fmla="*/ 1698990 w 5272699"/>
                    <a:gd name="connsiteY11" fmla="*/ 1202690 h 5067300"/>
                    <a:gd name="connsiteX12" fmla="*/ 2870984 w 5272699"/>
                    <a:gd name="connsiteY12" fmla="*/ 2375337 h 5067300"/>
                    <a:gd name="connsiteX13" fmla="*/ 3573709 w 5272699"/>
                    <a:gd name="connsiteY13" fmla="*/ 1331278 h 5067300"/>
                    <a:gd name="connsiteX14" fmla="*/ 4918359 w 5272699"/>
                    <a:gd name="connsiteY14" fmla="*/ 1331278 h 5067300"/>
                    <a:gd name="connsiteX15" fmla="*/ 2401715 w 5272699"/>
                    <a:gd name="connsiteY15" fmla="*/ 2375337 h 5067300"/>
                    <a:gd name="connsiteX16" fmla="*/ 354340 w 5272699"/>
                    <a:gd name="connsiteY16" fmla="*/ 1331278 h 5067300"/>
                    <a:gd name="connsiteX17" fmla="*/ 1698990 w 5272699"/>
                    <a:gd name="connsiteY17" fmla="*/ 1331278 h 5067300"/>
                    <a:gd name="connsiteX18" fmla="*/ 2705468 w 5272699"/>
                    <a:gd name="connsiteY18" fmla="*/ 2384147 h 5067300"/>
                    <a:gd name="connsiteX19" fmla="*/ 2705468 w 5272699"/>
                    <a:gd name="connsiteY19" fmla="*/ 149821 h 5067300"/>
                    <a:gd name="connsiteX20" fmla="*/ 3457397 w 5272699"/>
                    <a:gd name="connsiteY20" fmla="*/ 1266984 h 5067300"/>
                    <a:gd name="connsiteX21" fmla="*/ 2567231 w 5272699"/>
                    <a:gd name="connsiteY21" fmla="*/ 2384147 h 5067300"/>
                    <a:gd name="connsiteX22" fmla="*/ 1815302 w 5272699"/>
                    <a:gd name="connsiteY22" fmla="*/ 1266984 h 5067300"/>
                    <a:gd name="connsiteX23" fmla="*/ 2567231 w 5272699"/>
                    <a:gd name="connsiteY23" fmla="*/ 149821 h 5067300"/>
                    <a:gd name="connsiteX24" fmla="*/ 2952070 w 5272699"/>
                    <a:gd name="connsiteY24" fmla="*/ 2467610 h 5067300"/>
                    <a:gd name="connsiteX25" fmla="*/ 5012063 w 5272699"/>
                    <a:gd name="connsiteY25" fmla="*/ 1417116 h 5067300"/>
                    <a:gd name="connsiteX26" fmla="*/ 4305007 w 5272699"/>
                    <a:gd name="connsiteY26" fmla="*/ 2467610 h 5067300"/>
                    <a:gd name="connsiteX27" fmla="*/ 967692 w 5272699"/>
                    <a:gd name="connsiteY27" fmla="*/ 2467610 h 5067300"/>
                    <a:gd name="connsiteX28" fmla="*/ 260636 w 5272699"/>
                    <a:gd name="connsiteY28" fmla="*/ 1417116 h 5067300"/>
                    <a:gd name="connsiteX29" fmla="*/ 2320629 w 5272699"/>
                    <a:gd name="connsiteY29" fmla="*/ 2467610 h 5067300"/>
                    <a:gd name="connsiteX30" fmla="*/ 5012063 w 5272699"/>
                    <a:gd name="connsiteY30" fmla="*/ 3650502 h 5067300"/>
                    <a:gd name="connsiteX31" fmla="*/ 2952070 w 5272699"/>
                    <a:gd name="connsiteY31" fmla="*/ 2600008 h 5067300"/>
                    <a:gd name="connsiteX32" fmla="*/ 4305007 w 5272699"/>
                    <a:gd name="connsiteY32" fmla="*/ 2600008 h 5067300"/>
                    <a:gd name="connsiteX33" fmla="*/ 260636 w 5272699"/>
                    <a:gd name="connsiteY33" fmla="*/ 3650502 h 5067300"/>
                    <a:gd name="connsiteX34" fmla="*/ 967692 w 5272699"/>
                    <a:gd name="connsiteY34" fmla="*/ 2600008 h 5067300"/>
                    <a:gd name="connsiteX35" fmla="*/ 2320629 w 5272699"/>
                    <a:gd name="connsiteY35" fmla="*/ 2600008 h 5067300"/>
                    <a:gd name="connsiteX36" fmla="*/ 5204299 w 5272699"/>
                    <a:gd name="connsiteY36" fmla="*/ 3699010 h 5067300"/>
                    <a:gd name="connsiteX37" fmla="*/ 4419930 w 5272699"/>
                    <a:gd name="connsiteY37" fmla="*/ 2533650 h 5067300"/>
                    <a:gd name="connsiteX38" fmla="*/ 4420144 w 5272699"/>
                    <a:gd name="connsiteY38" fmla="*/ 2533650 h 5067300"/>
                    <a:gd name="connsiteX39" fmla="*/ 5204299 w 5272699"/>
                    <a:gd name="connsiteY39" fmla="*/ 1368608 h 5067300"/>
                    <a:gd name="connsiteX40" fmla="*/ 5204299 w 5272699"/>
                    <a:gd name="connsiteY40" fmla="*/ 2533650 h 5067300"/>
                    <a:gd name="connsiteX41" fmla="*/ 68400 w 5272699"/>
                    <a:gd name="connsiteY41" fmla="*/ 3699010 h 5067300"/>
                    <a:gd name="connsiteX42" fmla="*/ 68400 w 5272699"/>
                    <a:gd name="connsiteY42" fmla="*/ 2533650 h 5067300"/>
                    <a:gd name="connsiteX43" fmla="*/ 68400 w 5272699"/>
                    <a:gd name="connsiteY43" fmla="*/ 1368608 h 5067300"/>
                    <a:gd name="connsiteX44" fmla="*/ 852555 w 5272699"/>
                    <a:gd name="connsiteY44" fmla="*/ 2533650 h 5067300"/>
                    <a:gd name="connsiteX45" fmla="*/ 852769 w 5272699"/>
                    <a:gd name="connsiteY45" fmla="*/ 2533650 h 5067300"/>
                    <a:gd name="connsiteX46" fmla="*/ 3573709 w 5272699"/>
                    <a:gd name="connsiteY46" fmla="*/ 3736340 h 5067300"/>
                    <a:gd name="connsiteX47" fmla="*/ 2870984 w 5272699"/>
                    <a:gd name="connsiteY47" fmla="*/ 2692281 h 5067300"/>
                    <a:gd name="connsiteX48" fmla="*/ 4918359 w 5272699"/>
                    <a:gd name="connsiteY48" fmla="*/ 3736340 h 5067300"/>
                    <a:gd name="connsiteX49" fmla="*/ 354340 w 5272699"/>
                    <a:gd name="connsiteY49" fmla="*/ 3736340 h 5067300"/>
                    <a:gd name="connsiteX50" fmla="*/ 2401715 w 5272699"/>
                    <a:gd name="connsiteY50" fmla="*/ 2692281 h 5067300"/>
                    <a:gd name="connsiteX51" fmla="*/ 1698990 w 5272699"/>
                    <a:gd name="connsiteY51" fmla="*/ 3736340 h 5067300"/>
                    <a:gd name="connsiteX52" fmla="*/ 2870984 w 5272699"/>
                    <a:gd name="connsiteY52" fmla="*/ 4908987 h 5067300"/>
                    <a:gd name="connsiteX53" fmla="*/ 3573709 w 5272699"/>
                    <a:gd name="connsiteY53" fmla="*/ 3864928 h 5067300"/>
                    <a:gd name="connsiteX54" fmla="*/ 4918359 w 5272699"/>
                    <a:gd name="connsiteY54" fmla="*/ 3864928 h 5067300"/>
                    <a:gd name="connsiteX55" fmla="*/ 2401715 w 5272699"/>
                    <a:gd name="connsiteY55" fmla="*/ 4908987 h 5067300"/>
                    <a:gd name="connsiteX56" fmla="*/ 354340 w 5272699"/>
                    <a:gd name="connsiteY56" fmla="*/ 3864928 h 5067300"/>
                    <a:gd name="connsiteX57" fmla="*/ 1698990 w 5272699"/>
                    <a:gd name="connsiteY57" fmla="*/ 3864928 h 5067300"/>
                    <a:gd name="connsiteX58" fmla="*/ 2705468 w 5272699"/>
                    <a:gd name="connsiteY58" fmla="*/ 4917797 h 5067300"/>
                    <a:gd name="connsiteX59" fmla="*/ 2705468 w 5272699"/>
                    <a:gd name="connsiteY59" fmla="*/ 2683471 h 5067300"/>
                    <a:gd name="connsiteX60" fmla="*/ 3457397 w 5272699"/>
                    <a:gd name="connsiteY60" fmla="*/ 3800634 h 5067300"/>
                    <a:gd name="connsiteX61" fmla="*/ 2567231 w 5272699"/>
                    <a:gd name="connsiteY61" fmla="*/ 4917797 h 5067300"/>
                    <a:gd name="connsiteX62" fmla="*/ 1815302 w 5272699"/>
                    <a:gd name="connsiteY62" fmla="*/ 3800634 h 5067300"/>
                    <a:gd name="connsiteX63" fmla="*/ 2567231 w 5272699"/>
                    <a:gd name="connsiteY63" fmla="*/ 2683471 h 5067300"/>
                    <a:gd name="connsiteX64" fmla="*/ 2952070 w 5272699"/>
                    <a:gd name="connsiteY64" fmla="*/ 5001260 h 5067300"/>
                    <a:gd name="connsiteX65" fmla="*/ 5012063 w 5272699"/>
                    <a:gd name="connsiteY65" fmla="*/ 3950766 h 5067300"/>
                    <a:gd name="connsiteX66" fmla="*/ 4305007 w 5272699"/>
                    <a:gd name="connsiteY66" fmla="*/ 5001260 h 5067300"/>
                    <a:gd name="connsiteX67" fmla="*/ 967692 w 5272699"/>
                    <a:gd name="connsiteY67" fmla="*/ 5001260 h 5067300"/>
                    <a:gd name="connsiteX68" fmla="*/ 260636 w 5272699"/>
                    <a:gd name="connsiteY68" fmla="*/ 3950766 h 5067300"/>
                    <a:gd name="connsiteX69" fmla="*/ 2320629 w 5272699"/>
                    <a:gd name="connsiteY69" fmla="*/ 5001260 h 5067300"/>
                    <a:gd name="connsiteX70" fmla="*/ 0 w 5272699"/>
                    <a:gd name="connsiteY70" fmla="*/ 5067300 h 5067300"/>
                    <a:gd name="connsiteX71" fmla="*/ 68400 w 5272699"/>
                    <a:gd name="connsiteY71" fmla="*/ 5067300 h 5067300"/>
                    <a:gd name="connsiteX72" fmla="*/ 68400 w 5272699"/>
                    <a:gd name="connsiteY72" fmla="*/ 3902258 h 5067300"/>
                    <a:gd name="connsiteX73" fmla="*/ 852555 w 5272699"/>
                    <a:gd name="connsiteY73" fmla="*/ 5067300 h 5067300"/>
                    <a:gd name="connsiteX74" fmla="*/ 4420144 w 5272699"/>
                    <a:gd name="connsiteY74" fmla="*/ 5067300 h 5067300"/>
                    <a:gd name="connsiteX75" fmla="*/ 5204299 w 5272699"/>
                    <a:gd name="connsiteY75" fmla="*/ 3902258 h 5067300"/>
                    <a:gd name="connsiteX76" fmla="*/ 5204299 w 5272699"/>
                    <a:gd name="connsiteY76" fmla="*/ 5067300 h 5067300"/>
                    <a:gd name="connsiteX77" fmla="*/ 5272699 w 5272699"/>
                    <a:gd name="connsiteY77" fmla="*/ 5067300 h 5067300"/>
                    <a:gd name="connsiteX78" fmla="*/ 5272699 w 5272699"/>
                    <a:gd name="connsiteY78" fmla="*/ 3800634 h 5067300"/>
                    <a:gd name="connsiteX79" fmla="*/ 5272699 w 5272699"/>
                    <a:gd name="connsiteY79" fmla="*/ 2533650 h 5067300"/>
                    <a:gd name="connsiteX80" fmla="*/ 5272699 w 5272699"/>
                    <a:gd name="connsiteY80" fmla="*/ 1266984 h 5067300"/>
                    <a:gd name="connsiteX81" fmla="*/ 5272699 w 5272699"/>
                    <a:gd name="connsiteY81" fmla="*/ 0 h 5067300"/>
                    <a:gd name="connsiteX82" fmla="*/ 5204299 w 5272699"/>
                    <a:gd name="connsiteY82" fmla="*/ 0 h 5067300"/>
                    <a:gd name="connsiteX83" fmla="*/ 5204299 w 5272699"/>
                    <a:gd name="connsiteY83" fmla="*/ 1165360 h 5067300"/>
                    <a:gd name="connsiteX84" fmla="*/ 4419930 w 5272699"/>
                    <a:gd name="connsiteY84" fmla="*/ 0 h 5067300"/>
                    <a:gd name="connsiteX85" fmla="*/ 852769 w 5272699"/>
                    <a:gd name="connsiteY85" fmla="*/ 0 h 5067300"/>
                    <a:gd name="connsiteX86" fmla="*/ 68400 w 5272699"/>
                    <a:gd name="connsiteY86" fmla="*/ 1165360 h 5067300"/>
                    <a:gd name="connsiteX87" fmla="*/ 68400 w 5272699"/>
                    <a:gd name="connsiteY87" fmla="*/ 0 h 5067300"/>
                    <a:gd name="connsiteX88" fmla="*/ 0 w 5272699"/>
                    <a:gd name="connsiteY88" fmla="*/ 0 h 5067300"/>
                    <a:gd name="connsiteX89" fmla="*/ 0 w 5272699"/>
                    <a:gd name="connsiteY89" fmla="*/ 1266984 h 5067300"/>
                    <a:gd name="connsiteX90" fmla="*/ 0 w 5272699"/>
                    <a:gd name="connsiteY90" fmla="*/ 2533650 h 5067300"/>
                    <a:gd name="connsiteX91" fmla="*/ 0 w 5272699"/>
                    <a:gd name="connsiteY91" fmla="*/ 3800634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2533650 h 5067300"/>
                    <a:gd name="connsiteX53" fmla="*/ 5204299 w 5272699"/>
                    <a:gd name="connsiteY53" fmla="*/ 3699010 h 5067300"/>
                    <a:gd name="connsiteX54" fmla="*/ 68400 w 5272699"/>
                    <a:gd name="connsiteY54" fmla="*/ 3699010 h 5067300"/>
                    <a:gd name="connsiteX55" fmla="*/ 68400 w 5272699"/>
                    <a:gd name="connsiteY55" fmla="*/ 1368608 h 5067300"/>
                    <a:gd name="connsiteX56" fmla="*/ 852555 w 5272699"/>
                    <a:gd name="connsiteY56" fmla="*/ 2533650 h 5067300"/>
                    <a:gd name="connsiteX57" fmla="*/ 852769 w 5272699"/>
                    <a:gd name="connsiteY57" fmla="*/ 2533650 h 5067300"/>
                    <a:gd name="connsiteX58" fmla="*/ 68400 w 5272699"/>
                    <a:gd name="connsiteY58" fmla="*/ 3699010 h 5067300"/>
                    <a:gd name="connsiteX59" fmla="*/ 3573709 w 5272699"/>
                    <a:gd name="connsiteY59" fmla="*/ 3736340 h 5067300"/>
                    <a:gd name="connsiteX60" fmla="*/ 2870984 w 5272699"/>
                    <a:gd name="connsiteY60" fmla="*/ 2692281 h 5067300"/>
                    <a:gd name="connsiteX61" fmla="*/ 4918359 w 5272699"/>
                    <a:gd name="connsiteY61" fmla="*/ 3736340 h 5067300"/>
                    <a:gd name="connsiteX62" fmla="*/ 3573709 w 5272699"/>
                    <a:gd name="connsiteY62" fmla="*/ 3736340 h 5067300"/>
                    <a:gd name="connsiteX63" fmla="*/ 354340 w 5272699"/>
                    <a:gd name="connsiteY63" fmla="*/ 3736340 h 5067300"/>
                    <a:gd name="connsiteX64" fmla="*/ 2401715 w 5272699"/>
                    <a:gd name="connsiteY64" fmla="*/ 2692281 h 5067300"/>
                    <a:gd name="connsiteX65" fmla="*/ 1698990 w 5272699"/>
                    <a:gd name="connsiteY65" fmla="*/ 3736340 h 5067300"/>
                    <a:gd name="connsiteX66" fmla="*/ 354340 w 5272699"/>
                    <a:gd name="connsiteY66" fmla="*/ 3736340 h 5067300"/>
                    <a:gd name="connsiteX67" fmla="*/ 2870984 w 5272699"/>
                    <a:gd name="connsiteY67" fmla="*/ 4908987 h 5067300"/>
                    <a:gd name="connsiteX68" fmla="*/ 3573709 w 5272699"/>
                    <a:gd name="connsiteY68" fmla="*/ 3864928 h 5067300"/>
                    <a:gd name="connsiteX69" fmla="*/ 4918359 w 5272699"/>
                    <a:gd name="connsiteY69" fmla="*/ 3864928 h 5067300"/>
                    <a:gd name="connsiteX70" fmla="*/ 2870984 w 5272699"/>
                    <a:gd name="connsiteY70" fmla="*/ 4908987 h 5067300"/>
                    <a:gd name="connsiteX71" fmla="*/ 2401715 w 5272699"/>
                    <a:gd name="connsiteY71" fmla="*/ 4908987 h 5067300"/>
                    <a:gd name="connsiteX72" fmla="*/ 354340 w 5272699"/>
                    <a:gd name="connsiteY72" fmla="*/ 3864928 h 5067300"/>
                    <a:gd name="connsiteX73" fmla="*/ 1698990 w 5272699"/>
                    <a:gd name="connsiteY73" fmla="*/ 3864928 h 5067300"/>
                    <a:gd name="connsiteX74" fmla="*/ 2401715 w 5272699"/>
                    <a:gd name="connsiteY74" fmla="*/ 4908987 h 5067300"/>
                    <a:gd name="connsiteX75" fmla="*/ 2705468 w 5272699"/>
                    <a:gd name="connsiteY75" fmla="*/ 4917797 h 5067300"/>
                    <a:gd name="connsiteX76" fmla="*/ 2705468 w 5272699"/>
                    <a:gd name="connsiteY76" fmla="*/ 2683471 h 5067300"/>
                    <a:gd name="connsiteX77" fmla="*/ 3457397 w 5272699"/>
                    <a:gd name="connsiteY77" fmla="*/ 3800634 h 5067300"/>
                    <a:gd name="connsiteX78" fmla="*/ 2705468 w 5272699"/>
                    <a:gd name="connsiteY78" fmla="*/ 4917797 h 5067300"/>
                    <a:gd name="connsiteX79" fmla="*/ 2567231 w 5272699"/>
                    <a:gd name="connsiteY79" fmla="*/ 4917797 h 5067300"/>
                    <a:gd name="connsiteX80" fmla="*/ 1815302 w 5272699"/>
                    <a:gd name="connsiteY80" fmla="*/ 3800634 h 5067300"/>
                    <a:gd name="connsiteX81" fmla="*/ 2567231 w 5272699"/>
                    <a:gd name="connsiteY81" fmla="*/ 2683471 h 5067300"/>
                    <a:gd name="connsiteX82" fmla="*/ 2567231 w 5272699"/>
                    <a:gd name="connsiteY82" fmla="*/ 4917797 h 5067300"/>
                    <a:gd name="connsiteX83" fmla="*/ 2952070 w 5272699"/>
                    <a:gd name="connsiteY83" fmla="*/ 5001260 h 5067300"/>
                    <a:gd name="connsiteX84" fmla="*/ 5012063 w 5272699"/>
                    <a:gd name="connsiteY84" fmla="*/ 3950766 h 5067300"/>
                    <a:gd name="connsiteX85" fmla="*/ 4305007 w 5272699"/>
                    <a:gd name="connsiteY85" fmla="*/ 5001260 h 5067300"/>
                    <a:gd name="connsiteX86" fmla="*/ 2952070 w 5272699"/>
                    <a:gd name="connsiteY86" fmla="*/ 5001260 h 5067300"/>
                    <a:gd name="connsiteX87" fmla="*/ 967692 w 5272699"/>
                    <a:gd name="connsiteY87" fmla="*/ 5001260 h 5067300"/>
                    <a:gd name="connsiteX88" fmla="*/ 260636 w 5272699"/>
                    <a:gd name="connsiteY88" fmla="*/ 3950766 h 5067300"/>
                    <a:gd name="connsiteX89" fmla="*/ 2320629 w 5272699"/>
                    <a:gd name="connsiteY89" fmla="*/ 5001260 h 5067300"/>
                    <a:gd name="connsiteX90" fmla="*/ 967692 w 5272699"/>
                    <a:gd name="connsiteY90" fmla="*/ 5001260 h 5067300"/>
                    <a:gd name="connsiteX91" fmla="*/ 0 w 5272699"/>
                    <a:gd name="connsiteY91" fmla="*/ 5067300 h 5067300"/>
                    <a:gd name="connsiteX92" fmla="*/ 68400 w 5272699"/>
                    <a:gd name="connsiteY92" fmla="*/ 5067300 h 5067300"/>
                    <a:gd name="connsiteX93" fmla="*/ 68400 w 5272699"/>
                    <a:gd name="connsiteY93" fmla="*/ 3902258 h 5067300"/>
                    <a:gd name="connsiteX94" fmla="*/ 852555 w 5272699"/>
                    <a:gd name="connsiteY94" fmla="*/ 5067300 h 5067300"/>
                    <a:gd name="connsiteX95" fmla="*/ 4420144 w 5272699"/>
                    <a:gd name="connsiteY95" fmla="*/ 5067300 h 5067300"/>
                    <a:gd name="connsiteX96" fmla="*/ 5204299 w 5272699"/>
                    <a:gd name="connsiteY96" fmla="*/ 3902258 h 5067300"/>
                    <a:gd name="connsiteX97" fmla="*/ 5204299 w 5272699"/>
                    <a:gd name="connsiteY97" fmla="*/ 5067300 h 5067300"/>
                    <a:gd name="connsiteX98" fmla="*/ 5272699 w 5272699"/>
                    <a:gd name="connsiteY98" fmla="*/ 5067300 h 5067300"/>
                    <a:gd name="connsiteX99" fmla="*/ 5272699 w 5272699"/>
                    <a:gd name="connsiteY99" fmla="*/ 3800634 h 5067300"/>
                    <a:gd name="connsiteX100" fmla="*/ 5272699 w 5272699"/>
                    <a:gd name="connsiteY100" fmla="*/ 2533650 h 5067300"/>
                    <a:gd name="connsiteX101" fmla="*/ 5272699 w 5272699"/>
                    <a:gd name="connsiteY101" fmla="*/ 1266984 h 5067300"/>
                    <a:gd name="connsiteX102" fmla="*/ 5272699 w 5272699"/>
                    <a:gd name="connsiteY102" fmla="*/ 0 h 5067300"/>
                    <a:gd name="connsiteX103" fmla="*/ 5204299 w 5272699"/>
                    <a:gd name="connsiteY103" fmla="*/ 0 h 5067300"/>
                    <a:gd name="connsiteX104" fmla="*/ 5204299 w 5272699"/>
                    <a:gd name="connsiteY104" fmla="*/ 1165360 h 5067300"/>
                    <a:gd name="connsiteX105" fmla="*/ 4419930 w 5272699"/>
                    <a:gd name="connsiteY105" fmla="*/ 0 h 5067300"/>
                    <a:gd name="connsiteX106" fmla="*/ 852769 w 5272699"/>
                    <a:gd name="connsiteY106" fmla="*/ 0 h 5067300"/>
                    <a:gd name="connsiteX107" fmla="*/ 68400 w 5272699"/>
                    <a:gd name="connsiteY107" fmla="*/ 1165360 h 5067300"/>
                    <a:gd name="connsiteX108" fmla="*/ 68400 w 5272699"/>
                    <a:gd name="connsiteY108" fmla="*/ 0 h 5067300"/>
                    <a:gd name="connsiteX109" fmla="*/ 0 w 5272699"/>
                    <a:gd name="connsiteY109" fmla="*/ 0 h 5067300"/>
                    <a:gd name="connsiteX110" fmla="*/ 0 w 5272699"/>
                    <a:gd name="connsiteY110" fmla="*/ 1266984 h 5067300"/>
                    <a:gd name="connsiteX111" fmla="*/ 0 w 5272699"/>
                    <a:gd name="connsiteY111" fmla="*/ 2533650 h 5067300"/>
                    <a:gd name="connsiteX112" fmla="*/ 0 w 5272699"/>
                    <a:gd name="connsiteY112" fmla="*/ 3800634 h 5067300"/>
                    <a:gd name="connsiteX113" fmla="*/ 0 w 5272699"/>
                    <a:gd name="connsiteY113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2533650 h 5067300"/>
                    <a:gd name="connsiteX53" fmla="*/ 5204299 w 5272699"/>
                    <a:gd name="connsiteY53" fmla="*/ 3699010 h 5067300"/>
                    <a:gd name="connsiteX54" fmla="*/ 68400 w 5272699"/>
                    <a:gd name="connsiteY54" fmla="*/ 3699010 h 5067300"/>
                    <a:gd name="connsiteX55" fmla="*/ 68400 w 5272699"/>
                    <a:gd name="connsiteY55" fmla="*/ 1368608 h 5067300"/>
                    <a:gd name="connsiteX56" fmla="*/ 852555 w 5272699"/>
                    <a:gd name="connsiteY56" fmla="*/ 2533650 h 5067300"/>
                    <a:gd name="connsiteX57" fmla="*/ 852769 w 5272699"/>
                    <a:gd name="connsiteY57" fmla="*/ 2533650 h 5067300"/>
                    <a:gd name="connsiteX58" fmla="*/ 68400 w 5272699"/>
                    <a:gd name="connsiteY58" fmla="*/ 3699010 h 5067300"/>
                    <a:gd name="connsiteX59" fmla="*/ 3573709 w 5272699"/>
                    <a:gd name="connsiteY59" fmla="*/ 3736340 h 5067300"/>
                    <a:gd name="connsiteX60" fmla="*/ 2870984 w 5272699"/>
                    <a:gd name="connsiteY60" fmla="*/ 2692281 h 5067300"/>
                    <a:gd name="connsiteX61" fmla="*/ 4918359 w 5272699"/>
                    <a:gd name="connsiteY61" fmla="*/ 3736340 h 5067300"/>
                    <a:gd name="connsiteX62" fmla="*/ 3573709 w 5272699"/>
                    <a:gd name="connsiteY62" fmla="*/ 3736340 h 5067300"/>
                    <a:gd name="connsiteX63" fmla="*/ 354340 w 5272699"/>
                    <a:gd name="connsiteY63" fmla="*/ 3736340 h 5067300"/>
                    <a:gd name="connsiteX64" fmla="*/ 2401715 w 5272699"/>
                    <a:gd name="connsiteY64" fmla="*/ 2692281 h 5067300"/>
                    <a:gd name="connsiteX65" fmla="*/ 1698990 w 5272699"/>
                    <a:gd name="connsiteY65" fmla="*/ 3736340 h 5067300"/>
                    <a:gd name="connsiteX66" fmla="*/ 354340 w 5272699"/>
                    <a:gd name="connsiteY66" fmla="*/ 3736340 h 5067300"/>
                    <a:gd name="connsiteX67" fmla="*/ 2870984 w 5272699"/>
                    <a:gd name="connsiteY67" fmla="*/ 4908987 h 5067300"/>
                    <a:gd name="connsiteX68" fmla="*/ 3573709 w 5272699"/>
                    <a:gd name="connsiteY68" fmla="*/ 3864928 h 5067300"/>
                    <a:gd name="connsiteX69" fmla="*/ 4918359 w 5272699"/>
                    <a:gd name="connsiteY69" fmla="*/ 3864928 h 5067300"/>
                    <a:gd name="connsiteX70" fmla="*/ 2870984 w 5272699"/>
                    <a:gd name="connsiteY70" fmla="*/ 4908987 h 5067300"/>
                    <a:gd name="connsiteX71" fmla="*/ 2401715 w 5272699"/>
                    <a:gd name="connsiteY71" fmla="*/ 4908987 h 5067300"/>
                    <a:gd name="connsiteX72" fmla="*/ 354340 w 5272699"/>
                    <a:gd name="connsiteY72" fmla="*/ 3864928 h 5067300"/>
                    <a:gd name="connsiteX73" fmla="*/ 1698990 w 5272699"/>
                    <a:gd name="connsiteY73" fmla="*/ 3864928 h 5067300"/>
                    <a:gd name="connsiteX74" fmla="*/ 2401715 w 5272699"/>
                    <a:gd name="connsiteY74" fmla="*/ 4908987 h 5067300"/>
                    <a:gd name="connsiteX75" fmla="*/ 2705468 w 5272699"/>
                    <a:gd name="connsiteY75" fmla="*/ 4917797 h 5067300"/>
                    <a:gd name="connsiteX76" fmla="*/ 2705468 w 5272699"/>
                    <a:gd name="connsiteY76" fmla="*/ 2683471 h 5067300"/>
                    <a:gd name="connsiteX77" fmla="*/ 3457397 w 5272699"/>
                    <a:gd name="connsiteY77" fmla="*/ 3800634 h 5067300"/>
                    <a:gd name="connsiteX78" fmla="*/ 2705468 w 5272699"/>
                    <a:gd name="connsiteY78" fmla="*/ 4917797 h 5067300"/>
                    <a:gd name="connsiteX79" fmla="*/ 2567231 w 5272699"/>
                    <a:gd name="connsiteY79" fmla="*/ 4917797 h 5067300"/>
                    <a:gd name="connsiteX80" fmla="*/ 1815302 w 5272699"/>
                    <a:gd name="connsiteY80" fmla="*/ 3800634 h 5067300"/>
                    <a:gd name="connsiteX81" fmla="*/ 2567231 w 5272699"/>
                    <a:gd name="connsiteY81" fmla="*/ 2683471 h 5067300"/>
                    <a:gd name="connsiteX82" fmla="*/ 2567231 w 5272699"/>
                    <a:gd name="connsiteY82" fmla="*/ 4917797 h 5067300"/>
                    <a:gd name="connsiteX83" fmla="*/ 2952070 w 5272699"/>
                    <a:gd name="connsiteY83" fmla="*/ 5001260 h 5067300"/>
                    <a:gd name="connsiteX84" fmla="*/ 5012063 w 5272699"/>
                    <a:gd name="connsiteY84" fmla="*/ 3950766 h 5067300"/>
                    <a:gd name="connsiteX85" fmla="*/ 4305007 w 5272699"/>
                    <a:gd name="connsiteY85" fmla="*/ 5001260 h 5067300"/>
                    <a:gd name="connsiteX86" fmla="*/ 2952070 w 5272699"/>
                    <a:gd name="connsiteY86" fmla="*/ 5001260 h 5067300"/>
                    <a:gd name="connsiteX87" fmla="*/ 967692 w 5272699"/>
                    <a:gd name="connsiteY87" fmla="*/ 5001260 h 5067300"/>
                    <a:gd name="connsiteX88" fmla="*/ 260636 w 5272699"/>
                    <a:gd name="connsiteY88" fmla="*/ 3950766 h 5067300"/>
                    <a:gd name="connsiteX89" fmla="*/ 2320629 w 5272699"/>
                    <a:gd name="connsiteY89" fmla="*/ 5001260 h 5067300"/>
                    <a:gd name="connsiteX90" fmla="*/ 967692 w 5272699"/>
                    <a:gd name="connsiteY90" fmla="*/ 5001260 h 5067300"/>
                    <a:gd name="connsiteX91" fmla="*/ 0 w 5272699"/>
                    <a:gd name="connsiteY91" fmla="*/ 5067300 h 5067300"/>
                    <a:gd name="connsiteX92" fmla="*/ 68400 w 5272699"/>
                    <a:gd name="connsiteY92" fmla="*/ 5067300 h 5067300"/>
                    <a:gd name="connsiteX93" fmla="*/ 68400 w 5272699"/>
                    <a:gd name="connsiteY93" fmla="*/ 3902258 h 5067300"/>
                    <a:gd name="connsiteX94" fmla="*/ 852555 w 5272699"/>
                    <a:gd name="connsiteY94" fmla="*/ 5067300 h 5067300"/>
                    <a:gd name="connsiteX95" fmla="*/ 4420144 w 5272699"/>
                    <a:gd name="connsiteY95" fmla="*/ 5067300 h 5067300"/>
                    <a:gd name="connsiteX96" fmla="*/ 5204299 w 5272699"/>
                    <a:gd name="connsiteY96" fmla="*/ 3902258 h 5067300"/>
                    <a:gd name="connsiteX97" fmla="*/ 5204299 w 5272699"/>
                    <a:gd name="connsiteY97" fmla="*/ 5067300 h 5067300"/>
                    <a:gd name="connsiteX98" fmla="*/ 5272699 w 5272699"/>
                    <a:gd name="connsiteY98" fmla="*/ 5067300 h 5067300"/>
                    <a:gd name="connsiteX99" fmla="*/ 5272699 w 5272699"/>
                    <a:gd name="connsiteY99" fmla="*/ 3800634 h 5067300"/>
                    <a:gd name="connsiteX100" fmla="*/ 5272699 w 5272699"/>
                    <a:gd name="connsiteY100" fmla="*/ 2533650 h 5067300"/>
                    <a:gd name="connsiteX101" fmla="*/ 5272699 w 5272699"/>
                    <a:gd name="connsiteY101" fmla="*/ 1266984 h 5067300"/>
                    <a:gd name="connsiteX102" fmla="*/ 5272699 w 5272699"/>
                    <a:gd name="connsiteY102" fmla="*/ 0 h 5067300"/>
                    <a:gd name="connsiteX103" fmla="*/ 5204299 w 5272699"/>
                    <a:gd name="connsiteY103" fmla="*/ 0 h 5067300"/>
                    <a:gd name="connsiteX104" fmla="*/ 5204299 w 5272699"/>
                    <a:gd name="connsiteY104" fmla="*/ 1165360 h 5067300"/>
                    <a:gd name="connsiteX105" fmla="*/ 4419930 w 5272699"/>
                    <a:gd name="connsiteY105" fmla="*/ 0 h 5067300"/>
                    <a:gd name="connsiteX106" fmla="*/ 852769 w 5272699"/>
                    <a:gd name="connsiteY106" fmla="*/ 0 h 5067300"/>
                    <a:gd name="connsiteX107" fmla="*/ 68400 w 5272699"/>
                    <a:gd name="connsiteY107" fmla="*/ 1165360 h 5067300"/>
                    <a:gd name="connsiteX108" fmla="*/ 68400 w 5272699"/>
                    <a:gd name="connsiteY108" fmla="*/ 0 h 5067300"/>
                    <a:gd name="connsiteX109" fmla="*/ 0 w 5272699"/>
                    <a:gd name="connsiteY109" fmla="*/ 0 h 5067300"/>
                    <a:gd name="connsiteX110" fmla="*/ 0 w 5272699"/>
                    <a:gd name="connsiteY110" fmla="*/ 1266984 h 5067300"/>
                    <a:gd name="connsiteX111" fmla="*/ 0 w 5272699"/>
                    <a:gd name="connsiteY111" fmla="*/ 3800634 h 5067300"/>
                    <a:gd name="connsiteX112" fmla="*/ 0 w 5272699"/>
                    <a:gd name="connsiteY112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2533650 h 5067300"/>
                    <a:gd name="connsiteX53" fmla="*/ 5204299 w 5272699"/>
                    <a:gd name="connsiteY53" fmla="*/ 3699010 h 5067300"/>
                    <a:gd name="connsiteX54" fmla="*/ 68400 w 5272699"/>
                    <a:gd name="connsiteY54" fmla="*/ 3699010 h 5067300"/>
                    <a:gd name="connsiteX55" fmla="*/ 68400 w 5272699"/>
                    <a:gd name="connsiteY55" fmla="*/ 1368608 h 5067300"/>
                    <a:gd name="connsiteX56" fmla="*/ 852555 w 5272699"/>
                    <a:gd name="connsiteY56" fmla="*/ 2533650 h 5067300"/>
                    <a:gd name="connsiteX57" fmla="*/ 852769 w 5272699"/>
                    <a:gd name="connsiteY57" fmla="*/ 2533650 h 5067300"/>
                    <a:gd name="connsiteX58" fmla="*/ 68400 w 5272699"/>
                    <a:gd name="connsiteY58" fmla="*/ 3699010 h 5067300"/>
                    <a:gd name="connsiteX59" fmla="*/ 3573709 w 5272699"/>
                    <a:gd name="connsiteY59" fmla="*/ 3736340 h 5067300"/>
                    <a:gd name="connsiteX60" fmla="*/ 2870984 w 5272699"/>
                    <a:gd name="connsiteY60" fmla="*/ 2692281 h 5067300"/>
                    <a:gd name="connsiteX61" fmla="*/ 4918359 w 5272699"/>
                    <a:gd name="connsiteY61" fmla="*/ 3736340 h 5067300"/>
                    <a:gd name="connsiteX62" fmla="*/ 3573709 w 5272699"/>
                    <a:gd name="connsiteY62" fmla="*/ 3736340 h 5067300"/>
                    <a:gd name="connsiteX63" fmla="*/ 354340 w 5272699"/>
                    <a:gd name="connsiteY63" fmla="*/ 3736340 h 5067300"/>
                    <a:gd name="connsiteX64" fmla="*/ 2401715 w 5272699"/>
                    <a:gd name="connsiteY64" fmla="*/ 2692281 h 5067300"/>
                    <a:gd name="connsiteX65" fmla="*/ 1698990 w 5272699"/>
                    <a:gd name="connsiteY65" fmla="*/ 3736340 h 5067300"/>
                    <a:gd name="connsiteX66" fmla="*/ 354340 w 5272699"/>
                    <a:gd name="connsiteY66" fmla="*/ 3736340 h 5067300"/>
                    <a:gd name="connsiteX67" fmla="*/ 2870984 w 5272699"/>
                    <a:gd name="connsiteY67" fmla="*/ 4908987 h 5067300"/>
                    <a:gd name="connsiteX68" fmla="*/ 3573709 w 5272699"/>
                    <a:gd name="connsiteY68" fmla="*/ 3864928 h 5067300"/>
                    <a:gd name="connsiteX69" fmla="*/ 4918359 w 5272699"/>
                    <a:gd name="connsiteY69" fmla="*/ 3864928 h 5067300"/>
                    <a:gd name="connsiteX70" fmla="*/ 2870984 w 5272699"/>
                    <a:gd name="connsiteY70" fmla="*/ 4908987 h 5067300"/>
                    <a:gd name="connsiteX71" fmla="*/ 2401715 w 5272699"/>
                    <a:gd name="connsiteY71" fmla="*/ 4908987 h 5067300"/>
                    <a:gd name="connsiteX72" fmla="*/ 354340 w 5272699"/>
                    <a:gd name="connsiteY72" fmla="*/ 3864928 h 5067300"/>
                    <a:gd name="connsiteX73" fmla="*/ 1698990 w 5272699"/>
                    <a:gd name="connsiteY73" fmla="*/ 3864928 h 5067300"/>
                    <a:gd name="connsiteX74" fmla="*/ 2401715 w 5272699"/>
                    <a:gd name="connsiteY74" fmla="*/ 4908987 h 5067300"/>
                    <a:gd name="connsiteX75" fmla="*/ 2705468 w 5272699"/>
                    <a:gd name="connsiteY75" fmla="*/ 4917797 h 5067300"/>
                    <a:gd name="connsiteX76" fmla="*/ 2705468 w 5272699"/>
                    <a:gd name="connsiteY76" fmla="*/ 2683471 h 5067300"/>
                    <a:gd name="connsiteX77" fmla="*/ 3457397 w 5272699"/>
                    <a:gd name="connsiteY77" fmla="*/ 3800634 h 5067300"/>
                    <a:gd name="connsiteX78" fmla="*/ 2705468 w 5272699"/>
                    <a:gd name="connsiteY78" fmla="*/ 4917797 h 5067300"/>
                    <a:gd name="connsiteX79" fmla="*/ 2567231 w 5272699"/>
                    <a:gd name="connsiteY79" fmla="*/ 4917797 h 5067300"/>
                    <a:gd name="connsiteX80" fmla="*/ 1815302 w 5272699"/>
                    <a:gd name="connsiteY80" fmla="*/ 3800634 h 5067300"/>
                    <a:gd name="connsiteX81" fmla="*/ 2567231 w 5272699"/>
                    <a:gd name="connsiteY81" fmla="*/ 2683471 h 5067300"/>
                    <a:gd name="connsiteX82" fmla="*/ 2567231 w 5272699"/>
                    <a:gd name="connsiteY82" fmla="*/ 4917797 h 5067300"/>
                    <a:gd name="connsiteX83" fmla="*/ 2952070 w 5272699"/>
                    <a:gd name="connsiteY83" fmla="*/ 5001260 h 5067300"/>
                    <a:gd name="connsiteX84" fmla="*/ 5012063 w 5272699"/>
                    <a:gd name="connsiteY84" fmla="*/ 3950766 h 5067300"/>
                    <a:gd name="connsiteX85" fmla="*/ 4305007 w 5272699"/>
                    <a:gd name="connsiteY85" fmla="*/ 5001260 h 5067300"/>
                    <a:gd name="connsiteX86" fmla="*/ 2952070 w 5272699"/>
                    <a:gd name="connsiteY86" fmla="*/ 5001260 h 5067300"/>
                    <a:gd name="connsiteX87" fmla="*/ 967692 w 5272699"/>
                    <a:gd name="connsiteY87" fmla="*/ 5001260 h 5067300"/>
                    <a:gd name="connsiteX88" fmla="*/ 260636 w 5272699"/>
                    <a:gd name="connsiteY88" fmla="*/ 3950766 h 5067300"/>
                    <a:gd name="connsiteX89" fmla="*/ 2320629 w 5272699"/>
                    <a:gd name="connsiteY89" fmla="*/ 5001260 h 5067300"/>
                    <a:gd name="connsiteX90" fmla="*/ 967692 w 5272699"/>
                    <a:gd name="connsiteY90" fmla="*/ 5001260 h 5067300"/>
                    <a:gd name="connsiteX91" fmla="*/ 0 w 5272699"/>
                    <a:gd name="connsiteY91" fmla="*/ 5067300 h 5067300"/>
                    <a:gd name="connsiteX92" fmla="*/ 68400 w 5272699"/>
                    <a:gd name="connsiteY92" fmla="*/ 5067300 h 5067300"/>
                    <a:gd name="connsiteX93" fmla="*/ 68400 w 5272699"/>
                    <a:gd name="connsiteY93" fmla="*/ 3902258 h 5067300"/>
                    <a:gd name="connsiteX94" fmla="*/ 852555 w 5272699"/>
                    <a:gd name="connsiteY94" fmla="*/ 5067300 h 5067300"/>
                    <a:gd name="connsiteX95" fmla="*/ 4420144 w 5272699"/>
                    <a:gd name="connsiteY95" fmla="*/ 5067300 h 5067300"/>
                    <a:gd name="connsiteX96" fmla="*/ 5204299 w 5272699"/>
                    <a:gd name="connsiteY96" fmla="*/ 3902258 h 5067300"/>
                    <a:gd name="connsiteX97" fmla="*/ 5204299 w 5272699"/>
                    <a:gd name="connsiteY97" fmla="*/ 5067300 h 5067300"/>
                    <a:gd name="connsiteX98" fmla="*/ 5272699 w 5272699"/>
                    <a:gd name="connsiteY98" fmla="*/ 5067300 h 5067300"/>
                    <a:gd name="connsiteX99" fmla="*/ 5272699 w 5272699"/>
                    <a:gd name="connsiteY99" fmla="*/ 3800634 h 5067300"/>
                    <a:gd name="connsiteX100" fmla="*/ 5272699 w 5272699"/>
                    <a:gd name="connsiteY100" fmla="*/ 2533650 h 5067300"/>
                    <a:gd name="connsiteX101" fmla="*/ 5272699 w 5272699"/>
                    <a:gd name="connsiteY101" fmla="*/ 1266984 h 5067300"/>
                    <a:gd name="connsiteX102" fmla="*/ 5272699 w 5272699"/>
                    <a:gd name="connsiteY102" fmla="*/ 0 h 5067300"/>
                    <a:gd name="connsiteX103" fmla="*/ 5204299 w 5272699"/>
                    <a:gd name="connsiteY103" fmla="*/ 0 h 5067300"/>
                    <a:gd name="connsiteX104" fmla="*/ 5204299 w 5272699"/>
                    <a:gd name="connsiteY104" fmla="*/ 1165360 h 5067300"/>
                    <a:gd name="connsiteX105" fmla="*/ 4419930 w 5272699"/>
                    <a:gd name="connsiteY105" fmla="*/ 0 h 5067300"/>
                    <a:gd name="connsiteX106" fmla="*/ 852769 w 5272699"/>
                    <a:gd name="connsiteY106" fmla="*/ 0 h 5067300"/>
                    <a:gd name="connsiteX107" fmla="*/ 68400 w 5272699"/>
                    <a:gd name="connsiteY107" fmla="*/ 1165360 h 5067300"/>
                    <a:gd name="connsiteX108" fmla="*/ 68400 w 5272699"/>
                    <a:gd name="connsiteY108" fmla="*/ 0 h 5067300"/>
                    <a:gd name="connsiteX109" fmla="*/ 0 w 5272699"/>
                    <a:gd name="connsiteY109" fmla="*/ 0 h 5067300"/>
                    <a:gd name="connsiteX110" fmla="*/ 0 w 5272699"/>
                    <a:gd name="connsiteY110" fmla="*/ 3800634 h 5067300"/>
                    <a:gd name="connsiteX111" fmla="*/ 0 w 5272699"/>
                    <a:gd name="connsiteY111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2533650 h 5067300"/>
                    <a:gd name="connsiteX53" fmla="*/ 5204299 w 5272699"/>
                    <a:gd name="connsiteY53" fmla="*/ 3699010 h 5067300"/>
                    <a:gd name="connsiteX54" fmla="*/ 68400 w 5272699"/>
                    <a:gd name="connsiteY54" fmla="*/ 3699010 h 5067300"/>
                    <a:gd name="connsiteX55" fmla="*/ 68400 w 5272699"/>
                    <a:gd name="connsiteY55" fmla="*/ 1368608 h 5067300"/>
                    <a:gd name="connsiteX56" fmla="*/ 852555 w 5272699"/>
                    <a:gd name="connsiteY56" fmla="*/ 2533650 h 5067300"/>
                    <a:gd name="connsiteX57" fmla="*/ 852769 w 5272699"/>
                    <a:gd name="connsiteY57" fmla="*/ 2533650 h 5067300"/>
                    <a:gd name="connsiteX58" fmla="*/ 68400 w 5272699"/>
                    <a:gd name="connsiteY58" fmla="*/ 3699010 h 5067300"/>
                    <a:gd name="connsiteX59" fmla="*/ 3573709 w 5272699"/>
                    <a:gd name="connsiteY59" fmla="*/ 3736340 h 5067300"/>
                    <a:gd name="connsiteX60" fmla="*/ 2870984 w 5272699"/>
                    <a:gd name="connsiteY60" fmla="*/ 2692281 h 5067300"/>
                    <a:gd name="connsiteX61" fmla="*/ 4918359 w 5272699"/>
                    <a:gd name="connsiteY61" fmla="*/ 3736340 h 5067300"/>
                    <a:gd name="connsiteX62" fmla="*/ 3573709 w 5272699"/>
                    <a:gd name="connsiteY62" fmla="*/ 3736340 h 5067300"/>
                    <a:gd name="connsiteX63" fmla="*/ 354340 w 5272699"/>
                    <a:gd name="connsiteY63" fmla="*/ 3736340 h 5067300"/>
                    <a:gd name="connsiteX64" fmla="*/ 2401715 w 5272699"/>
                    <a:gd name="connsiteY64" fmla="*/ 2692281 h 5067300"/>
                    <a:gd name="connsiteX65" fmla="*/ 1698990 w 5272699"/>
                    <a:gd name="connsiteY65" fmla="*/ 3736340 h 5067300"/>
                    <a:gd name="connsiteX66" fmla="*/ 354340 w 5272699"/>
                    <a:gd name="connsiteY66" fmla="*/ 3736340 h 5067300"/>
                    <a:gd name="connsiteX67" fmla="*/ 2870984 w 5272699"/>
                    <a:gd name="connsiteY67" fmla="*/ 4908987 h 5067300"/>
                    <a:gd name="connsiteX68" fmla="*/ 3573709 w 5272699"/>
                    <a:gd name="connsiteY68" fmla="*/ 3864928 h 5067300"/>
                    <a:gd name="connsiteX69" fmla="*/ 4918359 w 5272699"/>
                    <a:gd name="connsiteY69" fmla="*/ 3864928 h 5067300"/>
                    <a:gd name="connsiteX70" fmla="*/ 2870984 w 5272699"/>
                    <a:gd name="connsiteY70" fmla="*/ 4908987 h 5067300"/>
                    <a:gd name="connsiteX71" fmla="*/ 2401715 w 5272699"/>
                    <a:gd name="connsiteY71" fmla="*/ 4908987 h 5067300"/>
                    <a:gd name="connsiteX72" fmla="*/ 354340 w 5272699"/>
                    <a:gd name="connsiteY72" fmla="*/ 3864928 h 5067300"/>
                    <a:gd name="connsiteX73" fmla="*/ 1698990 w 5272699"/>
                    <a:gd name="connsiteY73" fmla="*/ 3864928 h 5067300"/>
                    <a:gd name="connsiteX74" fmla="*/ 2401715 w 5272699"/>
                    <a:gd name="connsiteY74" fmla="*/ 4908987 h 5067300"/>
                    <a:gd name="connsiteX75" fmla="*/ 2705468 w 5272699"/>
                    <a:gd name="connsiteY75" fmla="*/ 4917797 h 5067300"/>
                    <a:gd name="connsiteX76" fmla="*/ 2705468 w 5272699"/>
                    <a:gd name="connsiteY76" fmla="*/ 2683471 h 5067300"/>
                    <a:gd name="connsiteX77" fmla="*/ 3457397 w 5272699"/>
                    <a:gd name="connsiteY77" fmla="*/ 3800634 h 5067300"/>
                    <a:gd name="connsiteX78" fmla="*/ 2705468 w 5272699"/>
                    <a:gd name="connsiteY78" fmla="*/ 4917797 h 5067300"/>
                    <a:gd name="connsiteX79" fmla="*/ 2567231 w 5272699"/>
                    <a:gd name="connsiteY79" fmla="*/ 4917797 h 5067300"/>
                    <a:gd name="connsiteX80" fmla="*/ 1815302 w 5272699"/>
                    <a:gd name="connsiteY80" fmla="*/ 3800634 h 5067300"/>
                    <a:gd name="connsiteX81" fmla="*/ 2567231 w 5272699"/>
                    <a:gd name="connsiteY81" fmla="*/ 2683471 h 5067300"/>
                    <a:gd name="connsiteX82" fmla="*/ 2567231 w 5272699"/>
                    <a:gd name="connsiteY82" fmla="*/ 4917797 h 5067300"/>
                    <a:gd name="connsiteX83" fmla="*/ 2952070 w 5272699"/>
                    <a:gd name="connsiteY83" fmla="*/ 5001260 h 5067300"/>
                    <a:gd name="connsiteX84" fmla="*/ 5012063 w 5272699"/>
                    <a:gd name="connsiteY84" fmla="*/ 3950766 h 5067300"/>
                    <a:gd name="connsiteX85" fmla="*/ 4305007 w 5272699"/>
                    <a:gd name="connsiteY85" fmla="*/ 5001260 h 5067300"/>
                    <a:gd name="connsiteX86" fmla="*/ 2952070 w 5272699"/>
                    <a:gd name="connsiteY86" fmla="*/ 5001260 h 5067300"/>
                    <a:gd name="connsiteX87" fmla="*/ 967692 w 5272699"/>
                    <a:gd name="connsiteY87" fmla="*/ 5001260 h 5067300"/>
                    <a:gd name="connsiteX88" fmla="*/ 260636 w 5272699"/>
                    <a:gd name="connsiteY88" fmla="*/ 3950766 h 5067300"/>
                    <a:gd name="connsiteX89" fmla="*/ 2320629 w 5272699"/>
                    <a:gd name="connsiteY89" fmla="*/ 5001260 h 5067300"/>
                    <a:gd name="connsiteX90" fmla="*/ 967692 w 5272699"/>
                    <a:gd name="connsiteY90" fmla="*/ 5001260 h 5067300"/>
                    <a:gd name="connsiteX91" fmla="*/ 0 w 5272699"/>
                    <a:gd name="connsiteY91" fmla="*/ 5067300 h 5067300"/>
                    <a:gd name="connsiteX92" fmla="*/ 68400 w 5272699"/>
                    <a:gd name="connsiteY92" fmla="*/ 5067300 h 5067300"/>
                    <a:gd name="connsiteX93" fmla="*/ 68400 w 5272699"/>
                    <a:gd name="connsiteY93" fmla="*/ 3902258 h 5067300"/>
                    <a:gd name="connsiteX94" fmla="*/ 852555 w 5272699"/>
                    <a:gd name="connsiteY94" fmla="*/ 5067300 h 5067300"/>
                    <a:gd name="connsiteX95" fmla="*/ 4420144 w 5272699"/>
                    <a:gd name="connsiteY95" fmla="*/ 5067300 h 5067300"/>
                    <a:gd name="connsiteX96" fmla="*/ 5204299 w 5272699"/>
                    <a:gd name="connsiteY96" fmla="*/ 3902258 h 5067300"/>
                    <a:gd name="connsiteX97" fmla="*/ 5204299 w 5272699"/>
                    <a:gd name="connsiteY97" fmla="*/ 5067300 h 5067300"/>
                    <a:gd name="connsiteX98" fmla="*/ 5272699 w 5272699"/>
                    <a:gd name="connsiteY98" fmla="*/ 5067300 h 5067300"/>
                    <a:gd name="connsiteX99" fmla="*/ 5272699 w 5272699"/>
                    <a:gd name="connsiteY99" fmla="*/ 3800634 h 5067300"/>
                    <a:gd name="connsiteX100" fmla="*/ 5272699 w 5272699"/>
                    <a:gd name="connsiteY100" fmla="*/ 2533650 h 5067300"/>
                    <a:gd name="connsiteX101" fmla="*/ 5272699 w 5272699"/>
                    <a:gd name="connsiteY101" fmla="*/ 0 h 5067300"/>
                    <a:gd name="connsiteX102" fmla="*/ 5204299 w 5272699"/>
                    <a:gd name="connsiteY102" fmla="*/ 0 h 5067300"/>
                    <a:gd name="connsiteX103" fmla="*/ 5204299 w 5272699"/>
                    <a:gd name="connsiteY103" fmla="*/ 1165360 h 5067300"/>
                    <a:gd name="connsiteX104" fmla="*/ 4419930 w 5272699"/>
                    <a:gd name="connsiteY104" fmla="*/ 0 h 5067300"/>
                    <a:gd name="connsiteX105" fmla="*/ 852769 w 5272699"/>
                    <a:gd name="connsiteY105" fmla="*/ 0 h 5067300"/>
                    <a:gd name="connsiteX106" fmla="*/ 68400 w 5272699"/>
                    <a:gd name="connsiteY106" fmla="*/ 1165360 h 5067300"/>
                    <a:gd name="connsiteX107" fmla="*/ 68400 w 5272699"/>
                    <a:gd name="connsiteY107" fmla="*/ 0 h 5067300"/>
                    <a:gd name="connsiteX108" fmla="*/ 0 w 5272699"/>
                    <a:gd name="connsiteY108" fmla="*/ 0 h 5067300"/>
                    <a:gd name="connsiteX109" fmla="*/ 0 w 5272699"/>
                    <a:gd name="connsiteY109" fmla="*/ 3800634 h 5067300"/>
                    <a:gd name="connsiteX110" fmla="*/ 0 w 5272699"/>
                    <a:gd name="connsiteY110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2533650 h 5067300"/>
                    <a:gd name="connsiteX53" fmla="*/ 5204299 w 5272699"/>
                    <a:gd name="connsiteY53" fmla="*/ 3699010 h 5067300"/>
                    <a:gd name="connsiteX54" fmla="*/ 68400 w 5272699"/>
                    <a:gd name="connsiteY54" fmla="*/ 3699010 h 5067300"/>
                    <a:gd name="connsiteX55" fmla="*/ 68400 w 5272699"/>
                    <a:gd name="connsiteY55" fmla="*/ 1368608 h 5067300"/>
                    <a:gd name="connsiteX56" fmla="*/ 852555 w 5272699"/>
                    <a:gd name="connsiteY56" fmla="*/ 2533650 h 5067300"/>
                    <a:gd name="connsiteX57" fmla="*/ 852769 w 5272699"/>
                    <a:gd name="connsiteY57" fmla="*/ 2533650 h 5067300"/>
                    <a:gd name="connsiteX58" fmla="*/ 68400 w 5272699"/>
                    <a:gd name="connsiteY58" fmla="*/ 3699010 h 5067300"/>
                    <a:gd name="connsiteX59" fmla="*/ 3573709 w 5272699"/>
                    <a:gd name="connsiteY59" fmla="*/ 3736340 h 5067300"/>
                    <a:gd name="connsiteX60" fmla="*/ 2870984 w 5272699"/>
                    <a:gd name="connsiteY60" fmla="*/ 2692281 h 5067300"/>
                    <a:gd name="connsiteX61" fmla="*/ 4918359 w 5272699"/>
                    <a:gd name="connsiteY61" fmla="*/ 3736340 h 5067300"/>
                    <a:gd name="connsiteX62" fmla="*/ 3573709 w 5272699"/>
                    <a:gd name="connsiteY62" fmla="*/ 3736340 h 5067300"/>
                    <a:gd name="connsiteX63" fmla="*/ 354340 w 5272699"/>
                    <a:gd name="connsiteY63" fmla="*/ 3736340 h 5067300"/>
                    <a:gd name="connsiteX64" fmla="*/ 2401715 w 5272699"/>
                    <a:gd name="connsiteY64" fmla="*/ 2692281 h 5067300"/>
                    <a:gd name="connsiteX65" fmla="*/ 1698990 w 5272699"/>
                    <a:gd name="connsiteY65" fmla="*/ 3736340 h 5067300"/>
                    <a:gd name="connsiteX66" fmla="*/ 354340 w 5272699"/>
                    <a:gd name="connsiteY66" fmla="*/ 3736340 h 5067300"/>
                    <a:gd name="connsiteX67" fmla="*/ 2870984 w 5272699"/>
                    <a:gd name="connsiteY67" fmla="*/ 4908987 h 5067300"/>
                    <a:gd name="connsiteX68" fmla="*/ 3573709 w 5272699"/>
                    <a:gd name="connsiteY68" fmla="*/ 3864928 h 5067300"/>
                    <a:gd name="connsiteX69" fmla="*/ 4918359 w 5272699"/>
                    <a:gd name="connsiteY69" fmla="*/ 3864928 h 5067300"/>
                    <a:gd name="connsiteX70" fmla="*/ 2870984 w 5272699"/>
                    <a:gd name="connsiteY70" fmla="*/ 4908987 h 5067300"/>
                    <a:gd name="connsiteX71" fmla="*/ 2401715 w 5272699"/>
                    <a:gd name="connsiteY71" fmla="*/ 4908987 h 5067300"/>
                    <a:gd name="connsiteX72" fmla="*/ 354340 w 5272699"/>
                    <a:gd name="connsiteY72" fmla="*/ 3864928 h 5067300"/>
                    <a:gd name="connsiteX73" fmla="*/ 1698990 w 5272699"/>
                    <a:gd name="connsiteY73" fmla="*/ 3864928 h 5067300"/>
                    <a:gd name="connsiteX74" fmla="*/ 2401715 w 5272699"/>
                    <a:gd name="connsiteY74" fmla="*/ 4908987 h 5067300"/>
                    <a:gd name="connsiteX75" fmla="*/ 2705468 w 5272699"/>
                    <a:gd name="connsiteY75" fmla="*/ 4917797 h 5067300"/>
                    <a:gd name="connsiteX76" fmla="*/ 2705468 w 5272699"/>
                    <a:gd name="connsiteY76" fmla="*/ 2683471 h 5067300"/>
                    <a:gd name="connsiteX77" fmla="*/ 3457397 w 5272699"/>
                    <a:gd name="connsiteY77" fmla="*/ 3800634 h 5067300"/>
                    <a:gd name="connsiteX78" fmla="*/ 2705468 w 5272699"/>
                    <a:gd name="connsiteY78" fmla="*/ 4917797 h 5067300"/>
                    <a:gd name="connsiteX79" fmla="*/ 2567231 w 5272699"/>
                    <a:gd name="connsiteY79" fmla="*/ 4917797 h 5067300"/>
                    <a:gd name="connsiteX80" fmla="*/ 1815302 w 5272699"/>
                    <a:gd name="connsiteY80" fmla="*/ 3800634 h 5067300"/>
                    <a:gd name="connsiteX81" fmla="*/ 2567231 w 5272699"/>
                    <a:gd name="connsiteY81" fmla="*/ 2683471 h 5067300"/>
                    <a:gd name="connsiteX82" fmla="*/ 2567231 w 5272699"/>
                    <a:gd name="connsiteY82" fmla="*/ 4917797 h 5067300"/>
                    <a:gd name="connsiteX83" fmla="*/ 2952070 w 5272699"/>
                    <a:gd name="connsiteY83" fmla="*/ 5001260 h 5067300"/>
                    <a:gd name="connsiteX84" fmla="*/ 5012063 w 5272699"/>
                    <a:gd name="connsiteY84" fmla="*/ 3950766 h 5067300"/>
                    <a:gd name="connsiteX85" fmla="*/ 4305007 w 5272699"/>
                    <a:gd name="connsiteY85" fmla="*/ 5001260 h 5067300"/>
                    <a:gd name="connsiteX86" fmla="*/ 2952070 w 5272699"/>
                    <a:gd name="connsiteY86" fmla="*/ 5001260 h 5067300"/>
                    <a:gd name="connsiteX87" fmla="*/ 967692 w 5272699"/>
                    <a:gd name="connsiteY87" fmla="*/ 5001260 h 5067300"/>
                    <a:gd name="connsiteX88" fmla="*/ 260636 w 5272699"/>
                    <a:gd name="connsiteY88" fmla="*/ 3950766 h 5067300"/>
                    <a:gd name="connsiteX89" fmla="*/ 2320629 w 5272699"/>
                    <a:gd name="connsiteY89" fmla="*/ 5001260 h 5067300"/>
                    <a:gd name="connsiteX90" fmla="*/ 967692 w 5272699"/>
                    <a:gd name="connsiteY90" fmla="*/ 5001260 h 5067300"/>
                    <a:gd name="connsiteX91" fmla="*/ 0 w 5272699"/>
                    <a:gd name="connsiteY91" fmla="*/ 5067300 h 5067300"/>
                    <a:gd name="connsiteX92" fmla="*/ 68400 w 5272699"/>
                    <a:gd name="connsiteY92" fmla="*/ 5067300 h 5067300"/>
                    <a:gd name="connsiteX93" fmla="*/ 68400 w 5272699"/>
                    <a:gd name="connsiteY93" fmla="*/ 3902258 h 5067300"/>
                    <a:gd name="connsiteX94" fmla="*/ 852555 w 5272699"/>
                    <a:gd name="connsiteY94" fmla="*/ 5067300 h 5067300"/>
                    <a:gd name="connsiteX95" fmla="*/ 4420144 w 5272699"/>
                    <a:gd name="connsiteY95" fmla="*/ 5067300 h 5067300"/>
                    <a:gd name="connsiteX96" fmla="*/ 5204299 w 5272699"/>
                    <a:gd name="connsiteY96" fmla="*/ 3902258 h 5067300"/>
                    <a:gd name="connsiteX97" fmla="*/ 5204299 w 5272699"/>
                    <a:gd name="connsiteY97" fmla="*/ 5067300 h 5067300"/>
                    <a:gd name="connsiteX98" fmla="*/ 5272699 w 5272699"/>
                    <a:gd name="connsiteY98" fmla="*/ 5067300 h 5067300"/>
                    <a:gd name="connsiteX99" fmla="*/ 5272699 w 5272699"/>
                    <a:gd name="connsiteY99" fmla="*/ 3800634 h 5067300"/>
                    <a:gd name="connsiteX100" fmla="*/ 5272699 w 5272699"/>
                    <a:gd name="connsiteY100" fmla="*/ 0 h 5067300"/>
                    <a:gd name="connsiteX101" fmla="*/ 5204299 w 5272699"/>
                    <a:gd name="connsiteY101" fmla="*/ 0 h 5067300"/>
                    <a:gd name="connsiteX102" fmla="*/ 5204299 w 5272699"/>
                    <a:gd name="connsiteY102" fmla="*/ 1165360 h 5067300"/>
                    <a:gd name="connsiteX103" fmla="*/ 4419930 w 5272699"/>
                    <a:gd name="connsiteY103" fmla="*/ 0 h 5067300"/>
                    <a:gd name="connsiteX104" fmla="*/ 852769 w 5272699"/>
                    <a:gd name="connsiteY104" fmla="*/ 0 h 5067300"/>
                    <a:gd name="connsiteX105" fmla="*/ 68400 w 5272699"/>
                    <a:gd name="connsiteY105" fmla="*/ 1165360 h 5067300"/>
                    <a:gd name="connsiteX106" fmla="*/ 68400 w 5272699"/>
                    <a:gd name="connsiteY106" fmla="*/ 0 h 5067300"/>
                    <a:gd name="connsiteX107" fmla="*/ 0 w 5272699"/>
                    <a:gd name="connsiteY107" fmla="*/ 0 h 5067300"/>
                    <a:gd name="connsiteX108" fmla="*/ 0 w 5272699"/>
                    <a:gd name="connsiteY108" fmla="*/ 3800634 h 5067300"/>
                    <a:gd name="connsiteX109" fmla="*/ 0 w 5272699"/>
                    <a:gd name="connsiteY109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3699010 h 5067300"/>
                    <a:gd name="connsiteX53" fmla="*/ 68400 w 5272699"/>
                    <a:gd name="connsiteY53" fmla="*/ 3699010 h 5067300"/>
                    <a:gd name="connsiteX54" fmla="*/ 68400 w 5272699"/>
                    <a:gd name="connsiteY54" fmla="*/ 1368608 h 5067300"/>
                    <a:gd name="connsiteX55" fmla="*/ 852555 w 5272699"/>
                    <a:gd name="connsiteY55" fmla="*/ 2533650 h 5067300"/>
                    <a:gd name="connsiteX56" fmla="*/ 852769 w 5272699"/>
                    <a:gd name="connsiteY56" fmla="*/ 2533650 h 5067300"/>
                    <a:gd name="connsiteX57" fmla="*/ 68400 w 5272699"/>
                    <a:gd name="connsiteY57" fmla="*/ 3699010 h 5067300"/>
                    <a:gd name="connsiteX58" fmla="*/ 3573709 w 5272699"/>
                    <a:gd name="connsiteY58" fmla="*/ 3736340 h 5067300"/>
                    <a:gd name="connsiteX59" fmla="*/ 2870984 w 5272699"/>
                    <a:gd name="connsiteY59" fmla="*/ 2692281 h 5067300"/>
                    <a:gd name="connsiteX60" fmla="*/ 4918359 w 5272699"/>
                    <a:gd name="connsiteY60" fmla="*/ 3736340 h 5067300"/>
                    <a:gd name="connsiteX61" fmla="*/ 3573709 w 5272699"/>
                    <a:gd name="connsiteY61" fmla="*/ 3736340 h 5067300"/>
                    <a:gd name="connsiteX62" fmla="*/ 354340 w 5272699"/>
                    <a:gd name="connsiteY62" fmla="*/ 3736340 h 5067300"/>
                    <a:gd name="connsiteX63" fmla="*/ 2401715 w 5272699"/>
                    <a:gd name="connsiteY63" fmla="*/ 2692281 h 5067300"/>
                    <a:gd name="connsiteX64" fmla="*/ 1698990 w 5272699"/>
                    <a:gd name="connsiteY64" fmla="*/ 3736340 h 5067300"/>
                    <a:gd name="connsiteX65" fmla="*/ 354340 w 5272699"/>
                    <a:gd name="connsiteY65" fmla="*/ 3736340 h 5067300"/>
                    <a:gd name="connsiteX66" fmla="*/ 2870984 w 5272699"/>
                    <a:gd name="connsiteY66" fmla="*/ 4908987 h 5067300"/>
                    <a:gd name="connsiteX67" fmla="*/ 3573709 w 5272699"/>
                    <a:gd name="connsiteY67" fmla="*/ 3864928 h 5067300"/>
                    <a:gd name="connsiteX68" fmla="*/ 4918359 w 5272699"/>
                    <a:gd name="connsiteY68" fmla="*/ 3864928 h 5067300"/>
                    <a:gd name="connsiteX69" fmla="*/ 2870984 w 5272699"/>
                    <a:gd name="connsiteY69" fmla="*/ 4908987 h 5067300"/>
                    <a:gd name="connsiteX70" fmla="*/ 2401715 w 5272699"/>
                    <a:gd name="connsiteY70" fmla="*/ 4908987 h 5067300"/>
                    <a:gd name="connsiteX71" fmla="*/ 354340 w 5272699"/>
                    <a:gd name="connsiteY71" fmla="*/ 3864928 h 5067300"/>
                    <a:gd name="connsiteX72" fmla="*/ 1698990 w 5272699"/>
                    <a:gd name="connsiteY72" fmla="*/ 3864928 h 5067300"/>
                    <a:gd name="connsiteX73" fmla="*/ 2401715 w 5272699"/>
                    <a:gd name="connsiteY73" fmla="*/ 4908987 h 5067300"/>
                    <a:gd name="connsiteX74" fmla="*/ 2705468 w 5272699"/>
                    <a:gd name="connsiteY74" fmla="*/ 4917797 h 5067300"/>
                    <a:gd name="connsiteX75" fmla="*/ 2705468 w 5272699"/>
                    <a:gd name="connsiteY75" fmla="*/ 2683471 h 5067300"/>
                    <a:gd name="connsiteX76" fmla="*/ 3457397 w 5272699"/>
                    <a:gd name="connsiteY76" fmla="*/ 3800634 h 5067300"/>
                    <a:gd name="connsiteX77" fmla="*/ 2705468 w 5272699"/>
                    <a:gd name="connsiteY77" fmla="*/ 4917797 h 5067300"/>
                    <a:gd name="connsiteX78" fmla="*/ 2567231 w 5272699"/>
                    <a:gd name="connsiteY78" fmla="*/ 4917797 h 5067300"/>
                    <a:gd name="connsiteX79" fmla="*/ 1815302 w 5272699"/>
                    <a:gd name="connsiteY79" fmla="*/ 3800634 h 5067300"/>
                    <a:gd name="connsiteX80" fmla="*/ 2567231 w 5272699"/>
                    <a:gd name="connsiteY80" fmla="*/ 2683471 h 5067300"/>
                    <a:gd name="connsiteX81" fmla="*/ 2567231 w 5272699"/>
                    <a:gd name="connsiteY81" fmla="*/ 4917797 h 5067300"/>
                    <a:gd name="connsiteX82" fmla="*/ 2952070 w 5272699"/>
                    <a:gd name="connsiteY82" fmla="*/ 5001260 h 5067300"/>
                    <a:gd name="connsiteX83" fmla="*/ 5012063 w 5272699"/>
                    <a:gd name="connsiteY83" fmla="*/ 3950766 h 5067300"/>
                    <a:gd name="connsiteX84" fmla="*/ 4305007 w 5272699"/>
                    <a:gd name="connsiteY84" fmla="*/ 5001260 h 5067300"/>
                    <a:gd name="connsiteX85" fmla="*/ 2952070 w 5272699"/>
                    <a:gd name="connsiteY85" fmla="*/ 5001260 h 5067300"/>
                    <a:gd name="connsiteX86" fmla="*/ 967692 w 5272699"/>
                    <a:gd name="connsiteY86" fmla="*/ 5001260 h 5067300"/>
                    <a:gd name="connsiteX87" fmla="*/ 260636 w 5272699"/>
                    <a:gd name="connsiteY87" fmla="*/ 3950766 h 5067300"/>
                    <a:gd name="connsiteX88" fmla="*/ 2320629 w 5272699"/>
                    <a:gd name="connsiteY88" fmla="*/ 5001260 h 5067300"/>
                    <a:gd name="connsiteX89" fmla="*/ 967692 w 5272699"/>
                    <a:gd name="connsiteY89" fmla="*/ 5001260 h 5067300"/>
                    <a:gd name="connsiteX90" fmla="*/ 0 w 5272699"/>
                    <a:gd name="connsiteY90" fmla="*/ 5067300 h 5067300"/>
                    <a:gd name="connsiteX91" fmla="*/ 68400 w 5272699"/>
                    <a:gd name="connsiteY91" fmla="*/ 5067300 h 5067300"/>
                    <a:gd name="connsiteX92" fmla="*/ 68400 w 5272699"/>
                    <a:gd name="connsiteY92" fmla="*/ 3902258 h 5067300"/>
                    <a:gd name="connsiteX93" fmla="*/ 852555 w 5272699"/>
                    <a:gd name="connsiteY93" fmla="*/ 5067300 h 5067300"/>
                    <a:gd name="connsiteX94" fmla="*/ 4420144 w 5272699"/>
                    <a:gd name="connsiteY94" fmla="*/ 5067300 h 5067300"/>
                    <a:gd name="connsiteX95" fmla="*/ 5204299 w 5272699"/>
                    <a:gd name="connsiteY95" fmla="*/ 3902258 h 5067300"/>
                    <a:gd name="connsiteX96" fmla="*/ 5204299 w 5272699"/>
                    <a:gd name="connsiteY96" fmla="*/ 5067300 h 5067300"/>
                    <a:gd name="connsiteX97" fmla="*/ 5272699 w 5272699"/>
                    <a:gd name="connsiteY97" fmla="*/ 5067300 h 5067300"/>
                    <a:gd name="connsiteX98" fmla="*/ 5272699 w 5272699"/>
                    <a:gd name="connsiteY98" fmla="*/ 3800634 h 5067300"/>
                    <a:gd name="connsiteX99" fmla="*/ 5272699 w 5272699"/>
                    <a:gd name="connsiteY99" fmla="*/ 0 h 5067300"/>
                    <a:gd name="connsiteX100" fmla="*/ 5204299 w 5272699"/>
                    <a:gd name="connsiteY100" fmla="*/ 0 h 5067300"/>
                    <a:gd name="connsiteX101" fmla="*/ 5204299 w 5272699"/>
                    <a:gd name="connsiteY101" fmla="*/ 1165360 h 5067300"/>
                    <a:gd name="connsiteX102" fmla="*/ 4419930 w 5272699"/>
                    <a:gd name="connsiteY102" fmla="*/ 0 h 5067300"/>
                    <a:gd name="connsiteX103" fmla="*/ 852769 w 5272699"/>
                    <a:gd name="connsiteY103" fmla="*/ 0 h 5067300"/>
                    <a:gd name="connsiteX104" fmla="*/ 68400 w 5272699"/>
                    <a:gd name="connsiteY104" fmla="*/ 1165360 h 5067300"/>
                    <a:gd name="connsiteX105" fmla="*/ 68400 w 5272699"/>
                    <a:gd name="connsiteY105" fmla="*/ 0 h 5067300"/>
                    <a:gd name="connsiteX106" fmla="*/ 0 w 5272699"/>
                    <a:gd name="connsiteY106" fmla="*/ 0 h 5067300"/>
                    <a:gd name="connsiteX107" fmla="*/ 0 w 5272699"/>
                    <a:gd name="connsiteY107" fmla="*/ 3800634 h 5067300"/>
                    <a:gd name="connsiteX108" fmla="*/ 0 w 5272699"/>
                    <a:gd name="connsiteY108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3699010 h 5067300"/>
                    <a:gd name="connsiteX53" fmla="*/ 68400 w 5272699"/>
                    <a:gd name="connsiteY53" fmla="*/ 3699010 h 5067300"/>
                    <a:gd name="connsiteX54" fmla="*/ 68400 w 5272699"/>
                    <a:gd name="connsiteY54" fmla="*/ 1368608 h 5067300"/>
                    <a:gd name="connsiteX55" fmla="*/ 852555 w 5272699"/>
                    <a:gd name="connsiteY55" fmla="*/ 2533650 h 5067300"/>
                    <a:gd name="connsiteX56" fmla="*/ 852769 w 5272699"/>
                    <a:gd name="connsiteY56" fmla="*/ 2533650 h 5067300"/>
                    <a:gd name="connsiteX57" fmla="*/ 68400 w 5272699"/>
                    <a:gd name="connsiteY57" fmla="*/ 3699010 h 5067300"/>
                    <a:gd name="connsiteX58" fmla="*/ 3573709 w 5272699"/>
                    <a:gd name="connsiteY58" fmla="*/ 3736340 h 5067300"/>
                    <a:gd name="connsiteX59" fmla="*/ 2870984 w 5272699"/>
                    <a:gd name="connsiteY59" fmla="*/ 2692281 h 5067300"/>
                    <a:gd name="connsiteX60" fmla="*/ 4918359 w 5272699"/>
                    <a:gd name="connsiteY60" fmla="*/ 3736340 h 5067300"/>
                    <a:gd name="connsiteX61" fmla="*/ 3573709 w 5272699"/>
                    <a:gd name="connsiteY61" fmla="*/ 3736340 h 5067300"/>
                    <a:gd name="connsiteX62" fmla="*/ 354340 w 5272699"/>
                    <a:gd name="connsiteY62" fmla="*/ 3736340 h 5067300"/>
                    <a:gd name="connsiteX63" fmla="*/ 2401715 w 5272699"/>
                    <a:gd name="connsiteY63" fmla="*/ 2692281 h 5067300"/>
                    <a:gd name="connsiteX64" fmla="*/ 1698990 w 5272699"/>
                    <a:gd name="connsiteY64" fmla="*/ 3736340 h 5067300"/>
                    <a:gd name="connsiteX65" fmla="*/ 354340 w 5272699"/>
                    <a:gd name="connsiteY65" fmla="*/ 3736340 h 5067300"/>
                    <a:gd name="connsiteX66" fmla="*/ 2870984 w 5272699"/>
                    <a:gd name="connsiteY66" fmla="*/ 4908987 h 5067300"/>
                    <a:gd name="connsiteX67" fmla="*/ 3573709 w 5272699"/>
                    <a:gd name="connsiteY67" fmla="*/ 3864928 h 5067300"/>
                    <a:gd name="connsiteX68" fmla="*/ 4918359 w 5272699"/>
                    <a:gd name="connsiteY68" fmla="*/ 3864928 h 5067300"/>
                    <a:gd name="connsiteX69" fmla="*/ 2870984 w 5272699"/>
                    <a:gd name="connsiteY69" fmla="*/ 4908987 h 5067300"/>
                    <a:gd name="connsiteX70" fmla="*/ 2401715 w 5272699"/>
                    <a:gd name="connsiteY70" fmla="*/ 4908987 h 5067300"/>
                    <a:gd name="connsiteX71" fmla="*/ 354340 w 5272699"/>
                    <a:gd name="connsiteY71" fmla="*/ 3864928 h 5067300"/>
                    <a:gd name="connsiteX72" fmla="*/ 1698990 w 5272699"/>
                    <a:gd name="connsiteY72" fmla="*/ 3864928 h 5067300"/>
                    <a:gd name="connsiteX73" fmla="*/ 2401715 w 5272699"/>
                    <a:gd name="connsiteY73" fmla="*/ 4908987 h 5067300"/>
                    <a:gd name="connsiteX74" fmla="*/ 2705468 w 5272699"/>
                    <a:gd name="connsiteY74" fmla="*/ 4917797 h 5067300"/>
                    <a:gd name="connsiteX75" fmla="*/ 2705468 w 5272699"/>
                    <a:gd name="connsiteY75" fmla="*/ 2683471 h 5067300"/>
                    <a:gd name="connsiteX76" fmla="*/ 3457397 w 5272699"/>
                    <a:gd name="connsiteY76" fmla="*/ 3800634 h 5067300"/>
                    <a:gd name="connsiteX77" fmla="*/ 2705468 w 5272699"/>
                    <a:gd name="connsiteY77" fmla="*/ 4917797 h 5067300"/>
                    <a:gd name="connsiteX78" fmla="*/ 2567231 w 5272699"/>
                    <a:gd name="connsiteY78" fmla="*/ 4917797 h 5067300"/>
                    <a:gd name="connsiteX79" fmla="*/ 1815302 w 5272699"/>
                    <a:gd name="connsiteY79" fmla="*/ 3800634 h 5067300"/>
                    <a:gd name="connsiteX80" fmla="*/ 2567231 w 5272699"/>
                    <a:gd name="connsiteY80" fmla="*/ 2683471 h 5067300"/>
                    <a:gd name="connsiteX81" fmla="*/ 2567231 w 5272699"/>
                    <a:gd name="connsiteY81" fmla="*/ 4917797 h 5067300"/>
                    <a:gd name="connsiteX82" fmla="*/ 2952070 w 5272699"/>
                    <a:gd name="connsiteY82" fmla="*/ 5001260 h 5067300"/>
                    <a:gd name="connsiteX83" fmla="*/ 5012063 w 5272699"/>
                    <a:gd name="connsiteY83" fmla="*/ 3950766 h 5067300"/>
                    <a:gd name="connsiteX84" fmla="*/ 4305007 w 5272699"/>
                    <a:gd name="connsiteY84" fmla="*/ 5001260 h 5067300"/>
                    <a:gd name="connsiteX85" fmla="*/ 2952070 w 5272699"/>
                    <a:gd name="connsiteY85" fmla="*/ 5001260 h 5067300"/>
                    <a:gd name="connsiteX86" fmla="*/ 967692 w 5272699"/>
                    <a:gd name="connsiteY86" fmla="*/ 5001260 h 5067300"/>
                    <a:gd name="connsiteX87" fmla="*/ 260636 w 5272699"/>
                    <a:gd name="connsiteY87" fmla="*/ 3950766 h 5067300"/>
                    <a:gd name="connsiteX88" fmla="*/ 2320629 w 5272699"/>
                    <a:gd name="connsiteY88" fmla="*/ 5001260 h 5067300"/>
                    <a:gd name="connsiteX89" fmla="*/ 967692 w 5272699"/>
                    <a:gd name="connsiteY89" fmla="*/ 5001260 h 5067300"/>
                    <a:gd name="connsiteX90" fmla="*/ 0 w 5272699"/>
                    <a:gd name="connsiteY90" fmla="*/ 5067300 h 5067300"/>
                    <a:gd name="connsiteX91" fmla="*/ 68400 w 5272699"/>
                    <a:gd name="connsiteY91" fmla="*/ 5067300 h 5067300"/>
                    <a:gd name="connsiteX92" fmla="*/ 68400 w 5272699"/>
                    <a:gd name="connsiteY92" fmla="*/ 3902258 h 5067300"/>
                    <a:gd name="connsiteX93" fmla="*/ 852555 w 5272699"/>
                    <a:gd name="connsiteY93" fmla="*/ 5067300 h 5067300"/>
                    <a:gd name="connsiteX94" fmla="*/ 4420144 w 5272699"/>
                    <a:gd name="connsiteY94" fmla="*/ 5067300 h 5067300"/>
                    <a:gd name="connsiteX95" fmla="*/ 5204299 w 5272699"/>
                    <a:gd name="connsiteY95" fmla="*/ 3902258 h 5067300"/>
                    <a:gd name="connsiteX96" fmla="*/ 5204299 w 5272699"/>
                    <a:gd name="connsiteY96" fmla="*/ 5067300 h 5067300"/>
                    <a:gd name="connsiteX97" fmla="*/ 5272699 w 5272699"/>
                    <a:gd name="connsiteY97" fmla="*/ 5067300 h 5067300"/>
                    <a:gd name="connsiteX98" fmla="*/ 5272699 w 5272699"/>
                    <a:gd name="connsiteY98" fmla="*/ 0 h 5067300"/>
                    <a:gd name="connsiteX99" fmla="*/ 5204299 w 5272699"/>
                    <a:gd name="connsiteY99" fmla="*/ 0 h 5067300"/>
                    <a:gd name="connsiteX100" fmla="*/ 5204299 w 5272699"/>
                    <a:gd name="connsiteY100" fmla="*/ 1165360 h 5067300"/>
                    <a:gd name="connsiteX101" fmla="*/ 4419930 w 5272699"/>
                    <a:gd name="connsiteY101" fmla="*/ 0 h 5067300"/>
                    <a:gd name="connsiteX102" fmla="*/ 852769 w 5272699"/>
                    <a:gd name="connsiteY102" fmla="*/ 0 h 5067300"/>
                    <a:gd name="connsiteX103" fmla="*/ 68400 w 5272699"/>
                    <a:gd name="connsiteY103" fmla="*/ 1165360 h 5067300"/>
                    <a:gd name="connsiteX104" fmla="*/ 68400 w 5272699"/>
                    <a:gd name="connsiteY104" fmla="*/ 0 h 5067300"/>
                    <a:gd name="connsiteX105" fmla="*/ 0 w 5272699"/>
                    <a:gd name="connsiteY105" fmla="*/ 0 h 5067300"/>
                    <a:gd name="connsiteX106" fmla="*/ 0 w 5272699"/>
                    <a:gd name="connsiteY106" fmla="*/ 3800634 h 5067300"/>
                    <a:gd name="connsiteX107" fmla="*/ 0 w 5272699"/>
                    <a:gd name="connsiteY107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3699010 h 5067300"/>
                    <a:gd name="connsiteX53" fmla="*/ 68400 w 5272699"/>
                    <a:gd name="connsiteY53" fmla="*/ 3699010 h 5067300"/>
                    <a:gd name="connsiteX54" fmla="*/ 68400 w 5272699"/>
                    <a:gd name="connsiteY54" fmla="*/ 1368608 h 5067300"/>
                    <a:gd name="connsiteX55" fmla="*/ 852555 w 5272699"/>
                    <a:gd name="connsiteY55" fmla="*/ 2533650 h 5067300"/>
                    <a:gd name="connsiteX56" fmla="*/ 852769 w 5272699"/>
                    <a:gd name="connsiteY56" fmla="*/ 2533650 h 5067300"/>
                    <a:gd name="connsiteX57" fmla="*/ 68400 w 5272699"/>
                    <a:gd name="connsiteY57" fmla="*/ 3699010 h 5067300"/>
                    <a:gd name="connsiteX58" fmla="*/ 3573709 w 5272699"/>
                    <a:gd name="connsiteY58" fmla="*/ 3736340 h 5067300"/>
                    <a:gd name="connsiteX59" fmla="*/ 2870984 w 5272699"/>
                    <a:gd name="connsiteY59" fmla="*/ 2692281 h 5067300"/>
                    <a:gd name="connsiteX60" fmla="*/ 4918359 w 5272699"/>
                    <a:gd name="connsiteY60" fmla="*/ 3736340 h 5067300"/>
                    <a:gd name="connsiteX61" fmla="*/ 3573709 w 5272699"/>
                    <a:gd name="connsiteY61" fmla="*/ 3736340 h 5067300"/>
                    <a:gd name="connsiteX62" fmla="*/ 354340 w 5272699"/>
                    <a:gd name="connsiteY62" fmla="*/ 3736340 h 5067300"/>
                    <a:gd name="connsiteX63" fmla="*/ 2401715 w 5272699"/>
                    <a:gd name="connsiteY63" fmla="*/ 2692281 h 5067300"/>
                    <a:gd name="connsiteX64" fmla="*/ 1698990 w 5272699"/>
                    <a:gd name="connsiteY64" fmla="*/ 3736340 h 5067300"/>
                    <a:gd name="connsiteX65" fmla="*/ 354340 w 5272699"/>
                    <a:gd name="connsiteY65" fmla="*/ 3736340 h 5067300"/>
                    <a:gd name="connsiteX66" fmla="*/ 2870984 w 5272699"/>
                    <a:gd name="connsiteY66" fmla="*/ 4908987 h 5067300"/>
                    <a:gd name="connsiteX67" fmla="*/ 3573709 w 5272699"/>
                    <a:gd name="connsiteY67" fmla="*/ 3864928 h 5067300"/>
                    <a:gd name="connsiteX68" fmla="*/ 4918359 w 5272699"/>
                    <a:gd name="connsiteY68" fmla="*/ 3864928 h 5067300"/>
                    <a:gd name="connsiteX69" fmla="*/ 2870984 w 5272699"/>
                    <a:gd name="connsiteY69" fmla="*/ 4908987 h 5067300"/>
                    <a:gd name="connsiteX70" fmla="*/ 2401715 w 5272699"/>
                    <a:gd name="connsiteY70" fmla="*/ 4908987 h 5067300"/>
                    <a:gd name="connsiteX71" fmla="*/ 354340 w 5272699"/>
                    <a:gd name="connsiteY71" fmla="*/ 3864928 h 5067300"/>
                    <a:gd name="connsiteX72" fmla="*/ 1698990 w 5272699"/>
                    <a:gd name="connsiteY72" fmla="*/ 3864928 h 5067300"/>
                    <a:gd name="connsiteX73" fmla="*/ 2401715 w 5272699"/>
                    <a:gd name="connsiteY73" fmla="*/ 4908987 h 5067300"/>
                    <a:gd name="connsiteX74" fmla="*/ 2705468 w 5272699"/>
                    <a:gd name="connsiteY74" fmla="*/ 4917797 h 5067300"/>
                    <a:gd name="connsiteX75" fmla="*/ 2705468 w 5272699"/>
                    <a:gd name="connsiteY75" fmla="*/ 2683471 h 5067300"/>
                    <a:gd name="connsiteX76" fmla="*/ 3457397 w 5272699"/>
                    <a:gd name="connsiteY76" fmla="*/ 3800634 h 5067300"/>
                    <a:gd name="connsiteX77" fmla="*/ 2705468 w 5272699"/>
                    <a:gd name="connsiteY77" fmla="*/ 4917797 h 5067300"/>
                    <a:gd name="connsiteX78" fmla="*/ 2567231 w 5272699"/>
                    <a:gd name="connsiteY78" fmla="*/ 4917797 h 5067300"/>
                    <a:gd name="connsiteX79" fmla="*/ 1815302 w 5272699"/>
                    <a:gd name="connsiteY79" fmla="*/ 3800634 h 5067300"/>
                    <a:gd name="connsiteX80" fmla="*/ 2567231 w 5272699"/>
                    <a:gd name="connsiteY80" fmla="*/ 2683471 h 5067300"/>
                    <a:gd name="connsiteX81" fmla="*/ 2567231 w 5272699"/>
                    <a:gd name="connsiteY81" fmla="*/ 4917797 h 5067300"/>
                    <a:gd name="connsiteX82" fmla="*/ 2952070 w 5272699"/>
                    <a:gd name="connsiteY82" fmla="*/ 5001260 h 5067300"/>
                    <a:gd name="connsiteX83" fmla="*/ 5012063 w 5272699"/>
                    <a:gd name="connsiteY83" fmla="*/ 3950766 h 5067300"/>
                    <a:gd name="connsiteX84" fmla="*/ 4305007 w 5272699"/>
                    <a:gd name="connsiteY84" fmla="*/ 5001260 h 5067300"/>
                    <a:gd name="connsiteX85" fmla="*/ 2952070 w 5272699"/>
                    <a:gd name="connsiteY85" fmla="*/ 5001260 h 5067300"/>
                    <a:gd name="connsiteX86" fmla="*/ 967692 w 5272699"/>
                    <a:gd name="connsiteY86" fmla="*/ 5001260 h 5067300"/>
                    <a:gd name="connsiteX87" fmla="*/ 260636 w 5272699"/>
                    <a:gd name="connsiteY87" fmla="*/ 3950766 h 5067300"/>
                    <a:gd name="connsiteX88" fmla="*/ 2320629 w 5272699"/>
                    <a:gd name="connsiteY88" fmla="*/ 5001260 h 5067300"/>
                    <a:gd name="connsiteX89" fmla="*/ 967692 w 5272699"/>
                    <a:gd name="connsiteY89" fmla="*/ 5001260 h 5067300"/>
                    <a:gd name="connsiteX90" fmla="*/ 0 w 5272699"/>
                    <a:gd name="connsiteY90" fmla="*/ 5067300 h 5067300"/>
                    <a:gd name="connsiteX91" fmla="*/ 68400 w 5272699"/>
                    <a:gd name="connsiteY91" fmla="*/ 5067300 h 5067300"/>
                    <a:gd name="connsiteX92" fmla="*/ 68400 w 5272699"/>
                    <a:gd name="connsiteY92" fmla="*/ 3902258 h 5067300"/>
                    <a:gd name="connsiteX93" fmla="*/ 852555 w 5272699"/>
                    <a:gd name="connsiteY93" fmla="*/ 5067300 h 5067300"/>
                    <a:gd name="connsiteX94" fmla="*/ 4420144 w 5272699"/>
                    <a:gd name="connsiteY94" fmla="*/ 5067300 h 5067300"/>
                    <a:gd name="connsiteX95" fmla="*/ 5204299 w 5272699"/>
                    <a:gd name="connsiteY95" fmla="*/ 3902258 h 5067300"/>
                    <a:gd name="connsiteX96" fmla="*/ 5204299 w 5272699"/>
                    <a:gd name="connsiteY96" fmla="*/ 5067300 h 5067300"/>
                    <a:gd name="connsiteX97" fmla="*/ 5272699 w 5272699"/>
                    <a:gd name="connsiteY97" fmla="*/ 5067300 h 5067300"/>
                    <a:gd name="connsiteX98" fmla="*/ 5272699 w 5272699"/>
                    <a:gd name="connsiteY98" fmla="*/ 0 h 5067300"/>
                    <a:gd name="connsiteX99" fmla="*/ 5204299 w 5272699"/>
                    <a:gd name="connsiteY99" fmla="*/ 0 h 5067300"/>
                    <a:gd name="connsiteX100" fmla="*/ 5204299 w 5272699"/>
                    <a:gd name="connsiteY100" fmla="*/ 1165360 h 5067300"/>
                    <a:gd name="connsiteX101" fmla="*/ 4419930 w 5272699"/>
                    <a:gd name="connsiteY101" fmla="*/ 0 h 5067300"/>
                    <a:gd name="connsiteX102" fmla="*/ 852769 w 5272699"/>
                    <a:gd name="connsiteY102" fmla="*/ 0 h 5067300"/>
                    <a:gd name="connsiteX103" fmla="*/ 68400 w 5272699"/>
                    <a:gd name="connsiteY103" fmla="*/ 1165360 h 5067300"/>
                    <a:gd name="connsiteX104" fmla="*/ 68400 w 5272699"/>
                    <a:gd name="connsiteY104" fmla="*/ 0 h 5067300"/>
                    <a:gd name="connsiteX105" fmla="*/ 0 w 5272699"/>
                    <a:gd name="connsiteY105" fmla="*/ 0 h 5067300"/>
                    <a:gd name="connsiteX106" fmla="*/ 0 w 5272699"/>
                    <a:gd name="connsiteY106" fmla="*/ 5067300 h 5067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</a:cxnLst>
                  <a:rect l="l" t="t" r="r" b="b"/>
                  <a:pathLst>
                    <a:path w="5272699" h="5067300">
                      <a:moveTo>
                        <a:pt x="5012063" y="1116852"/>
                      </a:moveTo>
                      <a:lnTo>
                        <a:pt x="2952070" y="66358"/>
                      </a:lnTo>
                      <a:lnTo>
                        <a:pt x="4305007" y="66358"/>
                      </a:lnTo>
                      <a:lnTo>
                        <a:pt x="5012063" y="1116852"/>
                      </a:lnTo>
                      <a:close/>
                      <a:moveTo>
                        <a:pt x="260636" y="1116852"/>
                      </a:moveTo>
                      <a:lnTo>
                        <a:pt x="967692" y="66358"/>
                      </a:lnTo>
                      <a:lnTo>
                        <a:pt x="2320629" y="66358"/>
                      </a:lnTo>
                      <a:lnTo>
                        <a:pt x="260636" y="1116852"/>
                      </a:lnTo>
                      <a:close/>
                      <a:moveTo>
                        <a:pt x="3573709" y="1202690"/>
                      </a:moveTo>
                      <a:lnTo>
                        <a:pt x="2870984" y="158631"/>
                      </a:lnTo>
                      <a:lnTo>
                        <a:pt x="4918359" y="1202690"/>
                      </a:lnTo>
                      <a:lnTo>
                        <a:pt x="3573709" y="1202690"/>
                      </a:lnTo>
                      <a:close/>
                      <a:moveTo>
                        <a:pt x="354340" y="1202690"/>
                      </a:moveTo>
                      <a:lnTo>
                        <a:pt x="2401715" y="158631"/>
                      </a:lnTo>
                      <a:lnTo>
                        <a:pt x="1698990" y="1202690"/>
                      </a:lnTo>
                      <a:lnTo>
                        <a:pt x="354340" y="1202690"/>
                      </a:lnTo>
                      <a:close/>
                      <a:moveTo>
                        <a:pt x="2870984" y="2375337"/>
                      </a:moveTo>
                      <a:lnTo>
                        <a:pt x="3573709" y="1331278"/>
                      </a:lnTo>
                      <a:lnTo>
                        <a:pt x="4918359" y="1331278"/>
                      </a:lnTo>
                      <a:lnTo>
                        <a:pt x="2870984" y="2375337"/>
                      </a:lnTo>
                      <a:close/>
                      <a:moveTo>
                        <a:pt x="2401715" y="2375337"/>
                      </a:moveTo>
                      <a:lnTo>
                        <a:pt x="354340" y="1331278"/>
                      </a:lnTo>
                      <a:lnTo>
                        <a:pt x="1698990" y="1331278"/>
                      </a:lnTo>
                      <a:lnTo>
                        <a:pt x="2401715" y="2375337"/>
                      </a:lnTo>
                      <a:close/>
                      <a:moveTo>
                        <a:pt x="2705468" y="2384147"/>
                      </a:moveTo>
                      <a:lnTo>
                        <a:pt x="2705468" y="149821"/>
                      </a:lnTo>
                      <a:lnTo>
                        <a:pt x="3457397" y="1266984"/>
                      </a:lnTo>
                      <a:lnTo>
                        <a:pt x="2705468" y="2384147"/>
                      </a:lnTo>
                      <a:close/>
                      <a:moveTo>
                        <a:pt x="2567231" y="2384147"/>
                      </a:moveTo>
                      <a:lnTo>
                        <a:pt x="1815302" y="1266984"/>
                      </a:lnTo>
                      <a:lnTo>
                        <a:pt x="2567231" y="149821"/>
                      </a:lnTo>
                      <a:lnTo>
                        <a:pt x="2567231" y="2384147"/>
                      </a:lnTo>
                      <a:close/>
                      <a:moveTo>
                        <a:pt x="2952070" y="2467610"/>
                      </a:moveTo>
                      <a:lnTo>
                        <a:pt x="5012063" y="1417116"/>
                      </a:lnTo>
                      <a:lnTo>
                        <a:pt x="4305007" y="2467610"/>
                      </a:lnTo>
                      <a:lnTo>
                        <a:pt x="2952070" y="2467610"/>
                      </a:lnTo>
                      <a:close/>
                      <a:moveTo>
                        <a:pt x="967692" y="2467610"/>
                      </a:moveTo>
                      <a:lnTo>
                        <a:pt x="260636" y="1417116"/>
                      </a:lnTo>
                      <a:lnTo>
                        <a:pt x="2320629" y="2467610"/>
                      </a:lnTo>
                      <a:lnTo>
                        <a:pt x="967692" y="2467610"/>
                      </a:lnTo>
                      <a:close/>
                      <a:moveTo>
                        <a:pt x="5012063" y="3650502"/>
                      </a:moveTo>
                      <a:lnTo>
                        <a:pt x="2952070" y="2600008"/>
                      </a:lnTo>
                      <a:lnTo>
                        <a:pt x="4305007" y="2600008"/>
                      </a:lnTo>
                      <a:lnTo>
                        <a:pt x="5012063" y="3650502"/>
                      </a:lnTo>
                      <a:close/>
                      <a:moveTo>
                        <a:pt x="260636" y="3650502"/>
                      </a:moveTo>
                      <a:lnTo>
                        <a:pt x="967692" y="2600008"/>
                      </a:lnTo>
                      <a:lnTo>
                        <a:pt x="2320629" y="2600008"/>
                      </a:lnTo>
                      <a:lnTo>
                        <a:pt x="260636" y="3650502"/>
                      </a:lnTo>
                      <a:close/>
                      <a:moveTo>
                        <a:pt x="5204299" y="3699010"/>
                      </a:moveTo>
                      <a:lnTo>
                        <a:pt x="4419930" y="2533650"/>
                      </a:lnTo>
                      <a:lnTo>
                        <a:pt x="4420144" y="2533650"/>
                      </a:lnTo>
                      <a:lnTo>
                        <a:pt x="5204299" y="1368608"/>
                      </a:lnTo>
                      <a:lnTo>
                        <a:pt x="5204299" y="3699010"/>
                      </a:lnTo>
                      <a:close/>
                      <a:moveTo>
                        <a:pt x="68400" y="3699010"/>
                      </a:moveTo>
                      <a:lnTo>
                        <a:pt x="68400" y="1368608"/>
                      </a:lnTo>
                      <a:lnTo>
                        <a:pt x="852555" y="2533650"/>
                      </a:lnTo>
                      <a:lnTo>
                        <a:pt x="852769" y="2533650"/>
                      </a:lnTo>
                      <a:lnTo>
                        <a:pt x="68400" y="3699010"/>
                      </a:lnTo>
                      <a:close/>
                      <a:moveTo>
                        <a:pt x="3573709" y="3736340"/>
                      </a:moveTo>
                      <a:lnTo>
                        <a:pt x="2870984" y="2692281"/>
                      </a:lnTo>
                      <a:lnTo>
                        <a:pt x="4918359" y="3736340"/>
                      </a:lnTo>
                      <a:lnTo>
                        <a:pt x="3573709" y="3736340"/>
                      </a:lnTo>
                      <a:close/>
                      <a:moveTo>
                        <a:pt x="354340" y="3736340"/>
                      </a:moveTo>
                      <a:lnTo>
                        <a:pt x="2401715" y="2692281"/>
                      </a:lnTo>
                      <a:lnTo>
                        <a:pt x="1698990" y="3736340"/>
                      </a:lnTo>
                      <a:lnTo>
                        <a:pt x="354340" y="3736340"/>
                      </a:lnTo>
                      <a:close/>
                      <a:moveTo>
                        <a:pt x="2870984" y="4908987"/>
                      </a:moveTo>
                      <a:lnTo>
                        <a:pt x="3573709" y="3864928"/>
                      </a:lnTo>
                      <a:lnTo>
                        <a:pt x="4918359" y="3864928"/>
                      </a:lnTo>
                      <a:lnTo>
                        <a:pt x="2870984" y="4908987"/>
                      </a:lnTo>
                      <a:close/>
                      <a:moveTo>
                        <a:pt x="2401715" y="4908987"/>
                      </a:moveTo>
                      <a:lnTo>
                        <a:pt x="354340" y="3864928"/>
                      </a:lnTo>
                      <a:lnTo>
                        <a:pt x="1698990" y="3864928"/>
                      </a:lnTo>
                      <a:lnTo>
                        <a:pt x="2401715" y="4908987"/>
                      </a:lnTo>
                      <a:close/>
                      <a:moveTo>
                        <a:pt x="2705468" y="4917797"/>
                      </a:moveTo>
                      <a:lnTo>
                        <a:pt x="2705468" y="2683471"/>
                      </a:lnTo>
                      <a:lnTo>
                        <a:pt x="3457397" y="3800634"/>
                      </a:lnTo>
                      <a:lnTo>
                        <a:pt x="2705468" y="4917797"/>
                      </a:lnTo>
                      <a:close/>
                      <a:moveTo>
                        <a:pt x="2567231" y="4917797"/>
                      </a:moveTo>
                      <a:lnTo>
                        <a:pt x="1815302" y="3800634"/>
                      </a:lnTo>
                      <a:lnTo>
                        <a:pt x="2567231" y="2683471"/>
                      </a:lnTo>
                      <a:lnTo>
                        <a:pt x="2567231" y="4917797"/>
                      </a:lnTo>
                      <a:close/>
                      <a:moveTo>
                        <a:pt x="2952070" y="5001260"/>
                      </a:moveTo>
                      <a:lnTo>
                        <a:pt x="5012063" y="3950766"/>
                      </a:lnTo>
                      <a:lnTo>
                        <a:pt x="4305007" y="5001260"/>
                      </a:lnTo>
                      <a:lnTo>
                        <a:pt x="2952070" y="5001260"/>
                      </a:lnTo>
                      <a:close/>
                      <a:moveTo>
                        <a:pt x="967692" y="5001260"/>
                      </a:moveTo>
                      <a:lnTo>
                        <a:pt x="260636" y="3950766"/>
                      </a:lnTo>
                      <a:lnTo>
                        <a:pt x="2320629" y="5001260"/>
                      </a:lnTo>
                      <a:lnTo>
                        <a:pt x="967692" y="5001260"/>
                      </a:lnTo>
                      <a:close/>
                      <a:moveTo>
                        <a:pt x="0" y="5067300"/>
                      </a:moveTo>
                      <a:lnTo>
                        <a:pt x="68400" y="5067300"/>
                      </a:lnTo>
                      <a:lnTo>
                        <a:pt x="68400" y="3902258"/>
                      </a:lnTo>
                      <a:lnTo>
                        <a:pt x="852555" y="5067300"/>
                      </a:lnTo>
                      <a:lnTo>
                        <a:pt x="4420144" y="5067300"/>
                      </a:lnTo>
                      <a:lnTo>
                        <a:pt x="5204299" y="3902258"/>
                      </a:lnTo>
                      <a:lnTo>
                        <a:pt x="5204299" y="5067300"/>
                      </a:lnTo>
                      <a:lnTo>
                        <a:pt x="5272699" y="5067300"/>
                      </a:lnTo>
                      <a:lnTo>
                        <a:pt x="5272699" y="0"/>
                      </a:lnTo>
                      <a:lnTo>
                        <a:pt x="5204299" y="0"/>
                      </a:lnTo>
                      <a:lnTo>
                        <a:pt x="5204299" y="1165360"/>
                      </a:lnTo>
                      <a:lnTo>
                        <a:pt x="4419930" y="0"/>
                      </a:lnTo>
                      <a:lnTo>
                        <a:pt x="852769" y="0"/>
                      </a:lnTo>
                      <a:lnTo>
                        <a:pt x="68400" y="1165360"/>
                      </a:lnTo>
                      <a:lnTo>
                        <a:pt x="68400" y="0"/>
                      </a:lnTo>
                      <a:lnTo>
                        <a:pt x="0" y="0"/>
                      </a:lnTo>
                      <a:lnTo>
                        <a:pt x="0" y="5067300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5" name="グループ化 154">
                <a:extLst>
                  <a:ext uri="{FF2B5EF4-FFF2-40B4-BE49-F238E27FC236}">
                    <a16:creationId xmlns:a16="http://schemas.microsoft.com/office/drawing/2014/main" id="{0CBC8FEC-3F33-4262-A3FD-A60482448302}"/>
                  </a:ext>
                </a:extLst>
              </p:cNvPr>
              <p:cNvGrpSpPr/>
              <p:nvPr/>
            </p:nvGrpSpPr>
            <p:grpSpPr>
              <a:xfrm>
                <a:off x="4738254" y="4354891"/>
                <a:ext cx="1055717" cy="1014592"/>
                <a:chOff x="1762298" y="823168"/>
                <a:chExt cx="5272699" cy="5067301"/>
              </a:xfrm>
            </p:grpSpPr>
            <p:sp>
              <p:nvSpPr>
                <p:cNvPr id="156" name="正方形/長方形 155">
                  <a:extLst>
                    <a:ext uri="{FF2B5EF4-FFF2-40B4-BE49-F238E27FC236}">
                      <a16:creationId xmlns:a16="http://schemas.microsoft.com/office/drawing/2014/main" id="{45F54E7E-FBC6-45D9-8A15-5B734B642899}"/>
                    </a:ext>
                  </a:extLst>
                </p:cNvPr>
                <p:cNvSpPr/>
                <p:nvPr/>
              </p:nvSpPr>
              <p:spPr>
                <a:xfrm>
                  <a:off x="1762298" y="823169"/>
                  <a:ext cx="5272699" cy="5067300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" name="フリーフォーム: 図形 156">
                  <a:extLst>
                    <a:ext uri="{FF2B5EF4-FFF2-40B4-BE49-F238E27FC236}">
                      <a16:creationId xmlns:a16="http://schemas.microsoft.com/office/drawing/2014/main" id="{F0AE545B-6552-4A1A-9402-6DF3C3DB1B5B}"/>
                    </a:ext>
                  </a:extLst>
                </p:cNvPr>
                <p:cNvSpPr/>
                <p:nvPr/>
              </p:nvSpPr>
              <p:spPr>
                <a:xfrm>
                  <a:off x="4464050" y="210820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" name="フリーフォーム: 図形 157">
                  <a:extLst>
                    <a:ext uri="{FF2B5EF4-FFF2-40B4-BE49-F238E27FC236}">
                      <a16:creationId xmlns:a16="http://schemas.microsoft.com/office/drawing/2014/main" id="{261C7C3B-D001-489D-A031-D3DDCBEA4A45}"/>
                    </a:ext>
                  </a:extLst>
                </p:cNvPr>
                <p:cNvSpPr/>
                <p:nvPr/>
              </p:nvSpPr>
              <p:spPr>
                <a:xfrm>
                  <a:off x="4508099" y="210820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" name="フリーフォーム: 図形 158">
                  <a:extLst>
                    <a:ext uri="{FF2B5EF4-FFF2-40B4-BE49-F238E27FC236}">
                      <a16:creationId xmlns:a16="http://schemas.microsoft.com/office/drawing/2014/main" id="{C7CDCD94-D3DE-42B3-AFC6-24C240A1B4D9}"/>
                    </a:ext>
                  </a:extLst>
                </p:cNvPr>
                <p:cNvSpPr/>
                <p:nvPr/>
              </p:nvSpPr>
              <p:spPr>
                <a:xfrm flipH="1">
                  <a:off x="1871749" y="210820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" name="フリーフォーム: 図形 159">
                  <a:extLst>
                    <a:ext uri="{FF2B5EF4-FFF2-40B4-BE49-F238E27FC236}">
                      <a16:creationId xmlns:a16="http://schemas.microsoft.com/office/drawing/2014/main" id="{E947F17E-4BB0-44FE-97CC-F7F19E89F2C7}"/>
                    </a:ext>
                  </a:extLst>
                </p:cNvPr>
                <p:cNvSpPr/>
                <p:nvPr/>
              </p:nvSpPr>
              <p:spPr>
                <a:xfrm flipV="1">
                  <a:off x="4508099" y="337820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" name="フリーフォーム: 図形 160">
                  <a:extLst>
                    <a:ext uri="{FF2B5EF4-FFF2-40B4-BE49-F238E27FC236}">
                      <a16:creationId xmlns:a16="http://schemas.microsoft.com/office/drawing/2014/main" id="{6787E1C9-08B6-4405-B91B-8C462A0F27A2}"/>
                    </a:ext>
                  </a:extLst>
                </p:cNvPr>
                <p:cNvSpPr/>
                <p:nvPr/>
              </p:nvSpPr>
              <p:spPr>
                <a:xfrm flipH="1" flipV="1">
                  <a:off x="1871749" y="337820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" name="二等辺三角形 161">
                  <a:extLst>
                    <a:ext uri="{FF2B5EF4-FFF2-40B4-BE49-F238E27FC236}">
                      <a16:creationId xmlns:a16="http://schemas.microsoft.com/office/drawing/2014/main" id="{ABEA4073-B9F8-4308-834E-902F35EF0809}"/>
                    </a:ext>
                  </a:extLst>
                </p:cNvPr>
                <p:cNvSpPr/>
                <p:nvPr/>
              </p:nvSpPr>
              <p:spPr>
                <a:xfrm rot="16200000">
                  <a:off x="2686050" y="1644650"/>
                  <a:ext cx="2457450" cy="895350"/>
                </a:xfrm>
                <a:prstGeom prst="triangle">
                  <a:avLst/>
                </a:pr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" name="二等辺三角形 162">
                  <a:extLst>
                    <a:ext uri="{FF2B5EF4-FFF2-40B4-BE49-F238E27FC236}">
                      <a16:creationId xmlns:a16="http://schemas.microsoft.com/office/drawing/2014/main" id="{A43A0CAC-DC02-4372-A1B2-C80E4BD75D02}"/>
                    </a:ext>
                  </a:extLst>
                </p:cNvPr>
                <p:cNvSpPr/>
                <p:nvPr/>
              </p:nvSpPr>
              <p:spPr>
                <a:xfrm rot="5400000" flipH="1">
                  <a:off x="3625449" y="1644650"/>
                  <a:ext cx="2457450" cy="895350"/>
                </a:xfrm>
                <a:prstGeom prst="triangl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" name="二等辺三角形 163">
                  <a:extLst>
                    <a:ext uri="{FF2B5EF4-FFF2-40B4-BE49-F238E27FC236}">
                      <a16:creationId xmlns:a16="http://schemas.microsoft.com/office/drawing/2014/main" id="{035CBDF5-37C2-4FC5-A57B-4769F1D228A3}"/>
                    </a:ext>
                  </a:extLst>
                </p:cNvPr>
                <p:cNvSpPr/>
                <p:nvPr/>
              </p:nvSpPr>
              <p:spPr>
                <a:xfrm rot="16200000">
                  <a:off x="2686050" y="4191000"/>
                  <a:ext cx="2457450" cy="895350"/>
                </a:xfrm>
                <a:prstGeom prst="triangl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" name="二等辺三角形 164">
                  <a:extLst>
                    <a:ext uri="{FF2B5EF4-FFF2-40B4-BE49-F238E27FC236}">
                      <a16:creationId xmlns:a16="http://schemas.microsoft.com/office/drawing/2014/main" id="{13E22B6A-CB56-45C2-8444-38E9FD4D49B2}"/>
                    </a:ext>
                  </a:extLst>
                </p:cNvPr>
                <p:cNvSpPr/>
                <p:nvPr/>
              </p:nvSpPr>
              <p:spPr>
                <a:xfrm rot="5400000" flipH="1">
                  <a:off x="3625449" y="4191000"/>
                  <a:ext cx="2457450" cy="895350"/>
                </a:xfrm>
                <a:prstGeom prst="triangle">
                  <a:avLst/>
                </a:pr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" name="フリーフォーム: 図形 165">
                  <a:extLst>
                    <a:ext uri="{FF2B5EF4-FFF2-40B4-BE49-F238E27FC236}">
                      <a16:creationId xmlns:a16="http://schemas.microsoft.com/office/drawing/2014/main" id="{A65C8C52-62C5-4A2F-B262-2CEFA7281887}"/>
                    </a:ext>
                  </a:extLst>
                </p:cNvPr>
                <p:cNvSpPr/>
                <p:nvPr/>
              </p:nvSpPr>
              <p:spPr>
                <a:xfrm>
                  <a:off x="1895648" y="3419474"/>
                  <a:ext cx="2425700" cy="1223965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  <a:gd name="connsiteX0" fmla="*/ 0 w 2406650"/>
                    <a:gd name="connsiteY0" fmla="*/ 1246026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46026 h 1250950"/>
                    <a:gd name="connsiteX0" fmla="*/ 0 w 2425700"/>
                    <a:gd name="connsiteY0" fmla="*/ 1265727 h 1265727"/>
                    <a:gd name="connsiteX1" fmla="*/ 1587500 w 2425700"/>
                    <a:gd name="connsiteY1" fmla="*/ 1250950 h 1265727"/>
                    <a:gd name="connsiteX2" fmla="*/ 2425700 w 2425700"/>
                    <a:gd name="connsiteY2" fmla="*/ 0 h 1265727"/>
                    <a:gd name="connsiteX3" fmla="*/ 0 w 2425700"/>
                    <a:gd name="connsiteY3" fmla="*/ 1265727 h 1265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25700" h="1265727">
                      <a:moveTo>
                        <a:pt x="0" y="1265727"/>
                      </a:moveTo>
                      <a:lnTo>
                        <a:pt x="1587500" y="1250950"/>
                      </a:lnTo>
                      <a:lnTo>
                        <a:pt x="2425700" y="0"/>
                      </a:lnTo>
                      <a:lnTo>
                        <a:pt x="0" y="1265727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" name="フリーフォーム: 図形 166">
                  <a:extLst>
                    <a:ext uri="{FF2B5EF4-FFF2-40B4-BE49-F238E27FC236}">
                      <a16:creationId xmlns:a16="http://schemas.microsoft.com/office/drawing/2014/main" id="{4BFCB53E-B86F-4FEA-A9E3-B96D8641E3B9}"/>
                    </a:ext>
                  </a:extLst>
                </p:cNvPr>
                <p:cNvSpPr/>
                <p:nvPr/>
              </p:nvSpPr>
              <p:spPr>
                <a:xfrm flipH="1">
                  <a:off x="4480211" y="3386882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8" name="フリーフォーム: 図形 167">
                  <a:extLst>
                    <a:ext uri="{FF2B5EF4-FFF2-40B4-BE49-F238E27FC236}">
                      <a16:creationId xmlns:a16="http://schemas.microsoft.com/office/drawing/2014/main" id="{AE2D99ED-7E72-4A29-A4CD-9E0C9B9E04FB}"/>
                    </a:ext>
                  </a:extLst>
                </p:cNvPr>
                <p:cNvSpPr/>
                <p:nvPr/>
              </p:nvSpPr>
              <p:spPr>
                <a:xfrm flipV="1">
                  <a:off x="1895648" y="2109259"/>
                  <a:ext cx="2425700" cy="1223965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  <a:gd name="connsiteX0" fmla="*/ 0 w 2406650"/>
                    <a:gd name="connsiteY0" fmla="*/ 1246026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46026 h 1250950"/>
                    <a:gd name="connsiteX0" fmla="*/ 0 w 2425700"/>
                    <a:gd name="connsiteY0" fmla="*/ 1265727 h 1265727"/>
                    <a:gd name="connsiteX1" fmla="*/ 1587500 w 2425700"/>
                    <a:gd name="connsiteY1" fmla="*/ 1250950 h 1265727"/>
                    <a:gd name="connsiteX2" fmla="*/ 2425700 w 2425700"/>
                    <a:gd name="connsiteY2" fmla="*/ 0 h 1265727"/>
                    <a:gd name="connsiteX3" fmla="*/ 0 w 2425700"/>
                    <a:gd name="connsiteY3" fmla="*/ 1265727 h 1265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25700" h="1265727">
                      <a:moveTo>
                        <a:pt x="0" y="1265727"/>
                      </a:moveTo>
                      <a:lnTo>
                        <a:pt x="1587500" y="1250950"/>
                      </a:lnTo>
                      <a:lnTo>
                        <a:pt x="2425700" y="0"/>
                      </a:lnTo>
                      <a:lnTo>
                        <a:pt x="0" y="1265727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" name="フリーフォーム: 図形 168">
                  <a:extLst>
                    <a:ext uri="{FF2B5EF4-FFF2-40B4-BE49-F238E27FC236}">
                      <a16:creationId xmlns:a16="http://schemas.microsoft.com/office/drawing/2014/main" id="{E258DCB4-99EA-4540-BD82-20E5E8BD59E6}"/>
                    </a:ext>
                  </a:extLst>
                </p:cNvPr>
                <p:cNvSpPr/>
                <p:nvPr/>
              </p:nvSpPr>
              <p:spPr>
                <a:xfrm flipH="1" flipV="1">
                  <a:off x="4480211" y="2076667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" name="フリーフォーム: 図形 169">
                  <a:extLst>
                    <a:ext uri="{FF2B5EF4-FFF2-40B4-BE49-F238E27FC236}">
                      <a16:creationId xmlns:a16="http://schemas.microsoft.com/office/drawing/2014/main" id="{7A738713-CC4B-4D5D-BCA8-33233C50FBAD}"/>
                    </a:ext>
                  </a:extLst>
                </p:cNvPr>
                <p:cNvSpPr/>
                <p:nvPr/>
              </p:nvSpPr>
              <p:spPr>
                <a:xfrm flipV="1">
                  <a:off x="4508099" y="84836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" name="フリーフォーム: 図形 170">
                  <a:extLst>
                    <a:ext uri="{FF2B5EF4-FFF2-40B4-BE49-F238E27FC236}">
                      <a16:creationId xmlns:a16="http://schemas.microsoft.com/office/drawing/2014/main" id="{713A55A9-5F23-4BC1-AA93-D88BC251C97A}"/>
                    </a:ext>
                  </a:extLst>
                </p:cNvPr>
                <p:cNvSpPr/>
                <p:nvPr/>
              </p:nvSpPr>
              <p:spPr>
                <a:xfrm flipH="1" flipV="1">
                  <a:off x="1871749" y="84836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" name="フリーフォーム: 図形 171">
                  <a:extLst>
                    <a:ext uri="{FF2B5EF4-FFF2-40B4-BE49-F238E27FC236}">
                      <a16:creationId xmlns:a16="http://schemas.microsoft.com/office/drawing/2014/main" id="{E8973236-5604-4CDE-AD67-2F941941AF39}"/>
                    </a:ext>
                  </a:extLst>
                </p:cNvPr>
                <p:cNvSpPr/>
                <p:nvPr/>
              </p:nvSpPr>
              <p:spPr>
                <a:xfrm>
                  <a:off x="1895648" y="889634"/>
                  <a:ext cx="2425700" cy="1223965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  <a:gd name="connsiteX0" fmla="*/ 0 w 2406650"/>
                    <a:gd name="connsiteY0" fmla="*/ 1246026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46026 h 1250950"/>
                    <a:gd name="connsiteX0" fmla="*/ 0 w 2425700"/>
                    <a:gd name="connsiteY0" fmla="*/ 1265727 h 1265727"/>
                    <a:gd name="connsiteX1" fmla="*/ 1587500 w 2425700"/>
                    <a:gd name="connsiteY1" fmla="*/ 1250950 h 1265727"/>
                    <a:gd name="connsiteX2" fmla="*/ 2425700 w 2425700"/>
                    <a:gd name="connsiteY2" fmla="*/ 0 h 1265727"/>
                    <a:gd name="connsiteX3" fmla="*/ 0 w 2425700"/>
                    <a:gd name="connsiteY3" fmla="*/ 1265727 h 1265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25700" h="1265727">
                      <a:moveTo>
                        <a:pt x="0" y="1265727"/>
                      </a:moveTo>
                      <a:lnTo>
                        <a:pt x="1587500" y="1250950"/>
                      </a:lnTo>
                      <a:lnTo>
                        <a:pt x="2425700" y="0"/>
                      </a:lnTo>
                      <a:lnTo>
                        <a:pt x="0" y="1265727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" name="フリーフォーム: 図形 172">
                  <a:extLst>
                    <a:ext uri="{FF2B5EF4-FFF2-40B4-BE49-F238E27FC236}">
                      <a16:creationId xmlns:a16="http://schemas.microsoft.com/office/drawing/2014/main" id="{07A89DD1-F72D-4ECC-BDAA-D13A199B37CE}"/>
                    </a:ext>
                  </a:extLst>
                </p:cNvPr>
                <p:cNvSpPr/>
                <p:nvPr/>
              </p:nvSpPr>
              <p:spPr>
                <a:xfrm flipH="1">
                  <a:off x="4480211" y="857042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" name="フリーフォーム: 図形 173">
                  <a:extLst>
                    <a:ext uri="{FF2B5EF4-FFF2-40B4-BE49-F238E27FC236}">
                      <a16:creationId xmlns:a16="http://schemas.microsoft.com/office/drawing/2014/main" id="{F8231940-368A-4394-9510-5E7D7A3A1902}"/>
                    </a:ext>
                  </a:extLst>
                </p:cNvPr>
                <p:cNvSpPr/>
                <p:nvPr/>
              </p:nvSpPr>
              <p:spPr>
                <a:xfrm>
                  <a:off x="4508099" y="4614178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" name="フリーフォーム: 図形 174">
                  <a:extLst>
                    <a:ext uri="{FF2B5EF4-FFF2-40B4-BE49-F238E27FC236}">
                      <a16:creationId xmlns:a16="http://schemas.microsoft.com/office/drawing/2014/main" id="{40CFF627-B2F9-4C85-A003-672DF2C79606}"/>
                    </a:ext>
                  </a:extLst>
                </p:cNvPr>
                <p:cNvSpPr/>
                <p:nvPr/>
              </p:nvSpPr>
              <p:spPr>
                <a:xfrm flipH="1">
                  <a:off x="1871749" y="4614178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76" name="フリーフォーム: 図形 175">
                  <a:extLst>
                    <a:ext uri="{FF2B5EF4-FFF2-40B4-BE49-F238E27FC236}">
                      <a16:creationId xmlns:a16="http://schemas.microsoft.com/office/drawing/2014/main" id="{DDC0A8CC-0A37-4DDD-A652-EAC9DBDE3C9C}"/>
                    </a:ext>
                  </a:extLst>
                </p:cNvPr>
                <p:cNvSpPr/>
                <p:nvPr/>
              </p:nvSpPr>
              <p:spPr>
                <a:xfrm flipV="1">
                  <a:off x="1895648" y="4615237"/>
                  <a:ext cx="2425700" cy="1223965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  <a:gd name="connsiteX0" fmla="*/ 0 w 2406650"/>
                    <a:gd name="connsiteY0" fmla="*/ 1246026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46026 h 1250950"/>
                    <a:gd name="connsiteX0" fmla="*/ 0 w 2425700"/>
                    <a:gd name="connsiteY0" fmla="*/ 1265727 h 1265727"/>
                    <a:gd name="connsiteX1" fmla="*/ 1587500 w 2425700"/>
                    <a:gd name="connsiteY1" fmla="*/ 1250950 h 1265727"/>
                    <a:gd name="connsiteX2" fmla="*/ 2425700 w 2425700"/>
                    <a:gd name="connsiteY2" fmla="*/ 0 h 1265727"/>
                    <a:gd name="connsiteX3" fmla="*/ 0 w 2425700"/>
                    <a:gd name="connsiteY3" fmla="*/ 1265727 h 1265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25700" h="1265727">
                      <a:moveTo>
                        <a:pt x="0" y="1265727"/>
                      </a:moveTo>
                      <a:lnTo>
                        <a:pt x="1587500" y="1250950"/>
                      </a:lnTo>
                      <a:lnTo>
                        <a:pt x="2425700" y="0"/>
                      </a:lnTo>
                      <a:lnTo>
                        <a:pt x="0" y="1265727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7" name="フリーフォーム: 図形 176">
                  <a:extLst>
                    <a:ext uri="{FF2B5EF4-FFF2-40B4-BE49-F238E27FC236}">
                      <a16:creationId xmlns:a16="http://schemas.microsoft.com/office/drawing/2014/main" id="{EA05E231-21C9-40C0-84E0-7CB640135313}"/>
                    </a:ext>
                  </a:extLst>
                </p:cNvPr>
                <p:cNvSpPr/>
                <p:nvPr/>
              </p:nvSpPr>
              <p:spPr>
                <a:xfrm flipH="1" flipV="1">
                  <a:off x="4480211" y="4582645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" name="フリーフォーム: 図形 177">
                  <a:extLst>
                    <a:ext uri="{FF2B5EF4-FFF2-40B4-BE49-F238E27FC236}">
                      <a16:creationId xmlns:a16="http://schemas.microsoft.com/office/drawing/2014/main" id="{F071011E-EE85-4983-B3A2-3B2743D1F1E9}"/>
                    </a:ext>
                  </a:extLst>
                </p:cNvPr>
                <p:cNvSpPr/>
                <p:nvPr/>
              </p:nvSpPr>
              <p:spPr>
                <a:xfrm flipV="1">
                  <a:off x="1762298" y="823168"/>
                  <a:ext cx="5272699" cy="5067300"/>
                </a:xfrm>
                <a:custGeom>
                  <a:avLst/>
                  <a:gdLst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260636 w 5272699"/>
                    <a:gd name="connsiteY3" fmla="*/ 1116852 h 5067300"/>
                    <a:gd name="connsiteX4" fmla="*/ 967692 w 5272699"/>
                    <a:gd name="connsiteY4" fmla="*/ 66358 h 5067300"/>
                    <a:gd name="connsiteX5" fmla="*/ 2320629 w 5272699"/>
                    <a:gd name="connsiteY5" fmla="*/ 66358 h 5067300"/>
                    <a:gd name="connsiteX6" fmla="*/ 3573709 w 5272699"/>
                    <a:gd name="connsiteY6" fmla="*/ 1202690 h 5067300"/>
                    <a:gd name="connsiteX7" fmla="*/ 2870984 w 5272699"/>
                    <a:gd name="connsiteY7" fmla="*/ 158631 h 5067300"/>
                    <a:gd name="connsiteX8" fmla="*/ 4918359 w 5272699"/>
                    <a:gd name="connsiteY8" fmla="*/ 1202690 h 5067300"/>
                    <a:gd name="connsiteX9" fmla="*/ 354340 w 5272699"/>
                    <a:gd name="connsiteY9" fmla="*/ 1202690 h 5067300"/>
                    <a:gd name="connsiteX10" fmla="*/ 2401715 w 5272699"/>
                    <a:gd name="connsiteY10" fmla="*/ 158631 h 5067300"/>
                    <a:gd name="connsiteX11" fmla="*/ 1698990 w 5272699"/>
                    <a:gd name="connsiteY11" fmla="*/ 1202690 h 5067300"/>
                    <a:gd name="connsiteX12" fmla="*/ 2870984 w 5272699"/>
                    <a:gd name="connsiteY12" fmla="*/ 2375337 h 5067300"/>
                    <a:gd name="connsiteX13" fmla="*/ 3573709 w 5272699"/>
                    <a:gd name="connsiteY13" fmla="*/ 1331278 h 5067300"/>
                    <a:gd name="connsiteX14" fmla="*/ 4918359 w 5272699"/>
                    <a:gd name="connsiteY14" fmla="*/ 1331278 h 5067300"/>
                    <a:gd name="connsiteX15" fmla="*/ 2401715 w 5272699"/>
                    <a:gd name="connsiteY15" fmla="*/ 2375337 h 5067300"/>
                    <a:gd name="connsiteX16" fmla="*/ 354340 w 5272699"/>
                    <a:gd name="connsiteY16" fmla="*/ 1331278 h 5067300"/>
                    <a:gd name="connsiteX17" fmla="*/ 1698990 w 5272699"/>
                    <a:gd name="connsiteY17" fmla="*/ 1331278 h 5067300"/>
                    <a:gd name="connsiteX18" fmla="*/ 2705468 w 5272699"/>
                    <a:gd name="connsiteY18" fmla="*/ 2384147 h 5067300"/>
                    <a:gd name="connsiteX19" fmla="*/ 2705468 w 5272699"/>
                    <a:gd name="connsiteY19" fmla="*/ 149821 h 5067300"/>
                    <a:gd name="connsiteX20" fmla="*/ 3457397 w 5272699"/>
                    <a:gd name="connsiteY20" fmla="*/ 1266984 h 5067300"/>
                    <a:gd name="connsiteX21" fmla="*/ 2567231 w 5272699"/>
                    <a:gd name="connsiteY21" fmla="*/ 2384147 h 5067300"/>
                    <a:gd name="connsiteX22" fmla="*/ 1815302 w 5272699"/>
                    <a:gd name="connsiteY22" fmla="*/ 1266984 h 5067300"/>
                    <a:gd name="connsiteX23" fmla="*/ 2567231 w 5272699"/>
                    <a:gd name="connsiteY23" fmla="*/ 149821 h 5067300"/>
                    <a:gd name="connsiteX24" fmla="*/ 2952070 w 5272699"/>
                    <a:gd name="connsiteY24" fmla="*/ 2467610 h 5067300"/>
                    <a:gd name="connsiteX25" fmla="*/ 5012063 w 5272699"/>
                    <a:gd name="connsiteY25" fmla="*/ 1417116 h 5067300"/>
                    <a:gd name="connsiteX26" fmla="*/ 4305007 w 5272699"/>
                    <a:gd name="connsiteY26" fmla="*/ 2467610 h 5067300"/>
                    <a:gd name="connsiteX27" fmla="*/ 967692 w 5272699"/>
                    <a:gd name="connsiteY27" fmla="*/ 2467610 h 5067300"/>
                    <a:gd name="connsiteX28" fmla="*/ 260636 w 5272699"/>
                    <a:gd name="connsiteY28" fmla="*/ 1417116 h 5067300"/>
                    <a:gd name="connsiteX29" fmla="*/ 2320629 w 5272699"/>
                    <a:gd name="connsiteY29" fmla="*/ 2467610 h 5067300"/>
                    <a:gd name="connsiteX30" fmla="*/ 5012063 w 5272699"/>
                    <a:gd name="connsiteY30" fmla="*/ 3650502 h 5067300"/>
                    <a:gd name="connsiteX31" fmla="*/ 2952070 w 5272699"/>
                    <a:gd name="connsiteY31" fmla="*/ 2600008 h 5067300"/>
                    <a:gd name="connsiteX32" fmla="*/ 4305007 w 5272699"/>
                    <a:gd name="connsiteY32" fmla="*/ 2600008 h 5067300"/>
                    <a:gd name="connsiteX33" fmla="*/ 260636 w 5272699"/>
                    <a:gd name="connsiteY33" fmla="*/ 3650502 h 5067300"/>
                    <a:gd name="connsiteX34" fmla="*/ 967692 w 5272699"/>
                    <a:gd name="connsiteY34" fmla="*/ 2600008 h 5067300"/>
                    <a:gd name="connsiteX35" fmla="*/ 2320629 w 5272699"/>
                    <a:gd name="connsiteY35" fmla="*/ 2600008 h 5067300"/>
                    <a:gd name="connsiteX36" fmla="*/ 5204299 w 5272699"/>
                    <a:gd name="connsiteY36" fmla="*/ 3699010 h 5067300"/>
                    <a:gd name="connsiteX37" fmla="*/ 4419930 w 5272699"/>
                    <a:gd name="connsiteY37" fmla="*/ 2533650 h 5067300"/>
                    <a:gd name="connsiteX38" fmla="*/ 4420144 w 5272699"/>
                    <a:gd name="connsiteY38" fmla="*/ 2533650 h 5067300"/>
                    <a:gd name="connsiteX39" fmla="*/ 5204299 w 5272699"/>
                    <a:gd name="connsiteY39" fmla="*/ 1368608 h 5067300"/>
                    <a:gd name="connsiteX40" fmla="*/ 5204299 w 5272699"/>
                    <a:gd name="connsiteY40" fmla="*/ 2533650 h 5067300"/>
                    <a:gd name="connsiteX41" fmla="*/ 68400 w 5272699"/>
                    <a:gd name="connsiteY41" fmla="*/ 3699010 h 5067300"/>
                    <a:gd name="connsiteX42" fmla="*/ 68400 w 5272699"/>
                    <a:gd name="connsiteY42" fmla="*/ 2533650 h 5067300"/>
                    <a:gd name="connsiteX43" fmla="*/ 68400 w 5272699"/>
                    <a:gd name="connsiteY43" fmla="*/ 1368608 h 5067300"/>
                    <a:gd name="connsiteX44" fmla="*/ 852555 w 5272699"/>
                    <a:gd name="connsiteY44" fmla="*/ 2533650 h 5067300"/>
                    <a:gd name="connsiteX45" fmla="*/ 852769 w 5272699"/>
                    <a:gd name="connsiteY45" fmla="*/ 2533650 h 5067300"/>
                    <a:gd name="connsiteX46" fmla="*/ 3573709 w 5272699"/>
                    <a:gd name="connsiteY46" fmla="*/ 3736340 h 5067300"/>
                    <a:gd name="connsiteX47" fmla="*/ 2870984 w 5272699"/>
                    <a:gd name="connsiteY47" fmla="*/ 2692281 h 5067300"/>
                    <a:gd name="connsiteX48" fmla="*/ 4918359 w 5272699"/>
                    <a:gd name="connsiteY48" fmla="*/ 3736340 h 5067300"/>
                    <a:gd name="connsiteX49" fmla="*/ 354340 w 5272699"/>
                    <a:gd name="connsiteY49" fmla="*/ 3736340 h 5067300"/>
                    <a:gd name="connsiteX50" fmla="*/ 2401715 w 5272699"/>
                    <a:gd name="connsiteY50" fmla="*/ 2692281 h 5067300"/>
                    <a:gd name="connsiteX51" fmla="*/ 1698990 w 5272699"/>
                    <a:gd name="connsiteY51" fmla="*/ 3736340 h 5067300"/>
                    <a:gd name="connsiteX52" fmla="*/ 2870984 w 5272699"/>
                    <a:gd name="connsiteY52" fmla="*/ 4908987 h 5067300"/>
                    <a:gd name="connsiteX53" fmla="*/ 3573709 w 5272699"/>
                    <a:gd name="connsiteY53" fmla="*/ 3864928 h 5067300"/>
                    <a:gd name="connsiteX54" fmla="*/ 4918359 w 5272699"/>
                    <a:gd name="connsiteY54" fmla="*/ 3864928 h 5067300"/>
                    <a:gd name="connsiteX55" fmla="*/ 2401715 w 5272699"/>
                    <a:gd name="connsiteY55" fmla="*/ 4908987 h 5067300"/>
                    <a:gd name="connsiteX56" fmla="*/ 354340 w 5272699"/>
                    <a:gd name="connsiteY56" fmla="*/ 3864928 h 5067300"/>
                    <a:gd name="connsiteX57" fmla="*/ 1698990 w 5272699"/>
                    <a:gd name="connsiteY57" fmla="*/ 3864928 h 5067300"/>
                    <a:gd name="connsiteX58" fmla="*/ 2705468 w 5272699"/>
                    <a:gd name="connsiteY58" fmla="*/ 4917797 h 5067300"/>
                    <a:gd name="connsiteX59" fmla="*/ 2705468 w 5272699"/>
                    <a:gd name="connsiteY59" fmla="*/ 2683471 h 5067300"/>
                    <a:gd name="connsiteX60" fmla="*/ 3457397 w 5272699"/>
                    <a:gd name="connsiteY60" fmla="*/ 3800634 h 5067300"/>
                    <a:gd name="connsiteX61" fmla="*/ 2567231 w 5272699"/>
                    <a:gd name="connsiteY61" fmla="*/ 4917797 h 5067300"/>
                    <a:gd name="connsiteX62" fmla="*/ 1815302 w 5272699"/>
                    <a:gd name="connsiteY62" fmla="*/ 3800634 h 5067300"/>
                    <a:gd name="connsiteX63" fmla="*/ 2567231 w 5272699"/>
                    <a:gd name="connsiteY63" fmla="*/ 2683471 h 5067300"/>
                    <a:gd name="connsiteX64" fmla="*/ 2952070 w 5272699"/>
                    <a:gd name="connsiteY64" fmla="*/ 5001260 h 5067300"/>
                    <a:gd name="connsiteX65" fmla="*/ 5012063 w 5272699"/>
                    <a:gd name="connsiteY65" fmla="*/ 3950766 h 5067300"/>
                    <a:gd name="connsiteX66" fmla="*/ 4305007 w 5272699"/>
                    <a:gd name="connsiteY66" fmla="*/ 5001260 h 5067300"/>
                    <a:gd name="connsiteX67" fmla="*/ 967692 w 5272699"/>
                    <a:gd name="connsiteY67" fmla="*/ 5001260 h 5067300"/>
                    <a:gd name="connsiteX68" fmla="*/ 260636 w 5272699"/>
                    <a:gd name="connsiteY68" fmla="*/ 3950766 h 5067300"/>
                    <a:gd name="connsiteX69" fmla="*/ 2320629 w 5272699"/>
                    <a:gd name="connsiteY69" fmla="*/ 5001260 h 5067300"/>
                    <a:gd name="connsiteX70" fmla="*/ 0 w 5272699"/>
                    <a:gd name="connsiteY70" fmla="*/ 5067300 h 5067300"/>
                    <a:gd name="connsiteX71" fmla="*/ 68400 w 5272699"/>
                    <a:gd name="connsiteY71" fmla="*/ 5067300 h 5067300"/>
                    <a:gd name="connsiteX72" fmla="*/ 68400 w 5272699"/>
                    <a:gd name="connsiteY72" fmla="*/ 3902258 h 5067300"/>
                    <a:gd name="connsiteX73" fmla="*/ 852555 w 5272699"/>
                    <a:gd name="connsiteY73" fmla="*/ 5067300 h 5067300"/>
                    <a:gd name="connsiteX74" fmla="*/ 4420144 w 5272699"/>
                    <a:gd name="connsiteY74" fmla="*/ 5067300 h 5067300"/>
                    <a:gd name="connsiteX75" fmla="*/ 5204299 w 5272699"/>
                    <a:gd name="connsiteY75" fmla="*/ 3902258 h 5067300"/>
                    <a:gd name="connsiteX76" fmla="*/ 5204299 w 5272699"/>
                    <a:gd name="connsiteY76" fmla="*/ 5067300 h 5067300"/>
                    <a:gd name="connsiteX77" fmla="*/ 5272699 w 5272699"/>
                    <a:gd name="connsiteY77" fmla="*/ 5067300 h 5067300"/>
                    <a:gd name="connsiteX78" fmla="*/ 5272699 w 5272699"/>
                    <a:gd name="connsiteY78" fmla="*/ 3800634 h 5067300"/>
                    <a:gd name="connsiteX79" fmla="*/ 5272699 w 5272699"/>
                    <a:gd name="connsiteY79" fmla="*/ 2533650 h 5067300"/>
                    <a:gd name="connsiteX80" fmla="*/ 5272699 w 5272699"/>
                    <a:gd name="connsiteY80" fmla="*/ 1266984 h 5067300"/>
                    <a:gd name="connsiteX81" fmla="*/ 5272699 w 5272699"/>
                    <a:gd name="connsiteY81" fmla="*/ 0 h 5067300"/>
                    <a:gd name="connsiteX82" fmla="*/ 5204299 w 5272699"/>
                    <a:gd name="connsiteY82" fmla="*/ 0 h 5067300"/>
                    <a:gd name="connsiteX83" fmla="*/ 5204299 w 5272699"/>
                    <a:gd name="connsiteY83" fmla="*/ 1165360 h 5067300"/>
                    <a:gd name="connsiteX84" fmla="*/ 4419930 w 5272699"/>
                    <a:gd name="connsiteY84" fmla="*/ 0 h 5067300"/>
                    <a:gd name="connsiteX85" fmla="*/ 852769 w 5272699"/>
                    <a:gd name="connsiteY85" fmla="*/ 0 h 5067300"/>
                    <a:gd name="connsiteX86" fmla="*/ 68400 w 5272699"/>
                    <a:gd name="connsiteY86" fmla="*/ 1165360 h 5067300"/>
                    <a:gd name="connsiteX87" fmla="*/ 68400 w 5272699"/>
                    <a:gd name="connsiteY87" fmla="*/ 0 h 5067300"/>
                    <a:gd name="connsiteX88" fmla="*/ 0 w 5272699"/>
                    <a:gd name="connsiteY88" fmla="*/ 0 h 5067300"/>
                    <a:gd name="connsiteX89" fmla="*/ 0 w 5272699"/>
                    <a:gd name="connsiteY89" fmla="*/ 1266984 h 5067300"/>
                    <a:gd name="connsiteX90" fmla="*/ 0 w 5272699"/>
                    <a:gd name="connsiteY90" fmla="*/ 2533650 h 5067300"/>
                    <a:gd name="connsiteX91" fmla="*/ 0 w 5272699"/>
                    <a:gd name="connsiteY91" fmla="*/ 3800634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2533650 h 5067300"/>
                    <a:gd name="connsiteX53" fmla="*/ 5204299 w 5272699"/>
                    <a:gd name="connsiteY53" fmla="*/ 3699010 h 5067300"/>
                    <a:gd name="connsiteX54" fmla="*/ 68400 w 5272699"/>
                    <a:gd name="connsiteY54" fmla="*/ 3699010 h 5067300"/>
                    <a:gd name="connsiteX55" fmla="*/ 68400 w 5272699"/>
                    <a:gd name="connsiteY55" fmla="*/ 1368608 h 5067300"/>
                    <a:gd name="connsiteX56" fmla="*/ 852555 w 5272699"/>
                    <a:gd name="connsiteY56" fmla="*/ 2533650 h 5067300"/>
                    <a:gd name="connsiteX57" fmla="*/ 852769 w 5272699"/>
                    <a:gd name="connsiteY57" fmla="*/ 2533650 h 5067300"/>
                    <a:gd name="connsiteX58" fmla="*/ 68400 w 5272699"/>
                    <a:gd name="connsiteY58" fmla="*/ 3699010 h 5067300"/>
                    <a:gd name="connsiteX59" fmla="*/ 3573709 w 5272699"/>
                    <a:gd name="connsiteY59" fmla="*/ 3736340 h 5067300"/>
                    <a:gd name="connsiteX60" fmla="*/ 2870984 w 5272699"/>
                    <a:gd name="connsiteY60" fmla="*/ 2692281 h 5067300"/>
                    <a:gd name="connsiteX61" fmla="*/ 4918359 w 5272699"/>
                    <a:gd name="connsiteY61" fmla="*/ 3736340 h 5067300"/>
                    <a:gd name="connsiteX62" fmla="*/ 3573709 w 5272699"/>
                    <a:gd name="connsiteY62" fmla="*/ 3736340 h 5067300"/>
                    <a:gd name="connsiteX63" fmla="*/ 354340 w 5272699"/>
                    <a:gd name="connsiteY63" fmla="*/ 3736340 h 5067300"/>
                    <a:gd name="connsiteX64" fmla="*/ 2401715 w 5272699"/>
                    <a:gd name="connsiteY64" fmla="*/ 2692281 h 5067300"/>
                    <a:gd name="connsiteX65" fmla="*/ 1698990 w 5272699"/>
                    <a:gd name="connsiteY65" fmla="*/ 3736340 h 5067300"/>
                    <a:gd name="connsiteX66" fmla="*/ 354340 w 5272699"/>
                    <a:gd name="connsiteY66" fmla="*/ 3736340 h 5067300"/>
                    <a:gd name="connsiteX67" fmla="*/ 2870984 w 5272699"/>
                    <a:gd name="connsiteY67" fmla="*/ 4908987 h 5067300"/>
                    <a:gd name="connsiteX68" fmla="*/ 3573709 w 5272699"/>
                    <a:gd name="connsiteY68" fmla="*/ 3864928 h 5067300"/>
                    <a:gd name="connsiteX69" fmla="*/ 4918359 w 5272699"/>
                    <a:gd name="connsiteY69" fmla="*/ 3864928 h 5067300"/>
                    <a:gd name="connsiteX70" fmla="*/ 2870984 w 5272699"/>
                    <a:gd name="connsiteY70" fmla="*/ 4908987 h 5067300"/>
                    <a:gd name="connsiteX71" fmla="*/ 2401715 w 5272699"/>
                    <a:gd name="connsiteY71" fmla="*/ 4908987 h 5067300"/>
                    <a:gd name="connsiteX72" fmla="*/ 354340 w 5272699"/>
                    <a:gd name="connsiteY72" fmla="*/ 3864928 h 5067300"/>
                    <a:gd name="connsiteX73" fmla="*/ 1698990 w 5272699"/>
                    <a:gd name="connsiteY73" fmla="*/ 3864928 h 5067300"/>
                    <a:gd name="connsiteX74" fmla="*/ 2401715 w 5272699"/>
                    <a:gd name="connsiteY74" fmla="*/ 4908987 h 5067300"/>
                    <a:gd name="connsiteX75" fmla="*/ 2705468 w 5272699"/>
                    <a:gd name="connsiteY75" fmla="*/ 4917797 h 5067300"/>
                    <a:gd name="connsiteX76" fmla="*/ 2705468 w 5272699"/>
                    <a:gd name="connsiteY76" fmla="*/ 2683471 h 5067300"/>
                    <a:gd name="connsiteX77" fmla="*/ 3457397 w 5272699"/>
                    <a:gd name="connsiteY77" fmla="*/ 3800634 h 5067300"/>
                    <a:gd name="connsiteX78" fmla="*/ 2705468 w 5272699"/>
                    <a:gd name="connsiteY78" fmla="*/ 4917797 h 5067300"/>
                    <a:gd name="connsiteX79" fmla="*/ 2567231 w 5272699"/>
                    <a:gd name="connsiteY79" fmla="*/ 4917797 h 5067300"/>
                    <a:gd name="connsiteX80" fmla="*/ 1815302 w 5272699"/>
                    <a:gd name="connsiteY80" fmla="*/ 3800634 h 5067300"/>
                    <a:gd name="connsiteX81" fmla="*/ 2567231 w 5272699"/>
                    <a:gd name="connsiteY81" fmla="*/ 2683471 h 5067300"/>
                    <a:gd name="connsiteX82" fmla="*/ 2567231 w 5272699"/>
                    <a:gd name="connsiteY82" fmla="*/ 4917797 h 5067300"/>
                    <a:gd name="connsiteX83" fmla="*/ 2952070 w 5272699"/>
                    <a:gd name="connsiteY83" fmla="*/ 5001260 h 5067300"/>
                    <a:gd name="connsiteX84" fmla="*/ 5012063 w 5272699"/>
                    <a:gd name="connsiteY84" fmla="*/ 3950766 h 5067300"/>
                    <a:gd name="connsiteX85" fmla="*/ 4305007 w 5272699"/>
                    <a:gd name="connsiteY85" fmla="*/ 5001260 h 5067300"/>
                    <a:gd name="connsiteX86" fmla="*/ 2952070 w 5272699"/>
                    <a:gd name="connsiteY86" fmla="*/ 5001260 h 5067300"/>
                    <a:gd name="connsiteX87" fmla="*/ 967692 w 5272699"/>
                    <a:gd name="connsiteY87" fmla="*/ 5001260 h 5067300"/>
                    <a:gd name="connsiteX88" fmla="*/ 260636 w 5272699"/>
                    <a:gd name="connsiteY88" fmla="*/ 3950766 h 5067300"/>
                    <a:gd name="connsiteX89" fmla="*/ 2320629 w 5272699"/>
                    <a:gd name="connsiteY89" fmla="*/ 5001260 h 5067300"/>
                    <a:gd name="connsiteX90" fmla="*/ 967692 w 5272699"/>
                    <a:gd name="connsiteY90" fmla="*/ 5001260 h 5067300"/>
                    <a:gd name="connsiteX91" fmla="*/ 0 w 5272699"/>
                    <a:gd name="connsiteY91" fmla="*/ 5067300 h 5067300"/>
                    <a:gd name="connsiteX92" fmla="*/ 68400 w 5272699"/>
                    <a:gd name="connsiteY92" fmla="*/ 5067300 h 5067300"/>
                    <a:gd name="connsiteX93" fmla="*/ 68400 w 5272699"/>
                    <a:gd name="connsiteY93" fmla="*/ 3902258 h 5067300"/>
                    <a:gd name="connsiteX94" fmla="*/ 852555 w 5272699"/>
                    <a:gd name="connsiteY94" fmla="*/ 5067300 h 5067300"/>
                    <a:gd name="connsiteX95" fmla="*/ 4420144 w 5272699"/>
                    <a:gd name="connsiteY95" fmla="*/ 5067300 h 5067300"/>
                    <a:gd name="connsiteX96" fmla="*/ 5204299 w 5272699"/>
                    <a:gd name="connsiteY96" fmla="*/ 3902258 h 5067300"/>
                    <a:gd name="connsiteX97" fmla="*/ 5204299 w 5272699"/>
                    <a:gd name="connsiteY97" fmla="*/ 5067300 h 5067300"/>
                    <a:gd name="connsiteX98" fmla="*/ 5272699 w 5272699"/>
                    <a:gd name="connsiteY98" fmla="*/ 5067300 h 5067300"/>
                    <a:gd name="connsiteX99" fmla="*/ 5272699 w 5272699"/>
                    <a:gd name="connsiteY99" fmla="*/ 3800634 h 5067300"/>
                    <a:gd name="connsiteX100" fmla="*/ 5272699 w 5272699"/>
                    <a:gd name="connsiteY100" fmla="*/ 2533650 h 5067300"/>
                    <a:gd name="connsiteX101" fmla="*/ 5272699 w 5272699"/>
                    <a:gd name="connsiteY101" fmla="*/ 1266984 h 5067300"/>
                    <a:gd name="connsiteX102" fmla="*/ 5272699 w 5272699"/>
                    <a:gd name="connsiteY102" fmla="*/ 0 h 5067300"/>
                    <a:gd name="connsiteX103" fmla="*/ 5204299 w 5272699"/>
                    <a:gd name="connsiteY103" fmla="*/ 0 h 5067300"/>
                    <a:gd name="connsiteX104" fmla="*/ 5204299 w 5272699"/>
                    <a:gd name="connsiteY104" fmla="*/ 1165360 h 5067300"/>
                    <a:gd name="connsiteX105" fmla="*/ 4419930 w 5272699"/>
                    <a:gd name="connsiteY105" fmla="*/ 0 h 5067300"/>
                    <a:gd name="connsiteX106" fmla="*/ 852769 w 5272699"/>
                    <a:gd name="connsiteY106" fmla="*/ 0 h 5067300"/>
                    <a:gd name="connsiteX107" fmla="*/ 68400 w 5272699"/>
                    <a:gd name="connsiteY107" fmla="*/ 1165360 h 5067300"/>
                    <a:gd name="connsiteX108" fmla="*/ 68400 w 5272699"/>
                    <a:gd name="connsiteY108" fmla="*/ 0 h 5067300"/>
                    <a:gd name="connsiteX109" fmla="*/ 0 w 5272699"/>
                    <a:gd name="connsiteY109" fmla="*/ 0 h 5067300"/>
                    <a:gd name="connsiteX110" fmla="*/ 0 w 5272699"/>
                    <a:gd name="connsiteY110" fmla="*/ 1266984 h 5067300"/>
                    <a:gd name="connsiteX111" fmla="*/ 0 w 5272699"/>
                    <a:gd name="connsiteY111" fmla="*/ 2533650 h 5067300"/>
                    <a:gd name="connsiteX112" fmla="*/ 0 w 5272699"/>
                    <a:gd name="connsiteY112" fmla="*/ 3800634 h 5067300"/>
                    <a:gd name="connsiteX113" fmla="*/ 0 w 5272699"/>
                    <a:gd name="connsiteY113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2533650 h 5067300"/>
                    <a:gd name="connsiteX53" fmla="*/ 5204299 w 5272699"/>
                    <a:gd name="connsiteY53" fmla="*/ 3699010 h 5067300"/>
                    <a:gd name="connsiteX54" fmla="*/ 68400 w 5272699"/>
                    <a:gd name="connsiteY54" fmla="*/ 3699010 h 5067300"/>
                    <a:gd name="connsiteX55" fmla="*/ 68400 w 5272699"/>
                    <a:gd name="connsiteY55" fmla="*/ 1368608 h 5067300"/>
                    <a:gd name="connsiteX56" fmla="*/ 852555 w 5272699"/>
                    <a:gd name="connsiteY56" fmla="*/ 2533650 h 5067300"/>
                    <a:gd name="connsiteX57" fmla="*/ 852769 w 5272699"/>
                    <a:gd name="connsiteY57" fmla="*/ 2533650 h 5067300"/>
                    <a:gd name="connsiteX58" fmla="*/ 68400 w 5272699"/>
                    <a:gd name="connsiteY58" fmla="*/ 3699010 h 5067300"/>
                    <a:gd name="connsiteX59" fmla="*/ 3573709 w 5272699"/>
                    <a:gd name="connsiteY59" fmla="*/ 3736340 h 5067300"/>
                    <a:gd name="connsiteX60" fmla="*/ 2870984 w 5272699"/>
                    <a:gd name="connsiteY60" fmla="*/ 2692281 h 5067300"/>
                    <a:gd name="connsiteX61" fmla="*/ 4918359 w 5272699"/>
                    <a:gd name="connsiteY61" fmla="*/ 3736340 h 5067300"/>
                    <a:gd name="connsiteX62" fmla="*/ 3573709 w 5272699"/>
                    <a:gd name="connsiteY62" fmla="*/ 3736340 h 5067300"/>
                    <a:gd name="connsiteX63" fmla="*/ 354340 w 5272699"/>
                    <a:gd name="connsiteY63" fmla="*/ 3736340 h 5067300"/>
                    <a:gd name="connsiteX64" fmla="*/ 2401715 w 5272699"/>
                    <a:gd name="connsiteY64" fmla="*/ 2692281 h 5067300"/>
                    <a:gd name="connsiteX65" fmla="*/ 1698990 w 5272699"/>
                    <a:gd name="connsiteY65" fmla="*/ 3736340 h 5067300"/>
                    <a:gd name="connsiteX66" fmla="*/ 354340 w 5272699"/>
                    <a:gd name="connsiteY66" fmla="*/ 3736340 h 5067300"/>
                    <a:gd name="connsiteX67" fmla="*/ 2870984 w 5272699"/>
                    <a:gd name="connsiteY67" fmla="*/ 4908987 h 5067300"/>
                    <a:gd name="connsiteX68" fmla="*/ 3573709 w 5272699"/>
                    <a:gd name="connsiteY68" fmla="*/ 3864928 h 5067300"/>
                    <a:gd name="connsiteX69" fmla="*/ 4918359 w 5272699"/>
                    <a:gd name="connsiteY69" fmla="*/ 3864928 h 5067300"/>
                    <a:gd name="connsiteX70" fmla="*/ 2870984 w 5272699"/>
                    <a:gd name="connsiteY70" fmla="*/ 4908987 h 5067300"/>
                    <a:gd name="connsiteX71" fmla="*/ 2401715 w 5272699"/>
                    <a:gd name="connsiteY71" fmla="*/ 4908987 h 5067300"/>
                    <a:gd name="connsiteX72" fmla="*/ 354340 w 5272699"/>
                    <a:gd name="connsiteY72" fmla="*/ 3864928 h 5067300"/>
                    <a:gd name="connsiteX73" fmla="*/ 1698990 w 5272699"/>
                    <a:gd name="connsiteY73" fmla="*/ 3864928 h 5067300"/>
                    <a:gd name="connsiteX74" fmla="*/ 2401715 w 5272699"/>
                    <a:gd name="connsiteY74" fmla="*/ 4908987 h 5067300"/>
                    <a:gd name="connsiteX75" fmla="*/ 2705468 w 5272699"/>
                    <a:gd name="connsiteY75" fmla="*/ 4917797 h 5067300"/>
                    <a:gd name="connsiteX76" fmla="*/ 2705468 w 5272699"/>
                    <a:gd name="connsiteY76" fmla="*/ 2683471 h 5067300"/>
                    <a:gd name="connsiteX77" fmla="*/ 3457397 w 5272699"/>
                    <a:gd name="connsiteY77" fmla="*/ 3800634 h 5067300"/>
                    <a:gd name="connsiteX78" fmla="*/ 2705468 w 5272699"/>
                    <a:gd name="connsiteY78" fmla="*/ 4917797 h 5067300"/>
                    <a:gd name="connsiteX79" fmla="*/ 2567231 w 5272699"/>
                    <a:gd name="connsiteY79" fmla="*/ 4917797 h 5067300"/>
                    <a:gd name="connsiteX80" fmla="*/ 1815302 w 5272699"/>
                    <a:gd name="connsiteY80" fmla="*/ 3800634 h 5067300"/>
                    <a:gd name="connsiteX81" fmla="*/ 2567231 w 5272699"/>
                    <a:gd name="connsiteY81" fmla="*/ 2683471 h 5067300"/>
                    <a:gd name="connsiteX82" fmla="*/ 2567231 w 5272699"/>
                    <a:gd name="connsiteY82" fmla="*/ 4917797 h 5067300"/>
                    <a:gd name="connsiteX83" fmla="*/ 2952070 w 5272699"/>
                    <a:gd name="connsiteY83" fmla="*/ 5001260 h 5067300"/>
                    <a:gd name="connsiteX84" fmla="*/ 5012063 w 5272699"/>
                    <a:gd name="connsiteY84" fmla="*/ 3950766 h 5067300"/>
                    <a:gd name="connsiteX85" fmla="*/ 4305007 w 5272699"/>
                    <a:gd name="connsiteY85" fmla="*/ 5001260 h 5067300"/>
                    <a:gd name="connsiteX86" fmla="*/ 2952070 w 5272699"/>
                    <a:gd name="connsiteY86" fmla="*/ 5001260 h 5067300"/>
                    <a:gd name="connsiteX87" fmla="*/ 967692 w 5272699"/>
                    <a:gd name="connsiteY87" fmla="*/ 5001260 h 5067300"/>
                    <a:gd name="connsiteX88" fmla="*/ 260636 w 5272699"/>
                    <a:gd name="connsiteY88" fmla="*/ 3950766 h 5067300"/>
                    <a:gd name="connsiteX89" fmla="*/ 2320629 w 5272699"/>
                    <a:gd name="connsiteY89" fmla="*/ 5001260 h 5067300"/>
                    <a:gd name="connsiteX90" fmla="*/ 967692 w 5272699"/>
                    <a:gd name="connsiteY90" fmla="*/ 5001260 h 5067300"/>
                    <a:gd name="connsiteX91" fmla="*/ 0 w 5272699"/>
                    <a:gd name="connsiteY91" fmla="*/ 5067300 h 5067300"/>
                    <a:gd name="connsiteX92" fmla="*/ 68400 w 5272699"/>
                    <a:gd name="connsiteY92" fmla="*/ 5067300 h 5067300"/>
                    <a:gd name="connsiteX93" fmla="*/ 68400 w 5272699"/>
                    <a:gd name="connsiteY93" fmla="*/ 3902258 h 5067300"/>
                    <a:gd name="connsiteX94" fmla="*/ 852555 w 5272699"/>
                    <a:gd name="connsiteY94" fmla="*/ 5067300 h 5067300"/>
                    <a:gd name="connsiteX95" fmla="*/ 4420144 w 5272699"/>
                    <a:gd name="connsiteY95" fmla="*/ 5067300 h 5067300"/>
                    <a:gd name="connsiteX96" fmla="*/ 5204299 w 5272699"/>
                    <a:gd name="connsiteY96" fmla="*/ 3902258 h 5067300"/>
                    <a:gd name="connsiteX97" fmla="*/ 5204299 w 5272699"/>
                    <a:gd name="connsiteY97" fmla="*/ 5067300 h 5067300"/>
                    <a:gd name="connsiteX98" fmla="*/ 5272699 w 5272699"/>
                    <a:gd name="connsiteY98" fmla="*/ 5067300 h 5067300"/>
                    <a:gd name="connsiteX99" fmla="*/ 5272699 w 5272699"/>
                    <a:gd name="connsiteY99" fmla="*/ 3800634 h 5067300"/>
                    <a:gd name="connsiteX100" fmla="*/ 5272699 w 5272699"/>
                    <a:gd name="connsiteY100" fmla="*/ 2533650 h 5067300"/>
                    <a:gd name="connsiteX101" fmla="*/ 5272699 w 5272699"/>
                    <a:gd name="connsiteY101" fmla="*/ 1266984 h 5067300"/>
                    <a:gd name="connsiteX102" fmla="*/ 5272699 w 5272699"/>
                    <a:gd name="connsiteY102" fmla="*/ 0 h 5067300"/>
                    <a:gd name="connsiteX103" fmla="*/ 5204299 w 5272699"/>
                    <a:gd name="connsiteY103" fmla="*/ 0 h 5067300"/>
                    <a:gd name="connsiteX104" fmla="*/ 5204299 w 5272699"/>
                    <a:gd name="connsiteY104" fmla="*/ 1165360 h 5067300"/>
                    <a:gd name="connsiteX105" fmla="*/ 4419930 w 5272699"/>
                    <a:gd name="connsiteY105" fmla="*/ 0 h 5067300"/>
                    <a:gd name="connsiteX106" fmla="*/ 852769 w 5272699"/>
                    <a:gd name="connsiteY106" fmla="*/ 0 h 5067300"/>
                    <a:gd name="connsiteX107" fmla="*/ 68400 w 5272699"/>
                    <a:gd name="connsiteY107" fmla="*/ 1165360 h 5067300"/>
                    <a:gd name="connsiteX108" fmla="*/ 68400 w 5272699"/>
                    <a:gd name="connsiteY108" fmla="*/ 0 h 5067300"/>
                    <a:gd name="connsiteX109" fmla="*/ 0 w 5272699"/>
                    <a:gd name="connsiteY109" fmla="*/ 0 h 5067300"/>
                    <a:gd name="connsiteX110" fmla="*/ 0 w 5272699"/>
                    <a:gd name="connsiteY110" fmla="*/ 1266984 h 5067300"/>
                    <a:gd name="connsiteX111" fmla="*/ 0 w 5272699"/>
                    <a:gd name="connsiteY111" fmla="*/ 3800634 h 5067300"/>
                    <a:gd name="connsiteX112" fmla="*/ 0 w 5272699"/>
                    <a:gd name="connsiteY112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2533650 h 5067300"/>
                    <a:gd name="connsiteX53" fmla="*/ 5204299 w 5272699"/>
                    <a:gd name="connsiteY53" fmla="*/ 3699010 h 5067300"/>
                    <a:gd name="connsiteX54" fmla="*/ 68400 w 5272699"/>
                    <a:gd name="connsiteY54" fmla="*/ 3699010 h 5067300"/>
                    <a:gd name="connsiteX55" fmla="*/ 68400 w 5272699"/>
                    <a:gd name="connsiteY55" fmla="*/ 1368608 h 5067300"/>
                    <a:gd name="connsiteX56" fmla="*/ 852555 w 5272699"/>
                    <a:gd name="connsiteY56" fmla="*/ 2533650 h 5067300"/>
                    <a:gd name="connsiteX57" fmla="*/ 852769 w 5272699"/>
                    <a:gd name="connsiteY57" fmla="*/ 2533650 h 5067300"/>
                    <a:gd name="connsiteX58" fmla="*/ 68400 w 5272699"/>
                    <a:gd name="connsiteY58" fmla="*/ 3699010 h 5067300"/>
                    <a:gd name="connsiteX59" fmla="*/ 3573709 w 5272699"/>
                    <a:gd name="connsiteY59" fmla="*/ 3736340 h 5067300"/>
                    <a:gd name="connsiteX60" fmla="*/ 2870984 w 5272699"/>
                    <a:gd name="connsiteY60" fmla="*/ 2692281 h 5067300"/>
                    <a:gd name="connsiteX61" fmla="*/ 4918359 w 5272699"/>
                    <a:gd name="connsiteY61" fmla="*/ 3736340 h 5067300"/>
                    <a:gd name="connsiteX62" fmla="*/ 3573709 w 5272699"/>
                    <a:gd name="connsiteY62" fmla="*/ 3736340 h 5067300"/>
                    <a:gd name="connsiteX63" fmla="*/ 354340 w 5272699"/>
                    <a:gd name="connsiteY63" fmla="*/ 3736340 h 5067300"/>
                    <a:gd name="connsiteX64" fmla="*/ 2401715 w 5272699"/>
                    <a:gd name="connsiteY64" fmla="*/ 2692281 h 5067300"/>
                    <a:gd name="connsiteX65" fmla="*/ 1698990 w 5272699"/>
                    <a:gd name="connsiteY65" fmla="*/ 3736340 h 5067300"/>
                    <a:gd name="connsiteX66" fmla="*/ 354340 w 5272699"/>
                    <a:gd name="connsiteY66" fmla="*/ 3736340 h 5067300"/>
                    <a:gd name="connsiteX67" fmla="*/ 2870984 w 5272699"/>
                    <a:gd name="connsiteY67" fmla="*/ 4908987 h 5067300"/>
                    <a:gd name="connsiteX68" fmla="*/ 3573709 w 5272699"/>
                    <a:gd name="connsiteY68" fmla="*/ 3864928 h 5067300"/>
                    <a:gd name="connsiteX69" fmla="*/ 4918359 w 5272699"/>
                    <a:gd name="connsiteY69" fmla="*/ 3864928 h 5067300"/>
                    <a:gd name="connsiteX70" fmla="*/ 2870984 w 5272699"/>
                    <a:gd name="connsiteY70" fmla="*/ 4908987 h 5067300"/>
                    <a:gd name="connsiteX71" fmla="*/ 2401715 w 5272699"/>
                    <a:gd name="connsiteY71" fmla="*/ 4908987 h 5067300"/>
                    <a:gd name="connsiteX72" fmla="*/ 354340 w 5272699"/>
                    <a:gd name="connsiteY72" fmla="*/ 3864928 h 5067300"/>
                    <a:gd name="connsiteX73" fmla="*/ 1698990 w 5272699"/>
                    <a:gd name="connsiteY73" fmla="*/ 3864928 h 5067300"/>
                    <a:gd name="connsiteX74" fmla="*/ 2401715 w 5272699"/>
                    <a:gd name="connsiteY74" fmla="*/ 4908987 h 5067300"/>
                    <a:gd name="connsiteX75" fmla="*/ 2705468 w 5272699"/>
                    <a:gd name="connsiteY75" fmla="*/ 4917797 h 5067300"/>
                    <a:gd name="connsiteX76" fmla="*/ 2705468 w 5272699"/>
                    <a:gd name="connsiteY76" fmla="*/ 2683471 h 5067300"/>
                    <a:gd name="connsiteX77" fmla="*/ 3457397 w 5272699"/>
                    <a:gd name="connsiteY77" fmla="*/ 3800634 h 5067300"/>
                    <a:gd name="connsiteX78" fmla="*/ 2705468 w 5272699"/>
                    <a:gd name="connsiteY78" fmla="*/ 4917797 h 5067300"/>
                    <a:gd name="connsiteX79" fmla="*/ 2567231 w 5272699"/>
                    <a:gd name="connsiteY79" fmla="*/ 4917797 h 5067300"/>
                    <a:gd name="connsiteX80" fmla="*/ 1815302 w 5272699"/>
                    <a:gd name="connsiteY80" fmla="*/ 3800634 h 5067300"/>
                    <a:gd name="connsiteX81" fmla="*/ 2567231 w 5272699"/>
                    <a:gd name="connsiteY81" fmla="*/ 2683471 h 5067300"/>
                    <a:gd name="connsiteX82" fmla="*/ 2567231 w 5272699"/>
                    <a:gd name="connsiteY82" fmla="*/ 4917797 h 5067300"/>
                    <a:gd name="connsiteX83" fmla="*/ 2952070 w 5272699"/>
                    <a:gd name="connsiteY83" fmla="*/ 5001260 h 5067300"/>
                    <a:gd name="connsiteX84" fmla="*/ 5012063 w 5272699"/>
                    <a:gd name="connsiteY84" fmla="*/ 3950766 h 5067300"/>
                    <a:gd name="connsiteX85" fmla="*/ 4305007 w 5272699"/>
                    <a:gd name="connsiteY85" fmla="*/ 5001260 h 5067300"/>
                    <a:gd name="connsiteX86" fmla="*/ 2952070 w 5272699"/>
                    <a:gd name="connsiteY86" fmla="*/ 5001260 h 5067300"/>
                    <a:gd name="connsiteX87" fmla="*/ 967692 w 5272699"/>
                    <a:gd name="connsiteY87" fmla="*/ 5001260 h 5067300"/>
                    <a:gd name="connsiteX88" fmla="*/ 260636 w 5272699"/>
                    <a:gd name="connsiteY88" fmla="*/ 3950766 h 5067300"/>
                    <a:gd name="connsiteX89" fmla="*/ 2320629 w 5272699"/>
                    <a:gd name="connsiteY89" fmla="*/ 5001260 h 5067300"/>
                    <a:gd name="connsiteX90" fmla="*/ 967692 w 5272699"/>
                    <a:gd name="connsiteY90" fmla="*/ 5001260 h 5067300"/>
                    <a:gd name="connsiteX91" fmla="*/ 0 w 5272699"/>
                    <a:gd name="connsiteY91" fmla="*/ 5067300 h 5067300"/>
                    <a:gd name="connsiteX92" fmla="*/ 68400 w 5272699"/>
                    <a:gd name="connsiteY92" fmla="*/ 5067300 h 5067300"/>
                    <a:gd name="connsiteX93" fmla="*/ 68400 w 5272699"/>
                    <a:gd name="connsiteY93" fmla="*/ 3902258 h 5067300"/>
                    <a:gd name="connsiteX94" fmla="*/ 852555 w 5272699"/>
                    <a:gd name="connsiteY94" fmla="*/ 5067300 h 5067300"/>
                    <a:gd name="connsiteX95" fmla="*/ 4420144 w 5272699"/>
                    <a:gd name="connsiteY95" fmla="*/ 5067300 h 5067300"/>
                    <a:gd name="connsiteX96" fmla="*/ 5204299 w 5272699"/>
                    <a:gd name="connsiteY96" fmla="*/ 3902258 h 5067300"/>
                    <a:gd name="connsiteX97" fmla="*/ 5204299 w 5272699"/>
                    <a:gd name="connsiteY97" fmla="*/ 5067300 h 5067300"/>
                    <a:gd name="connsiteX98" fmla="*/ 5272699 w 5272699"/>
                    <a:gd name="connsiteY98" fmla="*/ 5067300 h 5067300"/>
                    <a:gd name="connsiteX99" fmla="*/ 5272699 w 5272699"/>
                    <a:gd name="connsiteY99" fmla="*/ 3800634 h 5067300"/>
                    <a:gd name="connsiteX100" fmla="*/ 5272699 w 5272699"/>
                    <a:gd name="connsiteY100" fmla="*/ 2533650 h 5067300"/>
                    <a:gd name="connsiteX101" fmla="*/ 5272699 w 5272699"/>
                    <a:gd name="connsiteY101" fmla="*/ 1266984 h 5067300"/>
                    <a:gd name="connsiteX102" fmla="*/ 5272699 w 5272699"/>
                    <a:gd name="connsiteY102" fmla="*/ 0 h 5067300"/>
                    <a:gd name="connsiteX103" fmla="*/ 5204299 w 5272699"/>
                    <a:gd name="connsiteY103" fmla="*/ 0 h 5067300"/>
                    <a:gd name="connsiteX104" fmla="*/ 5204299 w 5272699"/>
                    <a:gd name="connsiteY104" fmla="*/ 1165360 h 5067300"/>
                    <a:gd name="connsiteX105" fmla="*/ 4419930 w 5272699"/>
                    <a:gd name="connsiteY105" fmla="*/ 0 h 5067300"/>
                    <a:gd name="connsiteX106" fmla="*/ 852769 w 5272699"/>
                    <a:gd name="connsiteY106" fmla="*/ 0 h 5067300"/>
                    <a:gd name="connsiteX107" fmla="*/ 68400 w 5272699"/>
                    <a:gd name="connsiteY107" fmla="*/ 1165360 h 5067300"/>
                    <a:gd name="connsiteX108" fmla="*/ 68400 w 5272699"/>
                    <a:gd name="connsiteY108" fmla="*/ 0 h 5067300"/>
                    <a:gd name="connsiteX109" fmla="*/ 0 w 5272699"/>
                    <a:gd name="connsiteY109" fmla="*/ 0 h 5067300"/>
                    <a:gd name="connsiteX110" fmla="*/ 0 w 5272699"/>
                    <a:gd name="connsiteY110" fmla="*/ 3800634 h 5067300"/>
                    <a:gd name="connsiteX111" fmla="*/ 0 w 5272699"/>
                    <a:gd name="connsiteY111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2533650 h 5067300"/>
                    <a:gd name="connsiteX53" fmla="*/ 5204299 w 5272699"/>
                    <a:gd name="connsiteY53" fmla="*/ 3699010 h 5067300"/>
                    <a:gd name="connsiteX54" fmla="*/ 68400 w 5272699"/>
                    <a:gd name="connsiteY54" fmla="*/ 3699010 h 5067300"/>
                    <a:gd name="connsiteX55" fmla="*/ 68400 w 5272699"/>
                    <a:gd name="connsiteY55" fmla="*/ 1368608 h 5067300"/>
                    <a:gd name="connsiteX56" fmla="*/ 852555 w 5272699"/>
                    <a:gd name="connsiteY56" fmla="*/ 2533650 h 5067300"/>
                    <a:gd name="connsiteX57" fmla="*/ 852769 w 5272699"/>
                    <a:gd name="connsiteY57" fmla="*/ 2533650 h 5067300"/>
                    <a:gd name="connsiteX58" fmla="*/ 68400 w 5272699"/>
                    <a:gd name="connsiteY58" fmla="*/ 3699010 h 5067300"/>
                    <a:gd name="connsiteX59" fmla="*/ 3573709 w 5272699"/>
                    <a:gd name="connsiteY59" fmla="*/ 3736340 h 5067300"/>
                    <a:gd name="connsiteX60" fmla="*/ 2870984 w 5272699"/>
                    <a:gd name="connsiteY60" fmla="*/ 2692281 h 5067300"/>
                    <a:gd name="connsiteX61" fmla="*/ 4918359 w 5272699"/>
                    <a:gd name="connsiteY61" fmla="*/ 3736340 h 5067300"/>
                    <a:gd name="connsiteX62" fmla="*/ 3573709 w 5272699"/>
                    <a:gd name="connsiteY62" fmla="*/ 3736340 h 5067300"/>
                    <a:gd name="connsiteX63" fmla="*/ 354340 w 5272699"/>
                    <a:gd name="connsiteY63" fmla="*/ 3736340 h 5067300"/>
                    <a:gd name="connsiteX64" fmla="*/ 2401715 w 5272699"/>
                    <a:gd name="connsiteY64" fmla="*/ 2692281 h 5067300"/>
                    <a:gd name="connsiteX65" fmla="*/ 1698990 w 5272699"/>
                    <a:gd name="connsiteY65" fmla="*/ 3736340 h 5067300"/>
                    <a:gd name="connsiteX66" fmla="*/ 354340 w 5272699"/>
                    <a:gd name="connsiteY66" fmla="*/ 3736340 h 5067300"/>
                    <a:gd name="connsiteX67" fmla="*/ 2870984 w 5272699"/>
                    <a:gd name="connsiteY67" fmla="*/ 4908987 h 5067300"/>
                    <a:gd name="connsiteX68" fmla="*/ 3573709 w 5272699"/>
                    <a:gd name="connsiteY68" fmla="*/ 3864928 h 5067300"/>
                    <a:gd name="connsiteX69" fmla="*/ 4918359 w 5272699"/>
                    <a:gd name="connsiteY69" fmla="*/ 3864928 h 5067300"/>
                    <a:gd name="connsiteX70" fmla="*/ 2870984 w 5272699"/>
                    <a:gd name="connsiteY70" fmla="*/ 4908987 h 5067300"/>
                    <a:gd name="connsiteX71" fmla="*/ 2401715 w 5272699"/>
                    <a:gd name="connsiteY71" fmla="*/ 4908987 h 5067300"/>
                    <a:gd name="connsiteX72" fmla="*/ 354340 w 5272699"/>
                    <a:gd name="connsiteY72" fmla="*/ 3864928 h 5067300"/>
                    <a:gd name="connsiteX73" fmla="*/ 1698990 w 5272699"/>
                    <a:gd name="connsiteY73" fmla="*/ 3864928 h 5067300"/>
                    <a:gd name="connsiteX74" fmla="*/ 2401715 w 5272699"/>
                    <a:gd name="connsiteY74" fmla="*/ 4908987 h 5067300"/>
                    <a:gd name="connsiteX75" fmla="*/ 2705468 w 5272699"/>
                    <a:gd name="connsiteY75" fmla="*/ 4917797 h 5067300"/>
                    <a:gd name="connsiteX76" fmla="*/ 2705468 w 5272699"/>
                    <a:gd name="connsiteY76" fmla="*/ 2683471 h 5067300"/>
                    <a:gd name="connsiteX77" fmla="*/ 3457397 w 5272699"/>
                    <a:gd name="connsiteY77" fmla="*/ 3800634 h 5067300"/>
                    <a:gd name="connsiteX78" fmla="*/ 2705468 w 5272699"/>
                    <a:gd name="connsiteY78" fmla="*/ 4917797 h 5067300"/>
                    <a:gd name="connsiteX79" fmla="*/ 2567231 w 5272699"/>
                    <a:gd name="connsiteY79" fmla="*/ 4917797 h 5067300"/>
                    <a:gd name="connsiteX80" fmla="*/ 1815302 w 5272699"/>
                    <a:gd name="connsiteY80" fmla="*/ 3800634 h 5067300"/>
                    <a:gd name="connsiteX81" fmla="*/ 2567231 w 5272699"/>
                    <a:gd name="connsiteY81" fmla="*/ 2683471 h 5067300"/>
                    <a:gd name="connsiteX82" fmla="*/ 2567231 w 5272699"/>
                    <a:gd name="connsiteY82" fmla="*/ 4917797 h 5067300"/>
                    <a:gd name="connsiteX83" fmla="*/ 2952070 w 5272699"/>
                    <a:gd name="connsiteY83" fmla="*/ 5001260 h 5067300"/>
                    <a:gd name="connsiteX84" fmla="*/ 5012063 w 5272699"/>
                    <a:gd name="connsiteY84" fmla="*/ 3950766 h 5067300"/>
                    <a:gd name="connsiteX85" fmla="*/ 4305007 w 5272699"/>
                    <a:gd name="connsiteY85" fmla="*/ 5001260 h 5067300"/>
                    <a:gd name="connsiteX86" fmla="*/ 2952070 w 5272699"/>
                    <a:gd name="connsiteY86" fmla="*/ 5001260 h 5067300"/>
                    <a:gd name="connsiteX87" fmla="*/ 967692 w 5272699"/>
                    <a:gd name="connsiteY87" fmla="*/ 5001260 h 5067300"/>
                    <a:gd name="connsiteX88" fmla="*/ 260636 w 5272699"/>
                    <a:gd name="connsiteY88" fmla="*/ 3950766 h 5067300"/>
                    <a:gd name="connsiteX89" fmla="*/ 2320629 w 5272699"/>
                    <a:gd name="connsiteY89" fmla="*/ 5001260 h 5067300"/>
                    <a:gd name="connsiteX90" fmla="*/ 967692 w 5272699"/>
                    <a:gd name="connsiteY90" fmla="*/ 5001260 h 5067300"/>
                    <a:gd name="connsiteX91" fmla="*/ 0 w 5272699"/>
                    <a:gd name="connsiteY91" fmla="*/ 5067300 h 5067300"/>
                    <a:gd name="connsiteX92" fmla="*/ 68400 w 5272699"/>
                    <a:gd name="connsiteY92" fmla="*/ 5067300 h 5067300"/>
                    <a:gd name="connsiteX93" fmla="*/ 68400 w 5272699"/>
                    <a:gd name="connsiteY93" fmla="*/ 3902258 h 5067300"/>
                    <a:gd name="connsiteX94" fmla="*/ 852555 w 5272699"/>
                    <a:gd name="connsiteY94" fmla="*/ 5067300 h 5067300"/>
                    <a:gd name="connsiteX95" fmla="*/ 4420144 w 5272699"/>
                    <a:gd name="connsiteY95" fmla="*/ 5067300 h 5067300"/>
                    <a:gd name="connsiteX96" fmla="*/ 5204299 w 5272699"/>
                    <a:gd name="connsiteY96" fmla="*/ 3902258 h 5067300"/>
                    <a:gd name="connsiteX97" fmla="*/ 5204299 w 5272699"/>
                    <a:gd name="connsiteY97" fmla="*/ 5067300 h 5067300"/>
                    <a:gd name="connsiteX98" fmla="*/ 5272699 w 5272699"/>
                    <a:gd name="connsiteY98" fmla="*/ 5067300 h 5067300"/>
                    <a:gd name="connsiteX99" fmla="*/ 5272699 w 5272699"/>
                    <a:gd name="connsiteY99" fmla="*/ 3800634 h 5067300"/>
                    <a:gd name="connsiteX100" fmla="*/ 5272699 w 5272699"/>
                    <a:gd name="connsiteY100" fmla="*/ 2533650 h 5067300"/>
                    <a:gd name="connsiteX101" fmla="*/ 5272699 w 5272699"/>
                    <a:gd name="connsiteY101" fmla="*/ 0 h 5067300"/>
                    <a:gd name="connsiteX102" fmla="*/ 5204299 w 5272699"/>
                    <a:gd name="connsiteY102" fmla="*/ 0 h 5067300"/>
                    <a:gd name="connsiteX103" fmla="*/ 5204299 w 5272699"/>
                    <a:gd name="connsiteY103" fmla="*/ 1165360 h 5067300"/>
                    <a:gd name="connsiteX104" fmla="*/ 4419930 w 5272699"/>
                    <a:gd name="connsiteY104" fmla="*/ 0 h 5067300"/>
                    <a:gd name="connsiteX105" fmla="*/ 852769 w 5272699"/>
                    <a:gd name="connsiteY105" fmla="*/ 0 h 5067300"/>
                    <a:gd name="connsiteX106" fmla="*/ 68400 w 5272699"/>
                    <a:gd name="connsiteY106" fmla="*/ 1165360 h 5067300"/>
                    <a:gd name="connsiteX107" fmla="*/ 68400 w 5272699"/>
                    <a:gd name="connsiteY107" fmla="*/ 0 h 5067300"/>
                    <a:gd name="connsiteX108" fmla="*/ 0 w 5272699"/>
                    <a:gd name="connsiteY108" fmla="*/ 0 h 5067300"/>
                    <a:gd name="connsiteX109" fmla="*/ 0 w 5272699"/>
                    <a:gd name="connsiteY109" fmla="*/ 3800634 h 5067300"/>
                    <a:gd name="connsiteX110" fmla="*/ 0 w 5272699"/>
                    <a:gd name="connsiteY110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2533650 h 5067300"/>
                    <a:gd name="connsiteX53" fmla="*/ 5204299 w 5272699"/>
                    <a:gd name="connsiteY53" fmla="*/ 3699010 h 5067300"/>
                    <a:gd name="connsiteX54" fmla="*/ 68400 w 5272699"/>
                    <a:gd name="connsiteY54" fmla="*/ 3699010 h 5067300"/>
                    <a:gd name="connsiteX55" fmla="*/ 68400 w 5272699"/>
                    <a:gd name="connsiteY55" fmla="*/ 1368608 h 5067300"/>
                    <a:gd name="connsiteX56" fmla="*/ 852555 w 5272699"/>
                    <a:gd name="connsiteY56" fmla="*/ 2533650 h 5067300"/>
                    <a:gd name="connsiteX57" fmla="*/ 852769 w 5272699"/>
                    <a:gd name="connsiteY57" fmla="*/ 2533650 h 5067300"/>
                    <a:gd name="connsiteX58" fmla="*/ 68400 w 5272699"/>
                    <a:gd name="connsiteY58" fmla="*/ 3699010 h 5067300"/>
                    <a:gd name="connsiteX59" fmla="*/ 3573709 w 5272699"/>
                    <a:gd name="connsiteY59" fmla="*/ 3736340 h 5067300"/>
                    <a:gd name="connsiteX60" fmla="*/ 2870984 w 5272699"/>
                    <a:gd name="connsiteY60" fmla="*/ 2692281 h 5067300"/>
                    <a:gd name="connsiteX61" fmla="*/ 4918359 w 5272699"/>
                    <a:gd name="connsiteY61" fmla="*/ 3736340 h 5067300"/>
                    <a:gd name="connsiteX62" fmla="*/ 3573709 w 5272699"/>
                    <a:gd name="connsiteY62" fmla="*/ 3736340 h 5067300"/>
                    <a:gd name="connsiteX63" fmla="*/ 354340 w 5272699"/>
                    <a:gd name="connsiteY63" fmla="*/ 3736340 h 5067300"/>
                    <a:gd name="connsiteX64" fmla="*/ 2401715 w 5272699"/>
                    <a:gd name="connsiteY64" fmla="*/ 2692281 h 5067300"/>
                    <a:gd name="connsiteX65" fmla="*/ 1698990 w 5272699"/>
                    <a:gd name="connsiteY65" fmla="*/ 3736340 h 5067300"/>
                    <a:gd name="connsiteX66" fmla="*/ 354340 w 5272699"/>
                    <a:gd name="connsiteY66" fmla="*/ 3736340 h 5067300"/>
                    <a:gd name="connsiteX67" fmla="*/ 2870984 w 5272699"/>
                    <a:gd name="connsiteY67" fmla="*/ 4908987 h 5067300"/>
                    <a:gd name="connsiteX68" fmla="*/ 3573709 w 5272699"/>
                    <a:gd name="connsiteY68" fmla="*/ 3864928 h 5067300"/>
                    <a:gd name="connsiteX69" fmla="*/ 4918359 w 5272699"/>
                    <a:gd name="connsiteY69" fmla="*/ 3864928 h 5067300"/>
                    <a:gd name="connsiteX70" fmla="*/ 2870984 w 5272699"/>
                    <a:gd name="connsiteY70" fmla="*/ 4908987 h 5067300"/>
                    <a:gd name="connsiteX71" fmla="*/ 2401715 w 5272699"/>
                    <a:gd name="connsiteY71" fmla="*/ 4908987 h 5067300"/>
                    <a:gd name="connsiteX72" fmla="*/ 354340 w 5272699"/>
                    <a:gd name="connsiteY72" fmla="*/ 3864928 h 5067300"/>
                    <a:gd name="connsiteX73" fmla="*/ 1698990 w 5272699"/>
                    <a:gd name="connsiteY73" fmla="*/ 3864928 h 5067300"/>
                    <a:gd name="connsiteX74" fmla="*/ 2401715 w 5272699"/>
                    <a:gd name="connsiteY74" fmla="*/ 4908987 h 5067300"/>
                    <a:gd name="connsiteX75" fmla="*/ 2705468 w 5272699"/>
                    <a:gd name="connsiteY75" fmla="*/ 4917797 h 5067300"/>
                    <a:gd name="connsiteX76" fmla="*/ 2705468 w 5272699"/>
                    <a:gd name="connsiteY76" fmla="*/ 2683471 h 5067300"/>
                    <a:gd name="connsiteX77" fmla="*/ 3457397 w 5272699"/>
                    <a:gd name="connsiteY77" fmla="*/ 3800634 h 5067300"/>
                    <a:gd name="connsiteX78" fmla="*/ 2705468 w 5272699"/>
                    <a:gd name="connsiteY78" fmla="*/ 4917797 h 5067300"/>
                    <a:gd name="connsiteX79" fmla="*/ 2567231 w 5272699"/>
                    <a:gd name="connsiteY79" fmla="*/ 4917797 h 5067300"/>
                    <a:gd name="connsiteX80" fmla="*/ 1815302 w 5272699"/>
                    <a:gd name="connsiteY80" fmla="*/ 3800634 h 5067300"/>
                    <a:gd name="connsiteX81" fmla="*/ 2567231 w 5272699"/>
                    <a:gd name="connsiteY81" fmla="*/ 2683471 h 5067300"/>
                    <a:gd name="connsiteX82" fmla="*/ 2567231 w 5272699"/>
                    <a:gd name="connsiteY82" fmla="*/ 4917797 h 5067300"/>
                    <a:gd name="connsiteX83" fmla="*/ 2952070 w 5272699"/>
                    <a:gd name="connsiteY83" fmla="*/ 5001260 h 5067300"/>
                    <a:gd name="connsiteX84" fmla="*/ 5012063 w 5272699"/>
                    <a:gd name="connsiteY84" fmla="*/ 3950766 h 5067300"/>
                    <a:gd name="connsiteX85" fmla="*/ 4305007 w 5272699"/>
                    <a:gd name="connsiteY85" fmla="*/ 5001260 h 5067300"/>
                    <a:gd name="connsiteX86" fmla="*/ 2952070 w 5272699"/>
                    <a:gd name="connsiteY86" fmla="*/ 5001260 h 5067300"/>
                    <a:gd name="connsiteX87" fmla="*/ 967692 w 5272699"/>
                    <a:gd name="connsiteY87" fmla="*/ 5001260 h 5067300"/>
                    <a:gd name="connsiteX88" fmla="*/ 260636 w 5272699"/>
                    <a:gd name="connsiteY88" fmla="*/ 3950766 h 5067300"/>
                    <a:gd name="connsiteX89" fmla="*/ 2320629 w 5272699"/>
                    <a:gd name="connsiteY89" fmla="*/ 5001260 h 5067300"/>
                    <a:gd name="connsiteX90" fmla="*/ 967692 w 5272699"/>
                    <a:gd name="connsiteY90" fmla="*/ 5001260 h 5067300"/>
                    <a:gd name="connsiteX91" fmla="*/ 0 w 5272699"/>
                    <a:gd name="connsiteY91" fmla="*/ 5067300 h 5067300"/>
                    <a:gd name="connsiteX92" fmla="*/ 68400 w 5272699"/>
                    <a:gd name="connsiteY92" fmla="*/ 5067300 h 5067300"/>
                    <a:gd name="connsiteX93" fmla="*/ 68400 w 5272699"/>
                    <a:gd name="connsiteY93" fmla="*/ 3902258 h 5067300"/>
                    <a:gd name="connsiteX94" fmla="*/ 852555 w 5272699"/>
                    <a:gd name="connsiteY94" fmla="*/ 5067300 h 5067300"/>
                    <a:gd name="connsiteX95" fmla="*/ 4420144 w 5272699"/>
                    <a:gd name="connsiteY95" fmla="*/ 5067300 h 5067300"/>
                    <a:gd name="connsiteX96" fmla="*/ 5204299 w 5272699"/>
                    <a:gd name="connsiteY96" fmla="*/ 3902258 h 5067300"/>
                    <a:gd name="connsiteX97" fmla="*/ 5204299 w 5272699"/>
                    <a:gd name="connsiteY97" fmla="*/ 5067300 h 5067300"/>
                    <a:gd name="connsiteX98" fmla="*/ 5272699 w 5272699"/>
                    <a:gd name="connsiteY98" fmla="*/ 5067300 h 5067300"/>
                    <a:gd name="connsiteX99" fmla="*/ 5272699 w 5272699"/>
                    <a:gd name="connsiteY99" fmla="*/ 3800634 h 5067300"/>
                    <a:gd name="connsiteX100" fmla="*/ 5272699 w 5272699"/>
                    <a:gd name="connsiteY100" fmla="*/ 0 h 5067300"/>
                    <a:gd name="connsiteX101" fmla="*/ 5204299 w 5272699"/>
                    <a:gd name="connsiteY101" fmla="*/ 0 h 5067300"/>
                    <a:gd name="connsiteX102" fmla="*/ 5204299 w 5272699"/>
                    <a:gd name="connsiteY102" fmla="*/ 1165360 h 5067300"/>
                    <a:gd name="connsiteX103" fmla="*/ 4419930 w 5272699"/>
                    <a:gd name="connsiteY103" fmla="*/ 0 h 5067300"/>
                    <a:gd name="connsiteX104" fmla="*/ 852769 w 5272699"/>
                    <a:gd name="connsiteY104" fmla="*/ 0 h 5067300"/>
                    <a:gd name="connsiteX105" fmla="*/ 68400 w 5272699"/>
                    <a:gd name="connsiteY105" fmla="*/ 1165360 h 5067300"/>
                    <a:gd name="connsiteX106" fmla="*/ 68400 w 5272699"/>
                    <a:gd name="connsiteY106" fmla="*/ 0 h 5067300"/>
                    <a:gd name="connsiteX107" fmla="*/ 0 w 5272699"/>
                    <a:gd name="connsiteY107" fmla="*/ 0 h 5067300"/>
                    <a:gd name="connsiteX108" fmla="*/ 0 w 5272699"/>
                    <a:gd name="connsiteY108" fmla="*/ 3800634 h 5067300"/>
                    <a:gd name="connsiteX109" fmla="*/ 0 w 5272699"/>
                    <a:gd name="connsiteY109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3699010 h 5067300"/>
                    <a:gd name="connsiteX53" fmla="*/ 68400 w 5272699"/>
                    <a:gd name="connsiteY53" fmla="*/ 3699010 h 5067300"/>
                    <a:gd name="connsiteX54" fmla="*/ 68400 w 5272699"/>
                    <a:gd name="connsiteY54" fmla="*/ 1368608 h 5067300"/>
                    <a:gd name="connsiteX55" fmla="*/ 852555 w 5272699"/>
                    <a:gd name="connsiteY55" fmla="*/ 2533650 h 5067300"/>
                    <a:gd name="connsiteX56" fmla="*/ 852769 w 5272699"/>
                    <a:gd name="connsiteY56" fmla="*/ 2533650 h 5067300"/>
                    <a:gd name="connsiteX57" fmla="*/ 68400 w 5272699"/>
                    <a:gd name="connsiteY57" fmla="*/ 3699010 h 5067300"/>
                    <a:gd name="connsiteX58" fmla="*/ 3573709 w 5272699"/>
                    <a:gd name="connsiteY58" fmla="*/ 3736340 h 5067300"/>
                    <a:gd name="connsiteX59" fmla="*/ 2870984 w 5272699"/>
                    <a:gd name="connsiteY59" fmla="*/ 2692281 h 5067300"/>
                    <a:gd name="connsiteX60" fmla="*/ 4918359 w 5272699"/>
                    <a:gd name="connsiteY60" fmla="*/ 3736340 h 5067300"/>
                    <a:gd name="connsiteX61" fmla="*/ 3573709 w 5272699"/>
                    <a:gd name="connsiteY61" fmla="*/ 3736340 h 5067300"/>
                    <a:gd name="connsiteX62" fmla="*/ 354340 w 5272699"/>
                    <a:gd name="connsiteY62" fmla="*/ 3736340 h 5067300"/>
                    <a:gd name="connsiteX63" fmla="*/ 2401715 w 5272699"/>
                    <a:gd name="connsiteY63" fmla="*/ 2692281 h 5067300"/>
                    <a:gd name="connsiteX64" fmla="*/ 1698990 w 5272699"/>
                    <a:gd name="connsiteY64" fmla="*/ 3736340 h 5067300"/>
                    <a:gd name="connsiteX65" fmla="*/ 354340 w 5272699"/>
                    <a:gd name="connsiteY65" fmla="*/ 3736340 h 5067300"/>
                    <a:gd name="connsiteX66" fmla="*/ 2870984 w 5272699"/>
                    <a:gd name="connsiteY66" fmla="*/ 4908987 h 5067300"/>
                    <a:gd name="connsiteX67" fmla="*/ 3573709 w 5272699"/>
                    <a:gd name="connsiteY67" fmla="*/ 3864928 h 5067300"/>
                    <a:gd name="connsiteX68" fmla="*/ 4918359 w 5272699"/>
                    <a:gd name="connsiteY68" fmla="*/ 3864928 h 5067300"/>
                    <a:gd name="connsiteX69" fmla="*/ 2870984 w 5272699"/>
                    <a:gd name="connsiteY69" fmla="*/ 4908987 h 5067300"/>
                    <a:gd name="connsiteX70" fmla="*/ 2401715 w 5272699"/>
                    <a:gd name="connsiteY70" fmla="*/ 4908987 h 5067300"/>
                    <a:gd name="connsiteX71" fmla="*/ 354340 w 5272699"/>
                    <a:gd name="connsiteY71" fmla="*/ 3864928 h 5067300"/>
                    <a:gd name="connsiteX72" fmla="*/ 1698990 w 5272699"/>
                    <a:gd name="connsiteY72" fmla="*/ 3864928 h 5067300"/>
                    <a:gd name="connsiteX73" fmla="*/ 2401715 w 5272699"/>
                    <a:gd name="connsiteY73" fmla="*/ 4908987 h 5067300"/>
                    <a:gd name="connsiteX74" fmla="*/ 2705468 w 5272699"/>
                    <a:gd name="connsiteY74" fmla="*/ 4917797 h 5067300"/>
                    <a:gd name="connsiteX75" fmla="*/ 2705468 w 5272699"/>
                    <a:gd name="connsiteY75" fmla="*/ 2683471 h 5067300"/>
                    <a:gd name="connsiteX76" fmla="*/ 3457397 w 5272699"/>
                    <a:gd name="connsiteY76" fmla="*/ 3800634 h 5067300"/>
                    <a:gd name="connsiteX77" fmla="*/ 2705468 w 5272699"/>
                    <a:gd name="connsiteY77" fmla="*/ 4917797 h 5067300"/>
                    <a:gd name="connsiteX78" fmla="*/ 2567231 w 5272699"/>
                    <a:gd name="connsiteY78" fmla="*/ 4917797 h 5067300"/>
                    <a:gd name="connsiteX79" fmla="*/ 1815302 w 5272699"/>
                    <a:gd name="connsiteY79" fmla="*/ 3800634 h 5067300"/>
                    <a:gd name="connsiteX80" fmla="*/ 2567231 w 5272699"/>
                    <a:gd name="connsiteY80" fmla="*/ 2683471 h 5067300"/>
                    <a:gd name="connsiteX81" fmla="*/ 2567231 w 5272699"/>
                    <a:gd name="connsiteY81" fmla="*/ 4917797 h 5067300"/>
                    <a:gd name="connsiteX82" fmla="*/ 2952070 w 5272699"/>
                    <a:gd name="connsiteY82" fmla="*/ 5001260 h 5067300"/>
                    <a:gd name="connsiteX83" fmla="*/ 5012063 w 5272699"/>
                    <a:gd name="connsiteY83" fmla="*/ 3950766 h 5067300"/>
                    <a:gd name="connsiteX84" fmla="*/ 4305007 w 5272699"/>
                    <a:gd name="connsiteY84" fmla="*/ 5001260 h 5067300"/>
                    <a:gd name="connsiteX85" fmla="*/ 2952070 w 5272699"/>
                    <a:gd name="connsiteY85" fmla="*/ 5001260 h 5067300"/>
                    <a:gd name="connsiteX86" fmla="*/ 967692 w 5272699"/>
                    <a:gd name="connsiteY86" fmla="*/ 5001260 h 5067300"/>
                    <a:gd name="connsiteX87" fmla="*/ 260636 w 5272699"/>
                    <a:gd name="connsiteY87" fmla="*/ 3950766 h 5067300"/>
                    <a:gd name="connsiteX88" fmla="*/ 2320629 w 5272699"/>
                    <a:gd name="connsiteY88" fmla="*/ 5001260 h 5067300"/>
                    <a:gd name="connsiteX89" fmla="*/ 967692 w 5272699"/>
                    <a:gd name="connsiteY89" fmla="*/ 5001260 h 5067300"/>
                    <a:gd name="connsiteX90" fmla="*/ 0 w 5272699"/>
                    <a:gd name="connsiteY90" fmla="*/ 5067300 h 5067300"/>
                    <a:gd name="connsiteX91" fmla="*/ 68400 w 5272699"/>
                    <a:gd name="connsiteY91" fmla="*/ 5067300 h 5067300"/>
                    <a:gd name="connsiteX92" fmla="*/ 68400 w 5272699"/>
                    <a:gd name="connsiteY92" fmla="*/ 3902258 h 5067300"/>
                    <a:gd name="connsiteX93" fmla="*/ 852555 w 5272699"/>
                    <a:gd name="connsiteY93" fmla="*/ 5067300 h 5067300"/>
                    <a:gd name="connsiteX94" fmla="*/ 4420144 w 5272699"/>
                    <a:gd name="connsiteY94" fmla="*/ 5067300 h 5067300"/>
                    <a:gd name="connsiteX95" fmla="*/ 5204299 w 5272699"/>
                    <a:gd name="connsiteY95" fmla="*/ 3902258 h 5067300"/>
                    <a:gd name="connsiteX96" fmla="*/ 5204299 w 5272699"/>
                    <a:gd name="connsiteY96" fmla="*/ 5067300 h 5067300"/>
                    <a:gd name="connsiteX97" fmla="*/ 5272699 w 5272699"/>
                    <a:gd name="connsiteY97" fmla="*/ 5067300 h 5067300"/>
                    <a:gd name="connsiteX98" fmla="*/ 5272699 w 5272699"/>
                    <a:gd name="connsiteY98" fmla="*/ 3800634 h 5067300"/>
                    <a:gd name="connsiteX99" fmla="*/ 5272699 w 5272699"/>
                    <a:gd name="connsiteY99" fmla="*/ 0 h 5067300"/>
                    <a:gd name="connsiteX100" fmla="*/ 5204299 w 5272699"/>
                    <a:gd name="connsiteY100" fmla="*/ 0 h 5067300"/>
                    <a:gd name="connsiteX101" fmla="*/ 5204299 w 5272699"/>
                    <a:gd name="connsiteY101" fmla="*/ 1165360 h 5067300"/>
                    <a:gd name="connsiteX102" fmla="*/ 4419930 w 5272699"/>
                    <a:gd name="connsiteY102" fmla="*/ 0 h 5067300"/>
                    <a:gd name="connsiteX103" fmla="*/ 852769 w 5272699"/>
                    <a:gd name="connsiteY103" fmla="*/ 0 h 5067300"/>
                    <a:gd name="connsiteX104" fmla="*/ 68400 w 5272699"/>
                    <a:gd name="connsiteY104" fmla="*/ 1165360 h 5067300"/>
                    <a:gd name="connsiteX105" fmla="*/ 68400 w 5272699"/>
                    <a:gd name="connsiteY105" fmla="*/ 0 h 5067300"/>
                    <a:gd name="connsiteX106" fmla="*/ 0 w 5272699"/>
                    <a:gd name="connsiteY106" fmla="*/ 0 h 5067300"/>
                    <a:gd name="connsiteX107" fmla="*/ 0 w 5272699"/>
                    <a:gd name="connsiteY107" fmla="*/ 3800634 h 5067300"/>
                    <a:gd name="connsiteX108" fmla="*/ 0 w 5272699"/>
                    <a:gd name="connsiteY108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3699010 h 5067300"/>
                    <a:gd name="connsiteX53" fmla="*/ 68400 w 5272699"/>
                    <a:gd name="connsiteY53" fmla="*/ 3699010 h 5067300"/>
                    <a:gd name="connsiteX54" fmla="*/ 68400 w 5272699"/>
                    <a:gd name="connsiteY54" fmla="*/ 1368608 h 5067300"/>
                    <a:gd name="connsiteX55" fmla="*/ 852555 w 5272699"/>
                    <a:gd name="connsiteY55" fmla="*/ 2533650 h 5067300"/>
                    <a:gd name="connsiteX56" fmla="*/ 852769 w 5272699"/>
                    <a:gd name="connsiteY56" fmla="*/ 2533650 h 5067300"/>
                    <a:gd name="connsiteX57" fmla="*/ 68400 w 5272699"/>
                    <a:gd name="connsiteY57" fmla="*/ 3699010 h 5067300"/>
                    <a:gd name="connsiteX58" fmla="*/ 3573709 w 5272699"/>
                    <a:gd name="connsiteY58" fmla="*/ 3736340 h 5067300"/>
                    <a:gd name="connsiteX59" fmla="*/ 2870984 w 5272699"/>
                    <a:gd name="connsiteY59" fmla="*/ 2692281 h 5067300"/>
                    <a:gd name="connsiteX60" fmla="*/ 4918359 w 5272699"/>
                    <a:gd name="connsiteY60" fmla="*/ 3736340 h 5067300"/>
                    <a:gd name="connsiteX61" fmla="*/ 3573709 w 5272699"/>
                    <a:gd name="connsiteY61" fmla="*/ 3736340 h 5067300"/>
                    <a:gd name="connsiteX62" fmla="*/ 354340 w 5272699"/>
                    <a:gd name="connsiteY62" fmla="*/ 3736340 h 5067300"/>
                    <a:gd name="connsiteX63" fmla="*/ 2401715 w 5272699"/>
                    <a:gd name="connsiteY63" fmla="*/ 2692281 h 5067300"/>
                    <a:gd name="connsiteX64" fmla="*/ 1698990 w 5272699"/>
                    <a:gd name="connsiteY64" fmla="*/ 3736340 h 5067300"/>
                    <a:gd name="connsiteX65" fmla="*/ 354340 w 5272699"/>
                    <a:gd name="connsiteY65" fmla="*/ 3736340 h 5067300"/>
                    <a:gd name="connsiteX66" fmla="*/ 2870984 w 5272699"/>
                    <a:gd name="connsiteY66" fmla="*/ 4908987 h 5067300"/>
                    <a:gd name="connsiteX67" fmla="*/ 3573709 w 5272699"/>
                    <a:gd name="connsiteY67" fmla="*/ 3864928 h 5067300"/>
                    <a:gd name="connsiteX68" fmla="*/ 4918359 w 5272699"/>
                    <a:gd name="connsiteY68" fmla="*/ 3864928 h 5067300"/>
                    <a:gd name="connsiteX69" fmla="*/ 2870984 w 5272699"/>
                    <a:gd name="connsiteY69" fmla="*/ 4908987 h 5067300"/>
                    <a:gd name="connsiteX70" fmla="*/ 2401715 w 5272699"/>
                    <a:gd name="connsiteY70" fmla="*/ 4908987 h 5067300"/>
                    <a:gd name="connsiteX71" fmla="*/ 354340 w 5272699"/>
                    <a:gd name="connsiteY71" fmla="*/ 3864928 h 5067300"/>
                    <a:gd name="connsiteX72" fmla="*/ 1698990 w 5272699"/>
                    <a:gd name="connsiteY72" fmla="*/ 3864928 h 5067300"/>
                    <a:gd name="connsiteX73" fmla="*/ 2401715 w 5272699"/>
                    <a:gd name="connsiteY73" fmla="*/ 4908987 h 5067300"/>
                    <a:gd name="connsiteX74" fmla="*/ 2705468 w 5272699"/>
                    <a:gd name="connsiteY74" fmla="*/ 4917797 h 5067300"/>
                    <a:gd name="connsiteX75" fmla="*/ 2705468 w 5272699"/>
                    <a:gd name="connsiteY75" fmla="*/ 2683471 h 5067300"/>
                    <a:gd name="connsiteX76" fmla="*/ 3457397 w 5272699"/>
                    <a:gd name="connsiteY76" fmla="*/ 3800634 h 5067300"/>
                    <a:gd name="connsiteX77" fmla="*/ 2705468 w 5272699"/>
                    <a:gd name="connsiteY77" fmla="*/ 4917797 h 5067300"/>
                    <a:gd name="connsiteX78" fmla="*/ 2567231 w 5272699"/>
                    <a:gd name="connsiteY78" fmla="*/ 4917797 h 5067300"/>
                    <a:gd name="connsiteX79" fmla="*/ 1815302 w 5272699"/>
                    <a:gd name="connsiteY79" fmla="*/ 3800634 h 5067300"/>
                    <a:gd name="connsiteX80" fmla="*/ 2567231 w 5272699"/>
                    <a:gd name="connsiteY80" fmla="*/ 2683471 h 5067300"/>
                    <a:gd name="connsiteX81" fmla="*/ 2567231 w 5272699"/>
                    <a:gd name="connsiteY81" fmla="*/ 4917797 h 5067300"/>
                    <a:gd name="connsiteX82" fmla="*/ 2952070 w 5272699"/>
                    <a:gd name="connsiteY82" fmla="*/ 5001260 h 5067300"/>
                    <a:gd name="connsiteX83" fmla="*/ 5012063 w 5272699"/>
                    <a:gd name="connsiteY83" fmla="*/ 3950766 h 5067300"/>
                    <a:gd name="connsiteX84" fmla="*/ 4305007 w 5272699"/>
                    <a:gd name="connsiteY84" fmla="*/ 5001260 h 5067300"/>
                    <a:gd name="connsiteX85" fmla="*/ 2952070 w 5272699"/>
                    <a:gd name="connsiteY85" fmla="*/ 5001260 h 5067300"/>
                    <a:gd name="connsiteX86" fmla="*/ 967692 w 5272699"/>
                    <a:gd name="connsiteY86" fmla="*/ 5001260 h 5067300"/>
                    <a:gd name="connsiteX87" fmla="*/ 260636 w 5272699"/>
                    <a:gd name="connsiteY87" fmla="*/ 3950766 h 5067300"/>
                    <a:gd name="connsiteX88" fmla="*/ 2320629 w 5272699"/>
                    <a:gd name="connsiteY88" fmla="*/ 5001260 h 5067300"/>
                    <a:gd name="connsiteX89" fmla="*/ 967692 w 5272699"/>
                    <a:gd name="connsiteY89" fmla="*/ 5001260 h 5067300"/>
                    <a:gd name="connsiteX90" fmla="*/ 0 w 5272699"/>
                    <a:gd name="connsiteY90" fmla="*/ 5067300 h 5067300"/>
                    <a:gd name="connsiteX91" fmla="*/ 68400 w 5272699"/>
                    <a:gd name="connsiteY91" fmla="*/ 5067300 h 5067300"/>
                    <a:gd name="connsiteX92" fmla="*/ 68400 w 5272699"/>
                    <a:gd name="connsiteY92" fmla="*/ 3902258 h 5067300"/>
                    <a:gd name="connsiteX93" fmla="*/ 852555 w 5272699"/>
                    <a:gd name="connsiteY93" fmla="*/ 5067300 h 5067300"/>
                    <a:gd name="connsiteX94" fmla="*/ 4420144 w 5272699"/>
                    <a:gd name="connsiteY94" fmla="*/ 5067300 h 5067300"/>
                    <a:gd name="connsiteX95" fmla="*/ 5204299 w 5272699"/>
                    <a:gd name="connsiteY95" fmla="*/ 3902258 h 5067300"/>
                    <a:gd name="connsiteX96" fmla="*/ 5204299 w 5272699"/>
                    <a:gd name="connsiteY96" fmla="*/ 5067300 h 5067300"/>
                    <a:gd name="connsiteX97" fmla="*/ 5272699 w 5272699"/>
                    <a:gd name="connsiteY97" fmla="*/ 5067300 h 5067300"/>
                    <a:gd name="connsiteX98" fmla="*/ 5272699 w 5272699"/>
                    <a:gd name="connsiteY98" fmla="*/ 0 h 5067300"/>
                    <a:gd name="connsiteX99" fmla="*/ 5204299 w 5272699"/>
                    <a:gd name="connsiteY99" fmla="*/ 0 h 5067300"/>
                    <a:gd name="connsiteX100" fmla="*/ 5204299 w 5272699"/>
                    <a:gd name="connsiteY100" fmla="*/ 1165360 h 5067300"/>
                    <a:gd name="connsiteX101" fmla="*/ 4419930 w 5272699"/>
                    <a:gd name="connsiteY101" fmla="*/ 0 h 5067300"/>
                    <a:gd name="connsiteX102" fmla="*/ 852769 w 5272699"/>
                    <a:gd name="connsiteY102" fmla="*/ 0 h 5067300"/>
                    <a:gd name="connsiteX103" fmla="*/ 68400 w 5272699"/>
                    <a:gd name="connsiteY103" fmla="*/ 1165360 h 5067300"/>
                    <a:gd name="connsiteX104" fmla="*/ 68400 w 5272699"/>
                    <a:gd name="connsiteY104" fmla="*/ 0 h 5067300"/>
                    <a:gd name="connsiteX105" fmla="*/ 0 w 5272699"/>
                    <a:gd name="connsiteY105" fmla="*/ 0 h 5067300"/>
                    <a:gd name="connsiteX106" fmla="*/ 0 w 5272699"/>
                    <a:gd name="connsiteY106" fmla="*/ 3800634 h 5067300"/>
                    <a:gd name="connsiteX107" fmla="*/ 0 w 5272699"/>
                    <a:gd name="connsiteY107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3699010 h 5067300"/>
                    <a:gd name="connsiteX53" fmla="*/ 68400 w 5272699"/>
                    <a:gd name="connsiteY53" fmla="*/ 3699010 h 5067300"/>
                    <a:gd name="connsiteX54" fmla="*/ 68400 w 5272699"/>
                    <a:gd name="connsiteY54" fmla="*/ 1368608 h 5067300"/>
                    <a:gd name="connsiteX55" fmla="*/ 852555 w 5272699"/>
                    <a:gd name="connsiteY55" fmla="*/ 2533650 h 5067300"/>
                    <a:gd name="connsiteX56" fmla="*/ 852769 w 5272699"/>
                    <a:gd name="connsiteY56" fmla="*/ 2533650 h 5067300"/>
                    <a:gd name="connsiteX57" fmla="*/ 68400 w 5272699"/>
                    <a:gd name="connsiteY57" fmla="*/ 3699010 h 5067300"/>
                    <a:gd name="connsiteX58" fmla="*/ 3573709 w 5272699"/>
                    <a:gd name="connsiteY58" fmla="*/ 3736340 h 5067300"/>
                    <a:gd name="connsiteX59" fmla="*/ 2870984 w 5272699"/>
                    <a:gd name="connsiteY59" fmla="*/ 2692281 h 5067300"/>
                    <a:gd name="connsiteX60" fmla="*/ 4918359 w 5272699"/>
                    <a:gd name="connsiteY60" fmla="*/ 3736340 h 5067300"/>
                    <a:gd name="connsiteX61" fmla="*/ 3573709 w 5272699"/>
                    <a:gd name="connsiteY61" fmla="*/ 3736340 h 5067300"/>
                    <a:gd name="connsiteX62" fmla="*/ 354340 w 5272699"/>
                    <a:gd name="connsiteY62" fmla="*/ 3736340 h 5067300"/>
                    <a:gd name="connsiteX63" fmla="*/ 2401715 w 5272699"/>
                    <a:gd name="connsiteY63" fmla="*/ 2692281 h 5067300"/>
                    <a:gd name="connsiteX64" fmla="*/ 1698990 w 5272699"/>
                    <a:gd name="connsiteY64" fmla="*/ 3736340 h 5067300"/>
                    <a:gd name="connsiteX65" fmla="*/ 354340 w 5272699"/>
                    <a:gd name="connsiteY65" fmla="*/ 3736340 h 5067300"/>
                    <a:gd name="connsiteX66" fmla="*/ 2870984 w 5272699"/>
                    <a:gd name="connsiteY66" fmla="*/ 4908987 h 5067300"/>
                    <a:gd name="connsiteX67" fmla="*/ 3573709 w 5272699"/>
                    <a:gd name="connsiteY67" fmla="*/ 3864928 h 5067300"/>
                    <a:gd name="connsiteX68" fmla="*/ 4918359 w 5272699"/>
                    <a:gd name="connsiteY68" fmla="*/ 3864928 h 5067300"/>
                    <a:gd name="connsiteX69" fmla="*/ 2870984 w 5272699"/>
                    <a:gd name="connsiteY69" fmla="*/ 4908987 h 5067300"/>
                    <a:gd name="connsiteX70" fmla="*/ 2401715 w 5272699"/>
                    <a:gd name="connsiteY70" fmla="*/ 4908987 h 5067300"/>
                    <a:gd name="connsiteX71" fmla="*/ 354340 w 5272699"/>
                    <a:gd name="connsiteY71" fmla="*/ 3864928 h 5067300"/>
                    <a:gd name="connsiteX72" fmla="*/ 1698990 w 5272699"/>
                    <a:gd name="connsiteY72" fmla="*/ 3864928 h 5067300"/>
                    <a:gd name="connsiteX73" fmla="*/ 2401715 w 5272699"/>
                    <a:gd name="connsiteY73" fmla="*/ 4908987 h 5067300"/>
                    <a:gd name="connsiteX74" fmla="*/ 2705468 w 5272699"/>
                    <a:gd name="connsiteY74" fmla="*/ 4917797 h 5067300"/>
                    <a:gd name="connsiteX75" fmla="*/ 2705468 w 5272699"/>
                    <a:gd name="connsiteY75" fmla="*/ 2683471 h 5067300"/>
                    <a:gd name="connsiteX76" fmla="*/ 3457397 w 5272699"/>
                    <a:gd name="connsiteY76" fmla="*/ 3800634 h 5067300"/>
                    <a:gd name="connsiteX77" fmla="*/ 2705468 w 5272699"/>
                    <a:gd name="connsiteY77" fmla="*/ 4917797 h 5067300"/>
                    <a:gd name="connsiteX78" fmla="*/ 2567231 w 5272699"/>
                    <a:gd name="connsiteY78" fmla="*/ 4917797 h 5067300"/>
                    <a:gd name="connsiteX79" fmla="*/ 1815302 w 5272699"/>
                    <a:gd name="connsiteY79" fmla="*/ 3800634 h 5067300"/>
                    <a:gd name="connsiteX80" fmla="*/ 2567231 w 5272699"/>
                    <a:gd name="connsiteY80" fmla="*/ 2683471 h 5067300"/>
                    <a:gd name="connsiteX81" fmla="*/ 2567231 w 5272699"/>
                    <a:gd name="connsiteY81" fmla="*/ 4917797 h 5067300"/>
                    <a:gd name="connsiteX82" fmla="*/ 2952070 w 5272699"/>
                    <a:gd name="connsiteY82" fmla="*/ 5001260 h 5067300"/>
                    <a:gd name="connsiteX83" fmla="*/ 5012063 w 5272699"/>
                    <a:gd name="connsiteY83" fmla="*/ 3950766 h 5067300"/>
                    <a:gd name="connsiteX84" fmla="*/ 4305007 w 5272699"/>
                    <a:gd name="connsiteY84" fmla="*/ 5001260 h 5067300"/>
                    <a:gd name="connsiteX85" fmla="*/ 2952070 w 5272699"/>
                    <a:gd name="connsiteY85" fmla="*/ 5001260 h 5067300"/>
                    <a:gd name="connsiteX86" fmla="*/ 967692 w 5272699"/>
                    <a:gd name="connsiteY86" fmla="*/ 5001260 h 5067300"/>
                    <a:gd name="connsiteX87" fmla="*/ 260636 w 5272699"/>
                    <a:gd name="connsiteY87" fmla="*/ 3950766 h 5067300"/>
                    <a:gd name="connsiteX88" fmla="*/ 2320629 w 5272699"/>
                    <a:gd name="connsiteY88" fmla="*/ 5001260 h 5067300"/>
                    <a:gd name="connsiteX89" fmla="*/ 967692 w 5272699"/>
                    <a:gd name="connsiteY89" fmla="*/ 5001260 h 5067300"/>
                    <a:gd name="connsiteX90" fmla="*/ 0 w 5272699"/>
                    <a:gd name="connsiteY90" fmla="*/ 5067300 h 5067300"/>
                    <a:gd name="connsiteX91" fmla="*/ 68400 w 5272699"/>
                    <a:gd name="connsiteY91" fmla="*/ 5067300 h 5067300"/>
                    <a:gd name="connsiteX92" fmla="*/ 68400 w 5272699"/>
                    <a:gd name="connsiteY92" fmla="*/ 3902258 h 5067300"/>
                    <a:gd name="connsiteX93" fmla="*/ 852555 w 5272699"/>
                    <a:gd name="connsiteY93" fmla="*/ 5067300 h 5067300"/>
                    <a:gd name="connsiteX94" fmla="*/ 4420144 w 5272699"/>
                    <a:gd name="connsiteY94" fmla="*/ 5067300 h 5067300"/>
                    <a:gd name="connsiteX95" fmla="*/ 5204299 w 5272699"/>
                    <a:gd name="connsiteY95" fmla="*/ 3902258 h 5067300"/>
                    <a:gd name="connsiteX96" fmla="*/ 5204299 w 5272699"/>
                    <a:gd name="connsiteY96" fmla="*/ 5067300 h 5067300"/>
                    <a:gd name="connsiteX97" fmla="*/ 5272699 w 5272699"/>
                    <a:gd name="connsiteY97" fmla="*/ 5067300 h 5067300"/>
                    <a:gd name="connsiteX98" fmla="*/ 5272699 w 5272699"/>
                    <a:gd name="connsiteY98" fmla="*/ 0 h 5067300"/>
                    <a:gd name="connsiteX99" fmla="*/ 5204299 w 5272699"/>
                    <a:gd name="connsiteY99" fmla="*/ 0 h 5067300"/>
                    <a:gd name="connsiteX100" fmla="*/ 5204299 w 5272699"/>
                    <a:gd name="connsiteY100" fmla="*/ 1165360 h 5067300"/>
                    <a:gd name="connsiteX101" fmla="*/ 4419930 w 5272699"/>
                    <a:gd name="connsiteY101" fmla="*/ 0 h 5067300"/>
                    <a:gd name="connsiteX102" fmla="*/ 852769 w 5272699"/>
                    <a:gd name="connsiteY102" fmla="*/ 0 h 5067300"/>
                    <a:gd name="connsiteX103" fmla="*/ 68400 w 5272699"/>
                    <a:gd name="connsiteY103" fmla="*/ 1165360 h 5067300"/>
                    <a:gd name="connsiteX104" fmla="*/ 68400 w 5272699"/>
                    <a:gd name="connsiteY104" fmla="*/ 0 h 5067300"/>
                    <a:gd name="connsiteX105" fmla="*/ 0 w 5272699"/>
                    <a:gd name="connsiteY105" fmla="*/ 0 h 5067300"/>
                    <a:gd name="connsiteX106" fmla="*/ 0 w 5272699"/>
                    <a:gd name="connsiteY106" fmla="*/ 5067300 h 5067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</a:cxnLst>
                  <a:rect l="l" t="t" r="r" b="b"/>
                  <a:pathLst>
                    <a:path w="5272699" h="5067300">
                      <a:moveTo>
                        <a:pt x="5012063" y="1116852"/>
                      </a:moveTo>
                      <a:lnTo>
                        <a:pt x="2952070" y="66358"/>
                      </a:lnTo>
                      <a:lnTo>
                        <a:pt x="4305007" y="66358"/>
                      </a:lnTo>
                      <a:lnTo>
                        <a:pt x="5012063" y="1116852"/>
                      </a:lnTo>
                      <a:close/>
                      <a:moveTo>
                        <a:pt x="260636" y="1116852"/>
                      </a:moveTo>
                      <a:lnTo>
                        <a:pt x="967692" y="66358"/>
                      </a:lnTo>
                      <a:lnTo>
                        <a:pt x="2320629" y="66358"/>
                      </a:lnTo>
                      <a:lnTo>
                        <a:pt x="260636" y="1116852"/>
                      </a:lnTo>
                      <a:close/>
                      <a:moveTo>
                        <a:pt x="3573709" y="1202690"/>
                      </a:moveTo>
                      <a:lnTo>
                        <a:pt x="2870984" y="158631"/>
                      </a:lnTo>
                      <a:lnTo>
                        <a:pt x="4918359" y="1202690"/>
                      </a:lnTo>
                      <a:lnTo>
                        <a:pt x="3573709" y="1202690"/>
                      </a:lnTo>
                      <a:close/>
                      <a:moveTo>
                        <a:pt x="354340" y="1202690"/>
                      </a:moveTo>
                      <a:lnTo>
                        <a:pt x="2401715" y="158631"/>
                      </a:lnTo>
                      <a:lnTo>
                        <a:pt x="1698990" y="1202690"/>
                      </a:lnTo>
                      <a:lnTo>
                        <a:pt x="354340" y="1202690"/>
                      </a:lnTo>
                      <a:close/>
                      <a:moveTo>
                        <a:pt x="2870984" y="2375337"/>
                      </a:moveTo>
                      <a:lnTo>
                        <a:pt x="3573709" y="1331278"/>
                      </a:lnTo>
                      <a:lnTo>
                        <a:pt x="4918359" y="1331278"/>
                      </a:lnTo>
                      <a:lnTo>
                        <a:pt x="2870984" y="2375337"/>
                      </a:lnTo>
                      <a:close/>
                      <a:moveTo>
                        <a:pt x="2401715" y="2375337"/>
                      </a:moveTo>
                      <a:lnTo>
                        <a:pt x="354340" y="1331278"/>
                      </a:lnTo>
                      <a:lnTo>
                        <a:pt x="1698990" y="1331278"/>
                      </a:lnTo>
                      <a:lnTo>
                        <a:pt x="2401715" y="2375337"/>
                      </a:lnTo>
                      <a:close/>
                      <a:moveTo>
                        <a:pt x="2705468" y="2384147"/>
                      </a:moveTo>
                      <a:lnTo>
                        <a:pt x="2705468" y="149821"/>
                      </a:lnTo>
                      <a:lnTo>
                        <a:pt x="3457397" y="1266984"/>
                      </a:lnTo>
                      <a:lnTo>
                        <a:pt x="2705468" y="2384147"/>
                      </a:lnTo>
                      <a:close/>
                      <a:moveTo>
                        <a:pt x="2567231" y="2384147"/>
                      </a:moveTo>
                      <a:lnTo>
                        <a:pt x="1815302" y="1266984"/>
                      </a:lnTo>
                      <a:lnTo>
                        <a:pt x="2567231" y="149821"/>
                      </a:lnTo>
                      <a:lnTo>
                        <a:pt x="2567231" y="2384147"/>
                      </a:lnTo>
                      <a:close/>
                      <a:moveTo>
                        <a:pt x="2952070" y="2467610"/>
                      </a:moveTo>
                      <a:lnTo>
                        <a:pt x="5012063" y="1417116"/>
                      </a:lnTo>
                      <a:lnTo>
                        <a:pt x="4305007" y="2467610"/>
                      </a:lnTo>
                      <a:lnTo>
                        <a:pt x="2952070" y="2467610"/>
                      </a:lnTo>
                      <a:close/>
                      <a:moveTo>
                        <a:pt x="967692" y="2467610"/>
                      </a:moveTo>
                      <a:lnTo>
                        <a:pt x="260636" y="1417116"/>
                      </a:lnTo>
                      <a:lnTo>
                        <a:pt x="2320629" y="2467610"/>
                      </a:lnTo>
                      <a:lnTo>
                        <a:pt x="967692" y="2467610"/>
                      </a:lnTo>
                      <a:close/>
                      <a:moveTo>
                        <a:pt x="5012063" y="3650502"/>
                      </a:moveTo>
                      <a:lnTo>
                        <a:pt x="2952070" y="2600008"/>
                      </a:lnTo>
                      <a:lnTo>
                        <a:pt x="4305007" y="2600008"/>
                      </a:lnTo>
                      <a:lnTo>
                        <a:pt x="5012063" y="3650502"/>
                      </a:lnTo>
                      <a:close/>
                      <a:moveTo>
                        <a:pt x="260636" y="3650502"/>
                      </a:moveTo>
                      <a:lnTo>
                        <a:pt x="967692" y="2600008"/>
                      </a:lnTo>
                      <a:lnTo>
                        <a:pt x="2320629" y="2600008"/>
                      </a:lnTo>
                      <a:lnTo>
                        <a:pt x="260636" y="3650502"/>
                      </a:lnTo>
                      <a:close/>
                      <a:moveTo>
                        <a:pt x="5204299" y="3699010"/>
                      </a:moveTo>
                      <a:lnTo>
                        <a:pt x="4419930" y="2533650"/>
                      </a:lnTo>
                      <a:lnTo>
                        <a:pt x="4420144" y="2533650"/>
                      </a:lnTo>
                      <a:lnTo>
                        <a:pt x="5204299" y="1368608"/>
                      </a:lnTo>
                      <a:lnTo>
                        <a:pt x="5204299" y="3699010"/>
                      </a:lnTo>
                      <a:close/>
                      <a:moveTo>
                        <a:pt x="68400" y="3699010"/>
                      </a:moveTo>
                      <a:lnTo>
                        <a:pt x="68400" y="1368608"/>
                      </a:lnTo>
                      <a:lnTo>
                        <a:pt x="852555" y="2533650"/>
                      </a:lnTo>
                      <a:lnTo>
                        <a:pt x="852769" y="2533650"/>
                      </a:lnTo>
                      <a:lnTo>
                        <a:pt x="68400" y="3699010"/>
                      </a:lnTo>
                      <a:close/>
                      <a:moveTo>
                        <a:pt x="3573709" y="3736340"/>
                      </a:moveTo>
                      <a:lnTo>
                        <a:pt x="2870984" y="2692281"/>
                      </a:lnTo>
                      <a:lnTo>
                        <a:pt x="4918359" y="3736340"/>
                      </a:lnTo>
                      <a:lnTo>
                        <a:pt x="3573709" y="3736340"/>
                      </a:lnTo>
                      <a:close/>
                      <a:moveTo>
                        <a:pt x="354340" y="3736340"/>
                      </a:moveTo>
                      <a:lnTo>
                        <a:pt x="2401715" y="2692281"/>
                      </a:lnTo>
                      <a:lnTo>
                        <a:pt x="1698990" y="3736340"/>
                      </a:lnTo>
                      <a:lnTo>
                        <a:pt x="354340" y="3736340"/>
                      </a:lnTo>
                      <a:close/>
                      <a:moveTo>
                        <a:pt x="2870984" y="4908987"/>
                      </a:moveTo>
                      <a:lnTo>
                        <a:pt x="3573709" y="3864928"/>
                      </a:lnTo>
                      <a:lnTo>
                        <a:pt x="4918359" y="3864928"/>
                      </a:lnTo>
                      <a:lnTo>
                        <a:pt x="2870984" y="4908987"/>
                      </a:lnTo>
                      <a:close/>
                      <a:moveTo>
                        <a:pt x="2401715" y="4908987"/>
                      </a:moveTo>
                      <a:lnTo>
                        <a:pt x="354340" y="3864928"/>
                      </a:lnTo>
                      <a:lnTo>
                        <a:pt x="1698990" y="3864928"/>
                      </a:lnTo>
                      <a:lnTo>
                        <a:pt x="2401715" y="4908987"/>
                      </a:lnTo>
                      <a:close/>
                      <a:moveTo>
                        <a:pt x="2705468" y="4917797"/>
                      </a:moveTo>
                      <a:lnTo>
                        <a:pt x="2705468" y="2683471"/>
                      </a:lnTo>
                      <a:lnTo>
                        <a:pt x="3457397" y="3800634"/>
                      </a:lnTo>
                      <a:lnTo>
                        <a:pt x="2705468" y="4917797"/>
                      </a:lnTo>
                      <a:close/>
                      <a:moveTo>
                        <a:pt x="2567231" y="4917797"/>
                      </a:moveTo>
                      <a:lnTo>
                        <a:pt x="1815302" y="3800634"/>
                      </a:lnTo>
                      <a:lnTo>
                        <a:pt x="2567231" y="2683471"/>
                      </a:lnTo>
                      <a:lnTo>
                        <a:pt x="2567231" y="4917797"/>
                      </a:lnTo>
                      <a:close/>
                      <a:moveTo>
                        <a:pt x="2952070" y="5001260"/>
                      </a:moveTo>
                      <a:lnTo>
                        <a:pt x="5012063" y="3950766"/>
                      </a:lnTo>
                      <a:lnTo>
                        <a:pt x="4305007" y="5001260"/>
                      </a:lnTo>
                      <a:lnTo>
                        <a:pt x="2952070" y="5001260"/>
                      </a:lnTo>
                      <a:close/>
                      <a:moveTo>
                        <a:pt x="967692" y="5001260"/>
                      </a:moveTo>
                      <a:lnTo>
                        <a:pt x="260636" y="3950766"/>
                      </a:lnTo>
                      <a:lnTo>
                        <a:pt x="2320629" y="5001260"/>
                      </a:lnTo>
                      <a:lnTo>
                        <a:pt x="967692" y="5001260"/>
                      </a:lnTo>
                      <a:close/>
                      <a:moveTo>
                        <a:pt x="0" y="5067300"/>
                      </a:moveTo>
                      <a:lnTo>
                        <a:pt x="68400" y="5067300"/>
                      </a:lnTo>
                      <a:lnTo>
                        <a:pt x="68400" y="3902258"/>
                      </a:lnTo>
                      <a:lnTo>
                        <a:pt x="852555" y="5067300"/>
                      </a:lnTo>
                      <a:lnTo>
                        <a:pt x="4420144" y="5067300"/>
                      </a:lnTo>
                      <a:lnTo>
                        <a:pt x="5204299" y="3902258"/>
                      </a:lnTo>
                      <a:lnTo>
                        <a:pt x="5204299" y="5067300"/>
                      </a:lnTo>
                      <a:lnTo>
                        <a:pt x="5272699" y="5067300"/>
                      </a:lnTo>
                      <a:lnTo>
                        <a:pt x="5272699" y="0"/>
                      </a:lnTo>
                      <a:lnTo>
                        <a:pt x="5204299" y="0"/>
                      </a:lnTo>
                      <a:lnTo>
                        <a:pt x="5204299" y="1165360"/>
                      </a:lnTo>
                      <a:lnTo>
                        <a:pt x="4419930" y="0"/>
                      </a:lnTo>
                      <a:lnTo>
                        <a:pt x="852769" y="0"/>
                      </a:lnTo>
                      <a:lnTo>
                        <a:pt x="68400" y="1165360"/>
                      </a:lnTo>
                      <a:lnTo>
                        <a:pt x="68400" y="0"/>
                      </a:lnTo>
                      <a:lnTo>
                        <a:pt x="0" y="0"/>
                      </a:lnTo>
                      <a:lnTo>
                        <a:pt x="0" y="5067300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80" name="グループ化 179">
              <a:extLst>
                <a:ext uri="{FF2B5EF4-FFF2-40B4-BE49-F238E27FC236}">
                  <a16:creationId xmlns:a16="http://schemas.microsoft.com/office/drawing/2014/main" id="{9B8182DA-2784-4636-8464-B9A9C8323E1E}"/>
                </a:ext>
              </a:extLst>
            </p:cNvPr>
            <p:cNvGrpSpPr/>
            <p:nvPr/>
          </p:nvGrpSpPr>
          <p:grpSpPr>
            <a:xfrm>
              <a:off x="5795897" y="1325701"/>
              <a:ext cx="1055717" cy="4043782"/>
              <a:chOff x="4738254" y="1325701"/>
              <a:chExt cx="1055717" cy="4043782"/>
            </a:xfrm>
          </p:grpSpPr>
          <p:grpSp>
            <p:nvGrpSpPr>
              <p:cNvPr id="181" name="グループ化 180">
                <a:extLst>
                  <a:ext uri="{FF2B5EF4-FFF2-40B4-BE49-F238E27FC236}">
                    <a16:creationId xmlns:a16="http://schemas.microsoft.com/office/drawing/2014/main" id="{CDB5C506-48C4-48F3-B214-3962517C34CC}"/>
                  </a:ext>
                </a:extLst>
              </p:cNvPr>
              <p:cNvGrpSpPr/>
              <p:nvPr/>
            </p:nvGrpSpPr>
            <p:grpSpPr>
              <a:xfrm>
                <a:off x="4738254" y="1325701"/>
                <a:ext cx="1055717" cy="1014592"/>
                <a:chOff x="1762298" y="823168"/>
                <a:chExt cx="5272699" cy="5067301"/>
              </a:xfrm>
            </p:grpSpPr>
            <p:sp>
              <p:nvSpPr>
                <p:cNvPr id="254" name="正方形/長方形 253">
                  <a:extLst>
                    <a:ext uri="{FF2B5EF4-FFF2-40B4-BE49-F238E27FC236}">
                      <a16:creationId xmlns:a16="http://schemas.microsoft.com/office/drawing/2014/main" id="{2F087E6D-42AD-4CF4-B30B-068B49E93D1A}"/>
                    </a:ext>
                  </a:extLst>
                </p:cNvPr>
                <p:cNvSpPr/>
                <p:nvPr/>
              </p:nvSpPr>
              <p:spPr>
                <a:xfrm>
                  <a:off x="1762298" y="823169"/>
                  <a:ext cx="5272699" cy="5067300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5" name="フリーフォーム: 図形 254">
                  <a:extLst>
                    <a:ext uri="{FF2B5EF4-FFF2-40B4-BE49-F238E27FC236}">
                      <a16:creationId xmlns:a16="http://schemas.microsoft.com/office/drawing/2014/main" id="{770EF511-9B57-483A-BAC6-CF4CA2997CC5}"/>
                    </a:ext>
                  </a:extLst>
                </p:cNvPr>
                <p:cNvSpPr/>
                <p:nvPr/>
              </p:nvSpPr>
              <p:spPr>
                <a:xfrm>
                  <a:off x="4464050" y="210820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6" name="フリーフォーム: 図形 255">
                  <a:extLst>
                    <a:ext uri="{FF2B5EF4-FFF2-40B4-BE49-F238E27FC236}">
                      <a16:creationId xmlns:a16="http://schemas.microsoft.com/office/drawing/2014/main" id="{DEF479FA-1960-4854-AF25-38E529A7B645}"/>
                    </a:ext>
                  </a:extLst>
                </p:cNvPr>
                <p:cNvSpPr/>
                <p:nvPr/>
              </p:nvSpPr>
              <p:spPr>
                <a:xfrm>
                  <a:off x="4508099" y="210820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7" name="フリーフォーム: 図形 256">
                  <a:extLst>
                    <a:ext uri="{FF2B5EF4-FFF2-40B4-BE49-F238E27FC236}">
                      <a16:creationId xmlns:a16="http://schemas.microsoft.com/office/drawing/2014/main" id="{A04202E2-3047-4AC7-88AA-FCEDA2D2466F}"/>
                    </a:ext>
                  </a:extLst>
                </p:cNvPr>
                <p:cNvSpPr/>
                <p:nvPr/>
              </p:nvSpPr>
              <p:spPr>
                <a:xfrm flipH="1">
                  <a:off x="1871749" y="210820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8" name="フリーフォーム: 図形 257">
                  <a:extLst>
                    <a:ext uri="{FF2B5EF4-FFF2-40B4-BE49-F238E27FC236}">
                      <a16:creationId xmlns:a16="http://schemas.microsoft.com/office/drawing/2014/main" id="{E18DA1A2-2DC5-45C4-BE11-B7151801CB84}"/>
                    </a:ext>
                  </a:extLst>
                </p:cNvPr>
                <p:cNvSpPr/>
                <p:nvPr/>
              </p:nvSpPr>
              <p:spPr>
                <a:xfrm flipV="1">
                  <a:off x="4508099" y="337820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9" name="フリーフォーム: 図形 258">
                  <a:extLst>
                    <a:ext uri="{FF2B5EF4-FFF2-40B4-BE49-F238E27FC236}">
                      <a16:creationId xmlns:a16="http://schemas.microsoft.com/office/drawing/2014/main" id="{AF8C67E3-70AE-4561-94BF-4376BE9A1F60}"/>
                    </a:ext>
                  </a:extLst>
                </p:cNvPr>
                <p:cNvSpPr/>
                <p:nvPr/>
              </p:nvSpPr>
              <p:spPr>
                <a:xfrm flipH="1" flipV="1">
                  <a:off x="1871749" y="337820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0" name="二等辺三角形 259">
                  <a:extLst>
                    <a:ext uri="{FF2B5EF4-FFF2-40B4-BE49-F238E27FC236}">
                      <a16:creationId xmlns:a16="http://schemas.microsoft.com/office/drawing/2014/main" id="{BED8020C-4AC9-42CC-A553-98FD05A316B3}"/>
                    </a:ext>
                  </a:extLst>
                </p:cNvPr>
                <p:cNvSpPr/>
                <p:nvPr/>
              </p:nvSpPr>
              <p:spPr>
                <a:xfrm rot="16200000">
                  <a:off x="2686050" y="1644650"/>
                  <a:ext cx="2457450" cy="895350"/>
                </a:xfrm>
                <a:prstGeom prst="triangle">
                  <a:avLst/>
                </a:pr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1" name="二等辺三角形 260">
                  <a:extLst>
                    <a:ext uri="{FF2B5EF4-FFF2-40B4-BE49-F238E27FC236}">
                      <a16:creationId xmlns:a16="http://schemas.microsoft.com/office/drawing/2014/main" id="{A25B54AC-96BA-4761-8DCC-5034C6348131}"/>
                    </a:ext>
                  </a:extLst>
                </p:cNvPr>
                <p:cNvSpPr/>
                <p:nvPr/>
              </p:nvSpPr>
              <p:spPr>
                <a:xfrm rot="5400000" flipH="1">
                  <a:off x="3625449" y="1644650"/>
                  <a:ext cx="2457450" cy="895350"/>
                </a:xfrm>
                <a:prstGeom prst="triangl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2" name="二等辺三角形 261">
                  <a:extLst>
                    <a:ext uri="{FF2B5EF4-FFF2-40B4-BE49-F238E27FC236}">
                      <a16:creationId xmlns:a16="http://schemas.microsoft.com/office/drawing/2014/main" id="{D5CC37CD-64BA-416C-9D68-2FB1DDA5A1DE}"/>
                    </a:ext>
                  </a:extLst>
                </p:cNvPr>
                <p:cNvSpPr/>
                <p:nvPr/>
              </p:nvSpPr>
              <p:spPr>
                <a:xfrm rot="16200000">
                  <a:off x="2686050" y="4191000"/>
                  <a:ext cx="2457450" cy="895350"/>
                </a:xfrm>
                <a:prstGeom prst="triangl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3" name="二等辺三角形 262">
                  <a:extLst>
                    <a:ext uri="{FF2B5EF4-FFF2-40B4-BE49-F238E27FC236}">
                      <a16:creationId xmlns:a16="http://schemas.microsoft.com/office/drawing/2014/main" id="{AEAC4F1A-D724-482F-A3D9-0A0377571290}"/>
                    </a:ext>
                  </a:extLst>
                </p:cNvPr>
                <p:cNvSpPr/>
                <p:nvPr/>
              </p:nvSpPr>
              <p:spPr>
                <a:xfrm rot="5400000" flipH="1">
                  <a:off x="3625449" y="4191000"/>
                  <a:ext cx="2457450" cy="895350"/>
                </a:xfrm>
                <a:prstGeom prst="triangle">
                  <a:avLst/>
                </a:pr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4" name="フリーフォーム: 図形 263">
                  <a:extLst>
                    <a:ext uri="{FF2B5EF4-FFF2-40B4-BE49-F238E27FC236}">
                      <a16:creationId xmlns:a16="http://schemas.microsoft.com/office/drawing/2014/main" id="{26974D2A-2042-4E84-8CEA-4F657E31F06F}"/>
                    </a:ext>
                  </a:extLst>
                </p:cNvPr>
                <p:cNvSpPr/>
                <p:nvPr/>
              </p:nvSpPr>
              <p:spPr>
                <a:xfrm>
                  <a:off x="1895648" y="3419474"/>
                  <a:ext cx="2425700" cy="1223965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  <a:gd name="connsiteX0" fmla="*/ 0 w 2406650"/>
                    <a:gd name="connsiteY0" fmla="*/ 1246026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46026 h 1250950"/>
                    <a:gd name="connsiteX0" fmla="*/ 0 w 2425700"/>
                    <a:gd name="connsiteY0" fmla="*/ 1265727 h 1265727"/>
                    <a:gd name="connsiteX1" fmla="*/ 1587500 w 2425700"/>
                    <a:gd name="connsiteY1" fmla="*/ 1250950 h 1265727"/>
                    <a:gd name="connsiteX2" fmla="*/ 2425700 w 2425700"/>
                    <a:gd name="connsiteY2" fmla="*/ 0 h 1265727"/>
                    <a:gd name="connsiteX3" fmla="*/ 0 w 2425700"/>
                    <a:gd name="connsiteY3" fmla="*/ 1265727 h 1265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25700" h="1265727">
                      <a:moveTo>
                        <a:pt x="0" y="1265727"/>
                      </a:moveTo>
                      <a:lnTo>
                        <a:pt x="1587500" y="1250950"/>
                      </a:lnTo>
                      <a:lnTo>
                        <a:pt x="2425700" y="0"/>
                      </a:lnTo>
                      <a:lnTo>
                        <a:pt x="0" y="1265727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5" name="フリーフォーム: 図形 264">
                  <a:extLst>
                    <a:ext uri="{FF2B5EF4-FFF2-40B4-BE49-F238E27FC236}">
                      <a16:creationId xmlns:a16="http://schemas.microsoft.com/office/drawing/2014/main" id="{144B816B-DBA1-4424-9E43-2E24105DE40C}"/>
                    </a:ext>
                  </a:extLst>
                </p:cNvPr>
                <p:cNvSpPr/>
                <p:nvPr/>
              </p:nvSpPr>
              <p:spPr>
                <a:xfrm flipH="1">
                  <a:off x="4480211" y="3386882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6" name="フリーフォーム: 図形 265">
                  <a:extLst>
                    <a:ext uri="{FF2B5EF4-FFF2-40B4-BE49-F238E27FC236}">
                      <a16:creationId xmlns:a16="http://schemas.microsoft.com/office/drawing/2014/main" id="{D9A21829-BBC9-4A1C-8FE5-DCC0480C5CE8}"/>
                    </a:ext>
                  </a:extLst>
                </p:cNvPr>
                <p:cNvSpPr/>
                <p:nvPr/>
              </p:nvSpPr>
              <p:spPr>
                <a:xfrm flipV="1">
                  <a:off x="1895648" y="2109259"/>
                  <a:ext cx="2425700" cy="1223965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  <a:gd name="connsiteX0" fmla="*/ 0 w 2406650"/>
                    <a:gd name="connsiteY0" fmla="*/ 1246026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46026 h 1250950"/>
                    <a:gd name="connsiteX0" fmla="*/ 0 w 2425700"/>
                    <a:gd name="connsiteY0" fmla="*/ 1265727 h 1265727"/>
                    <a:gd name="connsiteX1" fmla="*/ 1587500 w 2425700"/>
                    <a:gd name="connsiteY1" fmla="*/ 1250950 h 1265727"/>
                    <a:gd name="connsiteX2" fmla="*/ 2425700 w 2425700"/>
                    <a:gd name="connsiteY2" fmla="*/ 0 h 1265727"/>
                    <a:gd name="connsiteX3" fmla="*/ 0 w 2425700"/>
                    <a:gd name="connsiteY3" fmla="*/ 1265727 h 1265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25700" h="1265727">
                      <a:moveTo>
                        <a:pt x="0" y="1265727"/>
                      </a:moveTo>
                      <a:lnTo>
                        <a:pt x="1587500" y="1250950"/>
                      </a:lnTo>
                      <a:lnTo>
                        <a:pt x="2425700" y="0"/>
                      </a:lnTo>
                      <a:lnTo>
                        <a:pt x="0" y="1265727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7" name="フリーフォーム: 図形 266">
                  <a:extLst>
                    <a:ext uri="{FF2B5EF4-FFF2-40B4-BE49-F238E27FC236}">
                      <a16:creationId xmlns:a16="http://schemas.microsoft.com/office/drawing/2014/main" id="{94002203-0BED-42BB-A631-2221690AD2B0}"/>
                    </a:ext>
                  </a:extLst>
                </p:cNvPr>
                <p:cNvSpPr/>
                <p:nvPr/>
              </p:nvSpPr>
              <p:spPr>
                <a:xfrm flipH="1" flipV="1">
                  <a:off x="4480211" y="2076667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8" name="フリーフォーム: 図形 267">
                  <a:extLst>
                    <a:ext uri="{FF2B5EF4-FFF2-40B4-BE49-F238E27FC236}">
                      <a16:creationId xmlns:a16="http://schemas.microsoft.com/office/drawing/2014/main" id="{471E5CD3-3206-4EF0-B4ED-6B451AEE01FB}"/>
                    </a:ext>
                  </a:extLst>
                </p:cNvPr>
                <p:cNvSpPr/>
                <p:nvPr/>
              </p:nvSpPr>
              <p:spPr>
                <a:xfrm flipV="1">
                  <a:off x="4508099" y="84836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9" name="フリーフォーム: 図形 268">
                  <a:extLst>
                    <a:ext uri="{FF2B5EF4-FFF2-40B4-BE49-F238E27FC236}">
                      <a16:creationId xmlns:a16="http://schemas.microsoft.com/office/drawing/2014/main" id="{45502D35-73AB-456B-A379-E31DBB1944C8}"/>
                    </a:ext>
                  </a:extLst>
                </p:cNvPr>
                <p:cNvSpPr/>
                <p:nvPr/>
              </p:nvSpPr>
              <p:spPr>
                <a:xfrm flipH="1" flipV="1">
                  <a:off x="1871749" y="84836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0" name="フリーフォーム: 図形 269">
                  <a:extLst>
                    <a:ext uri="{FF2B5EF4-FFF2-40B4-BE49-F238E27FC236}">
                      <a16:creationId xmlns:a16="http://schemas.microsoft.com/office/drawing/2014/main" id="{4465BBDC-FF12-47CE-8894-B4F8B27BD704}"/>
                    </a:ext>
                  </a:extLst>
                </p:cNvPr>
                <p:cNvSpPr/>
                <p:nvPr/>
              </p:nvSpPr>
              <p:spPr>
                <a:xfrm>
                  <a:off x="1895648" y="889634"/>
                  <a:ext cx="2425700" cy="1223965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  <a:gd name="connsiteX0" fmla="*/ 0 w 2406650"/>
                    <a:gd name="connsiteY0" fmla="*/ 1246026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46026 h 1250950"/>
                    <a:gd name="connsiteX0" fmla="*/ 0 w 2425700"/>
                    <a:gd name="connsiteY0" fmla="*/ 1265727 h 1265727"/>
                    <a:gd name="connsiteX1" fmla="*/ 1587500 w 2425700"/>
                    <a:gd name="connsiteY1" fmla="*/ 1250950 h 1265727"/>
                    <a:gd name="connsiteX2" fmla="*/ 2425700 w 2425700"/>
                    <a:gd name="connsiteY2" fmla="*/ 0 h 1265727"/>
                    <a:gd name="connsiteX3" fmla="*/ 0 w 2425700"/>
                    <a:gd name="connsiteY3" fmla="*/ 1265727 h 1265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25700" h="1265727">
                      <a:moveTo>
                        <a:pt x="0" y="1265727"/>
                      </a:moveTo>
                      <a:lnTo>
                        <a:pt x="1587500" y="1250950"/>
                      </a:lnTo>
                      <a:lnTo>
                        <a:pt x="2425700" y="0"/>
                      </a:lnTo>
                      <a:lnTo>
                        <a:pt x="0" y="1265727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1" name="フリーフォーム: 図形 270">
                  <a:extLst>
                    <a:ext uri="{FF2B5EF4-FFF2-40B4-BE49-F238E27FC236}">
                      <a16:creationId xmlns:a16="http://schemas.microsoft.com/office/drawing/2014/main" id="{7638A716-939C-4CA6-9B36-FBBF87330282}"/>
                    </a:ext>
                  </a:extLst>
                </p:cNvPr>
                <p:cNvSpPr/>
                <p:nvPr/>
              </p:nvSpPr>
              <p:spPr>
                <a:xfrm flipH="1">
                  <a:off x="4480211" y="857042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2" name="フリーフォーム: 図形 271">
                  <a:extLst>
                    <a:ext uri="{FF2B5EF4-FFF2-40B4-BE49-F238E27FC236}">
                      <a16:creationId xmlns:a16="http://schemas.microsoft.com/office/drawing/2014/main" id="{9DF50366-A4CB-4E90-A14F-856B922C985A}"/>
                    </a:ext>
                  </a:extLst>
                </p:cNvPr>
                <p:cNvSpPr/>
                <p:nvPr/>
              </p:nvSpPr>
              <p:spPr>
                <a:xfrm>
                  <a:off x="4508099" y="4614178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3" name="フリーフォーム: 図形 272">
                  <a:extLst>
                    <a:ext uri="{FF2B5EF4-FFF2-40B4-BE49-F238E27FC236}">
                      <a16:creationId xmlns:a16="http://schemas.microsoft.com/office/drawing/2014/main" id="{FECB6AB6-CFEC-4886-B06D-3F73891ADACA}"/>
                    </a:ext>
                  </a:extLst>
                </p:cNvPr>
                <p:cNvSpPr/>
                <p:nvPr/>
              </p:nvSpPr>
              <p:spPr>
                <a:xfrm flipH="1">
                  <a:off x="1871749" y="4614178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74" name="フリーフォーム: 図形 273">
                  <a:extLst>
                    <a:ext uri="{FF2B5EF4-FFF2-40B4-BE49-F238E27FC236}">
                      <a16:creationId xmlns:a16="http://schemas.microsoft.com/office/drawing/2014/main" id="{1F69CAD0-7657-4B3F-8275-FA0B3D0131CB}"/>
                    </a:ext>
                  </a:extLst>
                </p:cNvPr>
                <p:cNvSpPr/>
                <p:nvPr/>
              </p:nvSpPr>
              <p:spPr>
                <a:xfrm flipV="1">
                  <a:off x="1895648" y="4615237"/>
                  <a:ext cx="2425700" cy="1223965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  <a:gd name="connsiteX0" fmla="*/ 0 w 2406650"/>
                    <a:gd name="connsiteY0" fmla="*/ 1246026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46026 h 1250950"/>
                    <a:gd name="connsiteX0" fmla="*/ 0 w 2425700"/>
                    <a:gd name="connsiteY0" fmla="*/ 1265727 h 1265727"/>
                    <a:gd name="connsiteX1" fmla="*/ 1587500 w 2425700"/>
                    <a:gd name="connsiteY1" fmla="*/ 1250950 h 1265727"/>
                    <a:gd name="connsiteX2" fmla="*/ 2425700 w 2425700"/>
                    <a:gd name="connsiteY2" fmla="*/ 0 h 1265727"/>
                    <a:gd name="connsiteX3" fmla="*/ 0 w 2425700"/>
                    <a:gd name="connsiteY3" fmla="*/ 1265727 h 1265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25700" h="1265727">
                      <a:moveTo>
                        <a:pt x="0" y="1265727"/>
                      </a:moveTo>
                      <a:lnTo>
                        <a:pt x="1587500" y="1250950"/>
                      </a:lnTo>
                      <a:lnTo>
                        <a:pt x="2425700" y="0"/>
                      </a:lnTo>
                      <a:lnTo>
                        <a:pt x="0" y="1265727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5" name="フリーフォーム: 図形 274">
                  <a:extLst>
                    <a:ext uri="{FF2B5EF4-FFF2-40B4-BE49-F238E27FC236}">
                      <a16:creationId xmlns:a16="http://schemas.microsoft.com/office/drawing/2014/main" id="{C2B9CF51-E832-4854-8091-A7F0D56CB560}"/>
                    </a:ext>
                  </a:extLst>
                </p:cNvPr>
                <p:cNvSpPr/>
                <p:nvPr/>
              </p:nvSpPr>
              <p:spPr>
                <a:xfrm flipH="1" flipV="1">
                  <a:off x="4480211" y="4582645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6" name="フリーフォーム: 図形 275">
                  <a:extLst>
                    <a:ext uri="{FF2B5EF4-FFF2-40B4-BE49-F238E27FC236}">
                      <a16:creationId xmlns:a16="http://schemas.microsoft.com/office/drawing/2014/main" id="{F7E445D6-F65E-4789-8213-58A5566D57BF}"/>
                    </a:ext>
                  </a:extLst>
                </p:cNvPr>
                <p:cNvSpPr/>
                <p:nvPr/>
              </p:nvSpPr>
              <p:spPr>
                <a:xfrm flipV="1">
                  <a:off x="1762298" y="823168"/>
                  <a:ext cx="5272699" cy="5067300"/>
                </a:xfrm>
                <a:custGeom>
                  <a:avLst/>
                  <a:gdLst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260636 w 5272699"/>
                    <a:gd name="connsiteY3" fmla="*/ 1116852 h 5067300"/>
                    <a:gd name="connsiteX4" fmla="*/ 967692 w 5272699"/>
                    <a:gd name="connsiteY4" fmla="*/ 66358 h 5067300"/>
                    <a:gd name="connsiteX5" fmla="*/ 2320629 w 5272699"/>
                    <a:gd name="connsiteY5" fmla="*/ 66358 h 5067300"/>
                    <a:gd name="connsiteX6" fmla="*/ 3573709 w 5272699"/>
                    <a:gd name="connsiteY6" fmla="*/ 1202690 h 5067300"/>
                    <a:gd name="connsiteX7" fmla="*/ 2870984 w 5272699"/>
                    <a:gd name="connsiteY7" fmla="*/ 158631 h 5067300"/>
                    <a:gd name="connsiteX8" fmla="*/ 4918359 w 5272699"/>
                    <a:gd name="connsiteY8" fmla="*/ 1202690 h 5067300"/>
                    <a:gd name="connsiteX9" fmla="*/ 354340 w 5272699"/>
                    <a:gd name="connsiteY9" fmla="*/ 1202690 h 5067300"/>
                    <a:gd name="connsiteX10" fmla="*/ 2401715 w 5272699"/>
                    <a:gd name="connsiteY10" fmla="*/ 158631 h 5067300"/>
                    <a:gd name="connsiteX11" fmla="*/ 1698990 w 5272699"/>
                    <a:gd name="connsiteY11" fmla="*/ 1202690 h 5067300"/>
                    <a:gd name="connsiteX12" fmla="*/ 2870984 w 5272699"/>
                    <a:gd name="connsiteY12" fmla="*/ 2375337 h 5067300"/>
                    <a:gd name="connsiteX13" fmla="*/ 3573709 w 5272699"/>
                    <a:gd name="connsiteY13" fmla="*/ 1331278 h 5067300"/>
                    <a:gd name="connsiteX14" fmla="*/ 4918359 w 5272699"/>
                    <a:gd name="connsiteY14" fmla="*/ 1331278 h 5067300"/>
                    <a:gd name="connsiteX15" fmla="*/ 2401715 w 5272699"/>
                    <a:gd name="connsiteY15" fmla="*/ 2375337 h 5067300"/>
                    <a:gd name="connsiteX16" fmla="*/ 354340 w 5272699"/>
                    <a:gd name="connsiteY16" fmla="*/ 1331278 h 5067300"/>
                    <a:gd name="connsiteX17" fmla="*/ 1698990 w 5272699"/>
                    <a:gd name="connsiteY17" fmla="*/ 1331278 h 5067300"/>
                    <a:gd name="connsiteX18" fmla="*/ 2705468 w 5272699"/>
                    <a:gd name="connsiteY18" fmla="*/ 2384147 h 5067300"/>
                    <a:gd name="connsiteX19" fmla="*/ 2705468 w 5272699"/>
                    <a:gd name="connsiteY19" fmla="*/ 149821 h 5067300"/>
                    <a:gd name="connsiteX20" fmla="*/ 3457397 w 5272699"/>
                    <a:gd name="connsiteY20" fmla="*/ 1266984 h 5067300"/>
                    <a:gd name="connsiteX21" fmla="*/ 2567231 w 5272699"/>
                    <a:gd name="connsiteY21" fmla="*/ 2384147 h 5067300"/>
                    <a:gd name="connsiteX22" fmla="*/ 1815302 w 5272699"/>
                    <a:gd name="connsiteY22" fmla="*/ 1266984 h 5067300"/>
                    <a:gd name="connsiteX23" fmla="*/ 2567231 w 5272699"/>
                    <a:gd name="connsiteY23" fmla="*/ 149821 h 5067300"/>
                    <a:gd name="connsiteX24" fmla="*/ 2952070 w 5272699"/>
                    <a:gd name="connsiteY24" fmla="*/ 2467610 h 5067300"/>
                    <a:gd name="connsiteX25" fmla="*/ 5012063 w 5272699"/>
                    <a:gd name="connsiteY25" fmla="*/ 1417116 h 5067300"/>
                    <a:gd name="connsiteX26" fmla="*/ 4305007 w 5272699"/>
                    <a:gd name="connsiteY26" fmla="*/ 2467610 h 5067300"/>
                    <a:gd name="connsiteX27" fmla="*/ 967692 w 5272699"/>
                    <a:gd name="connsiteY27" fmla="*/ 2467610 h 5067300"/>
                    <a:gd name="connsiteX28" fmla="*/ 260636 w 5272699"/>
                    <a:gd name="connsiteY28" fmla="*/ 1417116 h 5067300"/>
                    <a:gd name="connsiteX29" fmla="*/ 2320629 w 5272699"/>
                    <a:gd name="connsiteY29" fmla="*/ 2467610 h 5067300"/>
                    <a:gd name="connsiteX30" fmla="*/ 5012063 w 5272699"/>
                    <a:gd name="connsiteY30" fmla="*/ 3650502 h 5067300"/>
                    <a:gd name="connsiteX31" fmla="*/ 2952070 w 5272699"/>
                    <a:gd name="connsiteY31" fmla="*/ 2600008 h 5067300"/>
                    <a:gd name="connsiteX32" fmla="*/ 4305007 w 5272699"/>
                    <a:gd name="connsiteY32" fmla="*/ 2600008 h 5067300"/>
                    <a:gd name="connsiteX33" fmla="*/ 260636 w 5272699"/>
                    <a:gd name="connsiteY33" fmla="*/ 3650502 h 5067300"/>
                    <a:gd name="connsiteX34" fmla="*/ 967692 w 5272699"/>
                    <a:gd name="connsiteY34" fmla="*/ 2600008 h 5067300"/>
                    <a:gd name="connsiteX35" fmla="*/ 2320629 w 5272699"/>
                    <a:gd name="connsiteY35" fmla="*/ 2600008 h 5067300"/>
                    <a:gd name="connsiteX36" fmla="*/ 5204299 w 5272699"/>
                    <a:gd name="connsiteY36" fmla="*/ 3699010 h 5067300"/>
                    <a:gd name="connsiteX37" fmla="*/ 4419930 w 5272699"/>
                    <a:gd name="connsiteY37" fmla="*/ 2533650 h 5067300"/>
                    <a:gd name="connsiteX38" fmla="*/ 4420144 w 5272699"/>
                    <a:gd name="connsiteY38" fmla="*/ 2533650 h 5067300"/>
                    <a:gd name="connsiteX39" fmla="*/ 5204299 w 5272699"/>
                    <a:gd name="connsiteY39" fmla="*/ 1368608 h 5067300"/>
                    <a:gd name="connsiteX40" fmla="*/ 5204299 w 5272699"/>
                    <a:gd name="connsiteY40" fmla="*/ 2533650 h 5067300"/>
                    <a:gd name="connsiteX41" fmla="*/ 68400 w 5272699"/>
                    <a:gd name="connsiteY41" fmla="*/ 3699010 h 5067300"/>
                    <a:gd name="connsiteX42" fmla="*/ 68400 w 5272699"/>
                    <a:gd name="connsiteY42" fmla="*/ 2533650 h 5067300"/>
                    <a:gd name="connsiteX43" fmla="*/ 68400 w 5272699"/>
                    <a:gd name="connsiteY43" fmla="*/ 1368608 h 5067300"/>
                    <a:gd name="connsiteX44" fmla="*/ 852555 w 5272699"/>
                    <a:gd name="connsiteY44" fmla="*/ 2533650 h 5067300"/>
                    <a:gd name="connsiteX45" fmla="*/ 852769 w 5272699"/>
                    <a:gd name="connsiteY45" fmla="*/ 2533650 h 5067300"/>
                    <a:gd name="connsiteX46" fmla="*/ 3573709 w 5272699"/>
                    <a:gd name="connsiteY46" fmla="*/ 3736340 h 5067300"/>
                    <a:gd name="connsiteX47" fmla="*/ 2870984 w 5272699"/>
                    <a:gd name="connsiteY47" fmla="*/ 2692281 h 5067300"/>
                    <a:gd name="connsiteX48" fmla="*/ 4918359 w 5272699"/>
                    <a:gd name="connsiteY48" fmla="*/ 3736340 h 5067300"/>
                    <a:gd name="connsiteX49" fmla="*/ 354340 w 5272699"/>
                    <a:gd name="connsiteY49" fmla="*/ 3736340 h 5067300"/>
                    <a:gd name="connsiteX50" fmla="*/ 2401715 w 5272699"/>
                    <a:gd name="connsiteY50" fmla="*/ 2692281 h 5067300"/>
                    <a:gd name="connsiteX51" fmla="*/ 1698990 w 5272699"/>
                    <a:gd name="connsiteY51" fmla="*/ 3736340 h 5067300"/>
                    <a:gd name="connsiteX52" fmla="*/ 2870984 w 5272699"/>
                    <a:gd name="connsiteY52" fmla="*/ 4908987 h 5067300"/>
                    <a:gd name="connsiteX53" fmla="*/ 3573709 w 5272699"/>
                    <a:gd name="connsiteY53" fmla="*/ 3864928 h 5067300"/>
                    <a:gd name="connsiteX54" fmla="*/ 4918359 w 5272699"/>
                    <a:gd name="connsiteY54" fmla="*/ 3864928 h 5067300"/>
                    <a:gd name="connsiteX55" fmla="*/ 2401715 w 5272699"/>
                    <a:gd name="connsiteY55" fmla="*/ 4908987 h 5067300"/>
                    <a:gd name="connsiteX56" fmla="*/ 354340 w 5272699"/>
                    <a:gd name="connsiteY56" fmla="*/ 3864928 h 5067300"/>
                    <a:gd name="connsiteX57" fmla="*/ 1698990 w 5272699"/>
                    <a:gd name="connsiteY57" fmla="*/ 3864928 h 5067300"/>
                    <a:gd name="connsiteX58" fmla="*/ 2705468 w 5272699"/>
                    <a:gd name="connsiteY58" fmla="*/ 4917797 h 5067300"/>
                    <a:gd name="connsiteX59" fmla="*/ 2705468 w 5272699"/>
                    <a:gd name="connsiteY59" fmla="*/ 2683471 h 5067300"/>
                    <a:gd name="connsiteX60" fmla="*/ 3457397 w 5272699"/>
                    <a:gd name="connsiteY60" fmla="*/ 3800634 h 5067300"/>
                    <a:gd name="connsiteX61" fmla="*/ 2567231 w 5272699"/>
                    <a:gd name="connsiteY61" fmla="*/ 4917797 h 5067300"/>
                    <a:gd name="connsiteX62" fmla="*/ 1815302 w 5272699"/>
                    <a:gd name="connsiteY62" fmla="*/ 3800634 h 5067300"/>
                    <a:gd name="connsiteX63" fmla="*/ 2567231 w 5272699"/>
                    <a:gd name="connsiteY63" fmla="*/ 2683471 h 5067300"/>
                    <a:gd name="connsiteX64" fmla="*/ 2952070 w 5272699"/>
                    <a:gd name="connsiteY64" fmla="*/ 5001260 h 5067300"/>
                    <a:gd name="connsiteX65" fmla="*/ 5012063 w 5272699"/>
                    <a:gd name="connsiteY65" fmla="*/ 3950766 h 5067300"/>
                    <a:gd name="connsiteX66" fmla="*/ 4305007 w 5272699"/>
                    <a:gd name="connsiteY66" fmla="*/ 5001260 h 5067300"/>
                    <a:gd name="connsiteX67" fmla="*/ 967692 w 5272699"/>
                    <a:gd name="connsiteY67" fmla="*/ 5001260 h 5067300"/>
                    <a:gd name="connsiteX68" fmla="*/ 260636 w 5272699"/>
                    <a:gd name="connsiteY68" fmla="*/ 3950766 h 5067300"/>
                    <a:gd name="connsiteX69" fmla="*/ 2320629 w 5272699"/>
                    <a:gd name="connsiteY69" fmla="*/ 5001260 h 5067300"/>
                    <a:gd name="connsiteX70" fmla="*/ 0 w 5272699"/>
                    <a:gd name="connsiteY70" fmla="*/ 5067300 h 5067300"/>
                    <a:gd name="connsiteX71" fmla="*/ 68400 w 5272699"/>
                    <a:gd name="connsiteY71" fmla="*/ 5067300 h 5067300"/>
                    <a:gd name="connsiteX72" fmla="*/ 68400 w 5272699"/>
                    <a:gd name="connsiteY72" fmla="*/ 3902258 h 5067300"/>
                    <a:gd name="connsiteX73" fmla="*/ 852555 w 5272699"/>
                    <a:gd name="connsiteY73" fmla="*/ 5067300 h 5067300"/>
                    <a:gd name="connsiteX74" fmla="*/ 4420144 w 5272699"/>
                    <a:gd name="connsiteY74" fmla="*/ 5067300 h 5067300"/>
                    <a:gd name="connsiteX75" fmla="*/ 5204299 w 5272699"/>
                    <a:gd name="connsiteY75" fmla="*/ 3902258 h 5067300"/>
                    <a:gd name="connsiteX76" fmla="*/ 5204299 w 5272699"/>
                    <a:gd name="connsiteY76" fmla="*/ 5067300 h 5067300"/>
                    <a:gd name="connsiteX77" fmla="*/ 5272699 w 5272699"/>
                    <a:gd name="connsiteY77" fmla="*/ 5067300 h 5067300"/>
                    <a:gd name="connsiteX78" fmla="*/ 5272699 w 5272699"/>
                    <a:gd name="connsiteY78" fmla="*/ 3800634 h 5067300"/>
                    <a:gd name="connsiteX79" fmla="*/ 5272699 w 5272699"/>
                    <a:gd name="connsiteY79" fmla="*/ 2533650 h 5067300"/>
                    <a:gd name="connsiteX80" fmla="*/ 5272699 w 5272699"/>
                    <a:gd name="connsiteY80" fmla="*/ 1266984 h 5067300"/>
                    <a:gd name="connsiteX81" fmla="*/ 5272699 w 5272699"/>
                    <a:gd name="connsiteY81" fmla="*/ 0 h 5067300"/>
                    <a:gd name="connsiteX82" fmla="*/ 5204299 w 5272699"/>
                    <a:gd name="connsiteY82" fmla="*/ 0 h 5067300"/>
                    <a:gd name="connsiteX83" fmla="*/ 5204299 w 5272699"/>
                    <a:gd name="connsiteY83" fmla="*/ 1165360 h 5067300"/>
                    <a:gd name="connsiteX84" fmla="*/ 4419930 w 5272699"/>
                    <a:gd name="connsiteY84" fmla="*/ 0 h 5067300"/>
                    <a:gd name="connsiteX85" fmla="*/ 852769 w 5272699"/>
                    <a:gd name="connsiteY85" fmla="*/ 0 h 5067300"/>
                    <a:gd name="connsiteX86" fmla="*/ 68400 w 5272699"/>
                    <a:gd name="connsiteY86" fmla="*/ 1165360 h 5067300"/>
                    <a:gd name="connsiteX87" fmla="*/ 68400 w 5272699"/>
                    <a:gd name="connsiteY87" fmla="*/ 0 h 5067300"/>
                    <a:gd name="connsiteX88" fmla="*/ 0 w 5272699"/>
                    <a:gd name="connsiteY88" fmla="*/ 0 h 5067300"/>
                    <a:gd name="connsiteX89" fmla="*/ 0 w 5272699"/>
                    <a:gd name="connsiteY89" fmla="*/ 1266984 h 5067300"/>
                    <a:gd name="connsiteX90" fmla="*/ 0 w 5272699"/>
                    <a:gd name="connsiteY90" fmla="*/ 2533650 h 5067300"/>
                    <a:gd name="connsiteX91" fmla="*/ 0 w 5272699"/>
                    <a:gd name="connsiteY91" fmla="*/ 3800634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2533650 h 5067300"/>
                    <a:gd name="connsiteX53" fmla="*/ 5204299 w 5272699"/>
                    <a:gd name="connsiteY53" fmla="*/ 3699010 h 5067300"/>
                    <a:gd name="connsiteX54" fmla="*/ 68400 w 5272699"/>
                    <a:gd name="connsiteY54" fmla="*/ 3699010 h 5067300"/>
                    <a:gd name="connsiteX55" fmla="*/ 68400 w 5272699"/>
                    <a:gd name="connsiteY55" fmla="*/ 1368608 h 5067300"/>
                    <a:gd name="connsiteX56" fmla="*/ 852555 w 5272699"/>
                    <a:gd name="connsiteY56" fmla="*/ 2533650 h 5067300"/>
                    <a:gd name="connsiteX57" fmla="*/ 852769 w 5272699"/>
                    <a:gd name="connsiteY57" fmla="*/ 2533650 h 5067300"/>
                    <a:gd name="connsiteX58" fmla="*/ 68400 w 5272699"/>
                    <a:gd name="connsiteY58" fmla="*/ 3699010 h 5067300"/>
                    <a:gd name="connsiteX59" fmla="*/ 3573709 w 5272699"/>
                    <a:gd name="connsiteY59" fmla="*/ 3736340 h 5067300"/>
                    <a:gd name="connsiteX60" fmla="*/ 2870984 w 5272699"/>
                    <a:gd name="connsiteY60" fmla="*/ 2692281 h 5067300"/>
                    <a:gd name="connsiteX61" fmla="*/ 4918359 w 5272699"/>
                    <a:gd name="connsiteY61" fmla="*/ 3736340 h 5067300"/>
                    <a:gd name="connsiteX62" fmla="*/ 3573709 w 5272699"/>
                    <a:gd name="connsiteY62" fmla="*/ 3736340 h 5067300"/>
                    <a:gd name="connsiteX63" fmla="*/ 354340 w 5272699"/>
                    <a:gd name="connsiteY63" fmla="*/ 3736340 h 5067300"/>
                    <a:gd name="connsiteX64" fmla="*/ 2401715 w 5272699"/>
                    <a:gd name="connsiteY64" fmla="*/ 2692281 h 5067300"/>
                    <a:gd name="connsiteX65" fmla="*/ 1698990 w 5272699"/>
                    <a:gd name="connsiteY65" fmla="*/ 3736340 h 5067300"/>
                    <a:gd name="connsiteX66" fmla="*/ 354340 w 5272699"/>
                    <a:gd name="connsiteY66" fmla="*/ 3736340 h 5067300"/>
                    <a:gd name="connsiteX67" fmla="*/ 2870984 w 5272699"/>
                    <a:gd name="connsiteY67" fmla="*/ 4908987 h 5067300"/>
                    <a:gd name="connsiteX68" fmla="*/ 3573709 w 5272699"/>
                    <a:gd name="connsiteY68" fmla="*/ 3864928 h 5067300"/>
                    <a:gd name="connsiteX69" fmla="*/ 4918359 w 5272699"/>
                    <a:gd name="connsiteY69" fmla="*/ 3864928 h 5067300"/>
                    <a:gd name="connsiteX70" fmla="*/ 2870984 w 5272699"/>
                    <a:gd name="connsiteY70" fmla="*/ 4908987 h 5067300"/>
                    <a:gd name="connsiteX71" fmla="*/ 2401715 w 5272699"/>
                    <a:gd name="connsiteY71" fmla="*/ 4908987 h 5067300"/>
                    <a:gd name="connsiteX72" fmla="*/ 354340 w 5272699"/>
                    <a:gd name="connsiteY72" fmla="*/ 3864928 h 5067300"/>
                    <a:gd name="connsiteX73" fmla="*/ 1698990 w 5272699"/>
                    <a:gd name="connsiteY73" fmla="*/ 3864928 h 5067300"/>
                    <a:gd name="connsiteX74" fmla="*/ 2401715 w 5272699"/>
                    <a:gd name="connsiteY74" fmla="*/ 4908987 h 5067300"/>
                    <a:gd name="connsiteX75" fmla="*/ 2705468 w 5272699"/>
                    <a:gd name="connsiteY75" fmla="*/ 4917797 h 5067300"/>
                    <a:gd name="connsiteX76" fmla="*/ 2705468 w 5272699"/>
                    <a:gd name="connsiteY76" fmla="*/ 2683471 h 5067300"/>
                    <a:gd name="connsiteX77" fmla="*/ 3457397 w 5272699"/>
                    <a:gd name="connsiteY77" fmla="*/ 3800634 h 5067300"/>
                    <a:gd name="connsiteX78" fmla="*/ 2705468 w 5272699"/>
                    <a:gd name="connsiteY78" fmla="*/ 4917797 h 5067300"/>
                    <a:gd name="connsiteX79" fmla="*/ 2567231 w 5272699"/>
                    <a:gd name="connsiteY79" fmla="*/ 4917797 h 5067300"/>
                    <a:gd name="connsiteX80" fmla="*/ 1815302 w 5272699"/>
                    <a:gd name="connsiteY80" fmla="*/ 3800634 h 5067300"/>
                    <a:gd name="connsiteX81" fmla="*/ 2567231 w 5272699"/>
                    <a:gd name="connsiteY81" fmla="*/ 2683471 h 5067300"/>
                    <a:gd name="connsiteX82" fmla="*/ 2567231 w 5272699"/>
                    <a:gd name="connsiteY82" fmla="*/ 4917797 h 5067300"/>
                    <a:gd name="connsiteX83" fmla="*/ 2952070 w 5272699"/>
                    <a:gd name="connsiteY83" fmla="*/ 5001260 h 5067300"/>
                    <a:gd name="connsiteX84" fmla="*/ 5012063 w 5272699"/>
                    <a:gd name="connsiteY84" fmla="*/ 3950766 h 5067300"/>
                    <a:gd name="connsiteX85" fmla="*/ 4305007 w 5272699"/>
                    <a:gd name="connsiteY85" fmla="*/ 5001260 h 5067300"/>
                    <a:gd name="connsiteX86" fmla="*/ 2952070 w 5272699"/>
                    <a:gd name="connsiteY86" fmla="*/ 5001260 h 5067300"/>
                    <a:gd name="connsiteX87" fmla="*/ 967692 w 5272699"/>
                    <a:gd name="connsiteY87" fmla="*/ 5001260 h 5067300"/>
                    <a:gd name="connsiteX88" fmla="*/ 260636 w 5272699"/>
                    <a:gd name="connsiteY88" fmla="*/ 3950766 h 5067300"/>
                    <a:gd name="connsiteX89" fmla="*/ 2320629 w 5272699"/>
                    <a:gd name="connsiteY89" fmla="*/ 5001260 h 5067300"/>
                    <a:gd name="connsiteX90" fmla="*/ 967692 w 5272699"/>
                    <a:gd name="connsiteY90" fmla="*/ 5001260 h 5067300"/>
                    <a:gd name="connsiteX91" fmla="*/ 0 w 5272699"/>
                    <a:gd name="connsiteY91" fmla="*/ 5067300 h 5067300"/>
                    <a:gd name="connsiteX92" fmla="*/ 68400 w 5272699"/>
                    <a:gd name="connsiteY92" fmla="*/ 5067300 h 5067300"/>
                    <a:gd name="connsiteX93" fmla="*/ 68400 w 5272699"/>
                    <a:gd name="connsiteY93" fmla="*/ 3902258 h 5067300"/>
                    <a:gd name="connsiteX94" fmla="*/ 852555 w 5272699"/>
                    <a:gd name="connsiteY94" fmla="*/ 5067300 h 5067300"/>
                    <a:gd name="connsiteX95" fmla="*/ 4420144 w 5272699"/>
                    <a:gd name="connsiteY95" fmla="*/ 5067300 h 5067300"/>
                    <a:gd name="connsiteX96" fmla="*/ 5204299 w 5272699"/>
                    <a:gd name="connsiteY96" fmla="*/ 3902258 h 5067300"/>
                    <a:gd name="connsiteX97" fmla="*/ 5204299 w 5272699"/>
                    <a:gd name="connsiteY97" fmla="*/ 5067300 h 5067300"/>
                    <a:gd name="connsiteX98" fmla="*/ 5272699 w 5272699"/>
                    <a:gd name="connsiteY98" fmla="*/ 5067300 h 5067300"/>
                    <a:gd name="connsiteX99" fmla="*/ 5272699 w 5272699"/>
                    <a:gd name="connsiteY99" fmla="*/ 3800634 h 5067300"/>
                    <a:gd name="connsiteX100" fmla="*/ 5272699 w 5272699"/>
                    <a:gd name="connsiteY100" fmla="*/ 2533650 h 5067300"/>
                    <a:gd name="connsiteX101" fmla="*/ 5272699 w 5272699"/>
                    <a:gd name="connsiteY101" fmla="*/ 1266984 h 5067300"/>
                    <a:gd name="connsiteX102" fmla="*/ 5272699 w 5272699"/>
                    <a:gd name="connsiteY102" fmla="*/ 0 h 5067300"/>
                    <a:gd name="connsiteX103" fmla="*/ 5204299 w 5272699"/>
                    <a:gd name="connsiteY103" fmla="*/ 0 h 5067300"/>
                    <a:gd name="connsiteX104" fmla="*/ 5204299 w 5272699"/>
                    <a:gd name="connsiteY104" fmla="*/ 1165360 h 5067300"/>
                    <a:gd name="connsiteX105" fmla="*/ 4419930 w 5272699"/>
                    <a:gd name="connsiteY105" fmla="*/ 0 h 5067300"/>
                    <a:gd name="connsiteX106" fmla="*/ 852769 w 5272699"/>
                    <a:gd name="connsiteY106" fmla="*/ 0 h 5067300"/>
                    <a:gd name="connsiteX107" fmla="*/ 68400 w 5272699"/>
                    <a:gd name="connsiteY107" fmla="*/ 1165360 h 5067300"/>
                    <a:gd name="connsiteX108" fmla="*/ 68400 w 5272699"/>
                    <a:gd name="connsiteY108" fmla="*/ 0 h 5067300"/>
                    <a:gd name="connsiteX109" fmla="*/ 0 w 5272699"/>
                    <a:gd name="connsiteY109" fmla="*/ 0 h 5067300"/>
                    <a:gd name="connsiteX110" fmla="*/ 0 w 5272699"/>
                    <a:gd name="connsiteY110" fmla="*/ 1266984 h 5067300"/>
                    <a:gd name="connsiteX111" fmla="*/ 0 w 5272699"/>
                    <a:gd name="connsiteY111" fmla="*/ 2533650 h 5067300"/>
                    <a:gd name="connsiteX112" fmla="*/ 0 w 5272699"/>
                    <a:gd name="connsiteY112" fmla="*/ 3800634 h 5067300"/>
                    <a:gd name="connsiteX113" fmla="*/ 0 w 5272699"/>
                    <a:gd name="connsiteY113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2533650 h 5067300"/>
                    <a:gd name="connsiteX53" fmla="*/ 5204299 w 5272699"/>
                    <a:gd name="connsiteY53" fmla="*/ 3699010 h 5067300"/>
                    <a:gd name="connsiteX54" fmla="*/ 68400 w 5272699"/>
                    <a:gd name="connsiteY54" fmla="*/ 3699010 h 5067300"/>
                    <a:gd name="connsiteX55" fmla="*/ 68400 w 5272699"/>
                    <a:gd name="connsiteY55" fmla="*/ 1368608 h 5067300"/>
                    <a:gd name="connsiteX56" fmla="*/ 852555 w 5272699"/>
                    <a:gd name="connsiteY56" fmla="*/ 2533650 h 5067300"/>
                    <a:gd name="connsiteX57" fmla="*/ 852769 w 5272699"/>
                    <a:gd name="connsiteY57" fmla="*/ 2533650 h 5067300"/>
                    <a:gd name="connsiteX58" fmla="*/ 68400 w 5272699"/>
                    <a:gd name="connsiteY58" fmla="*/ 3699010 h 5067300"/>
                    <a:gd name="connsiteX59" fmla="*/ 3573709 w 5272699"/>
                    <a:gd name="connsiteY59" fmla="*/ 3736340 h 5067300"/>
                    <a:gd name="connsiteX60" fmla="*/ 2870984 w 5272699"/>
                    <a:gd name="connsiteY60" fmla="*/ 2692281 h 5067300"/>
                    <a:gd name="connsiteX61" fmla="*/ 4918359 w 5272699"/>
                    <a:gd name="connsiteY61" fmla="*/ 3736340 h 5067300"/>
                    <a:gd name="connsiteX62" fmla="*/ 3573709 w 5272699"/>
                    <a:gd name="connsiteY62" fmla="*/ 3736340 h 5067300"/>
                    <a:gd name="connsiteX63" fmla="*/ 354340 w 5272699"/>
                    <a:gd name="connsiteY63" fmla="*/ 3736340 h 5067300"/>
                    <a:gd name="connsiteX64" fmla="*/ 2401715 w 5272699"/>
                    <a:gd name="connsiteY64" fmla="*/ 2692281 h 5067300"/>
                    <a:gd name="connsiteX65" fmla="*/ 1698990 w 5272699"/>
                    <a:gd name="connsiteY65" fmla="*/ 3736340 h 5067300"/>
                    <a:gd name="connsiteX66" fmla="*/ 354340 w 5272699"/>
                    <a:gd name="connsiteY66" fmla="*/ 3736340 h 5067300"/>
                    <a:gd name="connsiteX67" fmla="*/ 2870984 w 5272699"/>
                    <a:gd name="connsiteY67" fmla="*/ 4908987 h 5067300"/>
                    <a:gd name="connsiteX68" fmla="*/ 3573709 w 5272699"/>
                    <a:gd name="connsiteY68" fmla="*/ 3864928 h 5067300"/>
                    <a:gd name="connsiteX69" fmla="*/ 4918359 w 5272699"/>
                    <a:gd name="connsiteY69" fmla="*/ 3864928 h 5067300"/>
                    <a:gd name="connsiteX70" fmla="*/ 2870984 w 5272699"/>
                    <a:gd name="connsiteY70" fmla="*/ 4908987 h 5067300"/>
                    <a:gd name="connsiteX71" fmla="*/ 2401715 w 5272699"/>
                    <a:gd name="connsiteY71" fmla="*/ 4908987 h 5067300"/>
                    <a:gd name="connsiteX72" fmla="*/ 354340 w 5272699"/>
                    <a:gd name="connsiteY72" fmla="*/ 3864928 h 5067300"/>
                    <a:gd name="connsiteX73" fmla="*/ 1698990 w 5272699"/>
                    <a:gd name="connsiteY73" fmla="*/ 3864928 h 5067300"/>
                    <a:gd name="connsiteX74" fmla="*/ 2401715 w 5272699"/>
                    <a:gd name="connsiteY74" fmla="*/ 4908987 h 5067300"/>
                    <a:gd name="connsiteX75" fmla="*/ 2705468 w 5272699"/>
                    <a:gd name="connsiteY75" fmla="*/ 4917797 h 5067300"/>
                    <a:gd name="connsiteX76" fmla="*/ 2705468 w 5272699"/>
                    <a:gd name="connsiteY76" fmla="*/ 2683471 h 5067300"/>
                    <a:gd name="connsiteX77" fmla="*/ 3457397 w 5272699"/>
                    <a:gd name="connsiteY77" fmla="*/ 3800634 h 5067300"/>
                    <a:gd name="connsiteX78" fmla="*/ 2705468 w 5272699"/>
                    <a:gd name="connsiteY78" fmla="*/ 4917797 h 5067300"/>
                    <a:gd name="connsiteX79" fmla="*/ 2567231 w 5272699"/>
                    <a:gd name="connsiteY79" fmla="*/ 4917797 h 5067300"/>
                    <a:gd name="connsiteX80" fmla="*/ 1815302 w 5272699"/>
                    <a:gd name="connsiteY80" fmla="*/ 3800634 h 5067300"/>
                    <a:gd name="connsiteX81" fmla="*/ 2567231 w 5272699"/>
                    <a:gd name="connsiteY81" fmla="*/ 2683471 h 5067300"/>
                    <a:gd name="connsiteX82" fmla="*/ 2567231 w 5272699"/>
                    <a:gd name="connsiteY82" fmla="*/ 4917797 h 5067300"/>
                    <a:gd name="connsiteX83" fmla="*/ 2952070 w 5272699"/>
                    <a:gd name="connsiteY83" fmla="*/ 5001260 h 5067300"/>
                    <a:gd name="connsiteX84" fmla="*/ 5012063 w 5272699"/>
                    <a:gd name="connsiteY84" fmla="*/ 3950766 h 5067300"/>
                    <a:gd name="connsiteX85" fmla="*/ 4305007 w 5272699"/>
                    <a:gd name="connsiteY85" fmla="*/ 5001260 h 5067300"/>
                    <a:gd name="connsiteX86" fmla="*/ 2952070 w 5272699"/>
                    <a:gd name="connsiteY86" fmla="*/ 5001260 h 5067300"/>
                    <a:gd name="connsiteX87" fmla="*/ 967692 w 5272699"/>
                    <a:gd name="connsiteY87" fmla="*/ 5001260 h 5067300"/>
                    <a:gd name="connsiteX88" fmla="*/ 260636 w 5272699"/>
                    <a:gd name="connsiteY88" fmla="*/ 3950766 h 5067300"/>
                    <a:gd name="connsiteX89" fmla="*/ 2320629 w 5272699"/>
                    <a:gd name="connsiteY89" fmla="*/ 5001260 h 5067300"/>
                    <a:gd name="connsiteX90" fmla="*/ 967692 w 5272699"/>
                    <a:gd name="connsiteY90" fmla="*/ 5001260 h 5067300"/>
                    <a:gd name="connsiteX91" fmla="*/ 0 w 5272699"/>
                    <a:gd name="connsiteY91" fmla="*/ 5067300 h 5067300"/>
                    <a:gd name="connsiteX92" fmla="*/ 68400 w 5272699"/>
                    <a:gd name="connsiteY92" fmla="*/ 5067300 h 5067300"/>
                    <a:gd name="connsiteX93" fmla="*/ 68400 w 5272699"/>
                    <a:gd name="connsiteY93" fmla="*/ 3902258 h 5067300"/>
                    <a:gd name="connsiteX94" fmla="*/ 852555 w 5272699"/>
                    <a:gd name="connsiteY94" fmla="*/ 5067300 h 5067300"/>
                    <a:gd name="connsiteX95" fmla="*/ 4420144 w 5272699"/>
                    <a:gd name="connsiteY95" fmla="*/ 5067300 h 5067300"/>
                    <a:gd name="connsiteX96" fmla="*/ 5204299 w 5272699"/>
                    <a:gd name="connsiteY96" fmla="*/ 3902258 h 5067300"/>
                    <a:gd name="connsiteX97" fmla="*/ 5204299 w 5272699"/>
                    <a:gd name="connsiteY97" fmla="*/ 5067300 h 5067300"/>
                    <a:gd name="connsiteX98" fmla="*/ 5272699 w 5272699"/>
                    <a:gd name="connsiteY98" fmla="*/ 5067300 h 5067300"/>
                    <a:gd name="connsiteX99" fmla="*/ 5272699 w 5272699"/>
                    <a:gd name="connsiteY99" fmla="*/ 3800634 h 5067300"/>
                    <a:gd name="connsiteX100" fmla="*/ 5272699 w 5272699"/>
                    <a:gd name="connsiteY100" fmla="*/ 2533650 h 5067300"/>
                    <a:gd name="connsiteX101" fmla="*/ 5272699 w 5272699"/>
                    <a:gd name="connsiteY101" fmla="*/ 1266984 h 5067300"/>
                    <a:gd name="connsiteX102" fmla="*/ 5272699 w 5272699"/>
                    <a:gd name="connsiteY102" fmla="*/ 0 h 5067300"/>
                    <a:gd name="connsiteX103" fmla="*/ 5204299 w 5272699"/>
                    <a:gd name="connsiteY103" fmla="*/ 0 h 5067300"/>
                    <a:gd name="connsiteX104" fmla="*/ 5204299 w 5272699"/>
                    <a:gd name="connsiteY104" fmla="*/ 1165360 h 5067300"/>
                    <a:gd name="connsiteX105" fmla="*/ 4419930 w 5272699"/>
                    <a:gd name="connsiteY105" fmla="*/ 0 h 5067300"/>
                    <a:gd name="connsiteX106" fmla="*/ 852769 w 5272699"/>
                    <a:gd name="connsiteY106" fmla="*/ 0 h 5067300"/>
                    <a:gd name="connsiteX107" fmla="*/ 68400 w 5272699"/>
                    <a:gd name="connsiteY107" fmla="*/ 1165360 h 5067300"/>
                    <a:gd name="connsiteX108" fmla="*/ 68400 w 5272699"/>
                    <a:gd name="connsiteY108" fmla="*/ 0 h 5067300"/>
                    <a:gd name="connsiteX109" fmla="*/ 0 w 5272699"/>
                    <a:gd name="connsiteY109" fmla="*/ 0 h 5067300"/>
                    <a:gd name="connsiteX110" fmla="*/ 0 w 5272699"/>
                    <a:gd name="connsiteY110" fmla="*/ 1266984 h 5067300"/>
                    <a:gd name="connsiteX111" fmla="*/ 0 w 5272699"/>
                    <a:gd name="connsiteY111" fmla="*/ 3800634 h 5067300"/>
                    <a:gd name="connsiteX112" fmla="*/ 0 w 5272699"/>
                    <a:gd name="connsiteY112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2533650 h 5067300"/>
                    <a:gd name="connsiteX53" fmla="*/ 5204299 w 5272699"/>
                    <a:gd name="connsiteY53" fmla="*/ 3699010 h 5067300"/>
                    <a:gd name="connsiteX54" fmla="*/ 68400 w 5272699"/>
                    <a:gd name="connsiteY54" fmla="*/ 3699010 h 5067300"/>
                    <a:gd name="connsiteX55" fmla="*/ 68400 w 5272699"/>
                    <a:gd name="connsiteY55" fmla="*/ 1368608 h 5067300"/>
                    <a:gd name="connsiteX56" fmla="*/ 852555 w 5272699"/>
                    <a:gd name="connsiteY56" fmla="*/ 2533650 h 5067300"/>
                    <a:gd name="connsiteX57" fmla="*/ 852769 w 5272699"/>
                    <a:gd name="connsiteY57" fmla="*/ 2533650 h 5067300"/>
                    <a:gd name="connsiteX58" fmla="*/ 68400 w 5272699"/>
                    <a:gd name="connsiteY58" fmla="*/ 3699010 h 5067300"/>
                    <a:gd name="connsiteX59" fmla="*/ 3573709 w 5272699"/>
                    <a:gd name="connsiteY59" fmla="*/ 3736340 h 5067300"/>
                    <a:gd name="connsiteX60" fmla="*/ 2870984 w 5272699"/>
                    <a:gd name="connsiteY60" fmla="*/ 2692281 h 5067300"/>
                    <a:gd name="connsiteX61" fmla="*/ 4918359 w 5272699"/>
                    <a:gd name="connsiteY61" fmla="*/ 3736340 h 5067300"/>
                    <a:gd name="connsiteX62" fmla="*/ 3573709 w 5272699"/>
                    <a:gd name="connsiteY62" fmla="*/ 3736340 h 5067300"/>
                    <a:gd name="connsiteX63" fmla="*/ 354340 w 5272699"/>
                    <a:gd name="connsiteY63" fmla="*/ 3736340 h 5067300"/>
                    <a:gd name="connsiteX64" fmla="*/ 2401715 w 5272699"/>
                    <a:gd name="connsiteY64" fmla="*/ 2692281 h 5067300"/>
                    <a:gd name="connsiteX65" fmla="*/ 1698990 w 5272699"/>
                    <a:gd name="connsiteY65" fmla="*/ 3736340 h 5067300"/>
                    <a:gd name="connsiteX66" fmla="*/ 354340 w 5272699"/>
                    <a:gd name="connsiteY66" fmla="*/ 3736340 h 5067300"/>
                    <a:gd name="connsiteX67" fmla="*/ 2870984 w 5272699"/>
                    <a:gd name="connsiteY67" fmla="*/ 4908987 h 5067300"/>
                    <a:gd name="connsiteX68" fmla="*/ 3573709 w 5272699"/>
                    <a:gd name="connsiteY68" fmla="*/ 3864928 h 5067300"/>
                    <a:gd name="connsiteX69" fmla="*/ 4918359 w 5272699"/>
                    <a:gd name="connsiteY69" fmla="*/ 3864928 h 5067300"/>
                    <a:gd name="connsiteX70" fmla="*/ 2870984 w 5272699"/>
                    <a:gd name="connsiteY70" fmla="*/ 4908987 h 5067300"/>
                    <a:gd name="connsiteX71" fmla="*/ 2401715 w 5272699"/>
                    <a:gd name="connsiteY71" fmla="*/ 4908987 h 5067300"/>
                    <a:gd name="connsiteX72" fmla="*/ 354340 w 5272699"/>
                    <a:gd name="connsiteY72" fmla="*/ 3864928 h 5067300"/>
                    <a:gd name="connsiteX73" fmla="*/ 1698990 w 5272699"/>
                    <a:gd name="connsiteY73" fmla="*/ 3864928 h 5067300"/>
                    <a:gd name="connsiteX74" fmla="*/ 2401715 w 5272699"/>
                    <a:gd name="connsiteY74" fmla="*/ 4908987 h 5067300"/>
                    <a:gd name="connsiteX75" fmla="*/ 2705468 w 5272699"/>
                    <a:gd name="connsiteY75" fmla="*/ 4917797 h 5067300"/>
                    <a:gd name="connsiteX76" fmla="*/ 2705468 w 5272699"/>
                    <a:gd name="connsiteY76" fmla="*/ 2683471 h 5067300"/>
                    <a:gd name="connsiteX77" fmla="*/ 3457397 w 5272699"/>
                    <a:gd name="connsiteY77" fmla="*/ 3800634 h 5067300"/>
                    <a:gd name="connsiteX78" fmla="*/ 2705468 w 5272699"/>
                    <a:gd name="connsiteY78" fmla="*/ 4917797 h 5067300"/>
                    <a:gd name="connsiteX79" fmla="*/ 2567231 w 5272699"/>
                    <a:gd name="connsiteY79" fmla="*/ 4917797 h 5067300"/>
                    <a:gd name="connsiteX80" fmla="*/ 1815302 w 5272699"/>
                    <a:gd name="connsiteY80" fmla="*/ 3800634 h 5067300"/>
                    <a:gd name="connsiteX81" fmla="*/ 2567231 w 5272699"/>
                    <a:gd name="connsiteY81" fmla="*/ 2683471 h 5067300"/>
                    <a:gd name="connsiteX82" fmla="*/ 2567231 w 5272699"/>
                    <a:gd name="connsiteY82" fmla="*/ 4917797 h 5067300"/>
                    <a:gd name="connsiteX83" fmla="*/ 2952070 w 5272699"/>
                    <a:gd name="connsiteY83" fmla="*/ 5001260 h 5067300"/>
                    <a:gd name="connsiteX84" fmla="*/ 5012063 w 5272699"/>
                    <a:gd name="connsiteY84" fmla="*/ 3950766 h 5067300"/>
                    <a:gd name="connsiteX85" fmla="*/ 4305007 w 5272699"/>
                    <a:gd name="connsiteY85" fmla="*/ 5001260 h 5067300"/>
                    <a:gd name="connsiteX86" fmla="*/ 2952070 w 5272699"/>
                    <a:gd name="connsiteY86" fmla="*/ 5001260 h 5067300"/>
                    <a:gd name="connsiteX87" fmla="*/ 967692 w 5272699"/>
                    <a:gd name="connsiteY87" fmla="*/ 5001260 h 5067300"/>
                    <a:gd name="connsiteX88" fmla="*/ 260636 w 5272699"/>
                    <a:gd name="connsiteY88" fmla="*/ 3950766 h 5067300"/>
                    <a:gd name="connsiteX89" fmla="*/ 2320629 w 5272699"/>
                    <a:gd name="connsiteY89" fmla="*/ 5001260 h 5067300"/>
                    <a:gd name="connsiteX90" fmla="*/ 967692 w 5272699"/>
                    <a:gd name="connsiteY90" fmla="*/ 5001260 h 5067300"/>
                    <a:gd name="connsiteX91" fmla="*/ 0 w 5272699"/>
                    <a:gd name="connsiteY91" fmla="*/ 5067300 h 5067300"/>
                    <a:gd name="connsiteX92" fmla="*/ 68400 w 5272699"/>
                    <a:gd name="connsiteY92" fmla="*/ 5067300 h 5067300"/>
                    <a:gd name="connsiteX93" fmla="*/ 68400 w 5272699"/>
                    <a:gd name="connsiteY93" fmla="*/ 3902258 h 5067300"/>
                    <a:gd name="connsiteX94" fmla="*/ 852555 w 5272699"/>
                    <a:gd name="connsiteY94" fmla="*/ 5067300 h 5067300"/>
                    <a:gd name="connsiteX95" fmla="*/ 4420144 w 5272699"/>
                    <a:gd name="connsiteY95" fmla="*/ 5067300 h 5067300"/>
                    <a:gd name="connsiteX96" fmla="*/ 5204299 w 5272699"/>
                    <a:gd name="connsiteY96" fmla="*/ 3902258 h 5067300"/>
                    <a:gd name="connsiteX97" fmla="*/ 5204299 w 5272699"/>
                    <a:gd name="connsiteY97" fmla="*/ 5067300 h 5067300"/>
                    <a:gd name="connsiteX98" fmla="*/ 5272699 w 5272699"/>
                    <a:gd name="connsiteY98" fmla="*/ 5067300 h 5067300"/>
                    <a:gd name="connsiteX99" fmla="*/ 5272699 w 5272699"/>
                    <a:gd name="connsiteY99" fmla="*/ 3800634 h 5067300"/>
                    <a:gd name="connsiteX100" fmla="*/ 5272699 w 5272699"/>
                    <a:gd name="connsiteY100" fmla="*/ 2533650 h 5067300"/>
                    <a:gd name="connsiteX101" fmla="*/ 5272699 w 5272699"/>
                    <a:gd name="connsiteY101" fmla="*/ 1266984 h 5067300"/>
                    <a:gd name="connsiteX102" fmla="*/ 5272699 w 5272699"/>
                    <a:gd name="connsiteY102" fmla="*/ 0 h 5067300"/>
                    <a:gd name="connsiteX103" fmla="*/ 5204299 w 5272699"/>
                    <a:gd name="connsiteY103" fmla="*/ 0 h 5067300"/>
                    <a:gd name="connsiteX104" fmla="*/ 5204299 w 5272699"/>
                    <a:gd name="connsiteY104" fmla="*/ 1165360 h 5067300"/>
                    <a:gd name="connsiteX105" fmla="*/ 4419930 w 5272699"/>
                    <a:gd name="connsiteY105" fmla="*/ 0 h 5067300"/>
                    <a:gd name="connsiteX106" fmla="*/ 852769 w 5272699"/>
                    <a:gd name="connsiteY106" fmla="*/ 0 h 5067300"/>
                    <a:gd name="connsiteX107" fmla="*/ 68400 w 5272699"/>
                    <a:gd name="connsiteY107" fmla="*/ 1165360 h 5067300"/>
                    <a:gd name="connsiteX108" fmla="*/ 68400 w 5272699"/>
                    <a:gd name="connsiteY108" fmla="*/ 0 h 5067300"/>
                    <a:gd name="connsiteX109" fmla="*/ 0 w 5272699"/>
                    <a:gd name="connsiteY109" fmla="*/ 0 h 5067300"/>
                    <a:gd name="connsiteX110" fmla="*/ 0 w 5272699"/>
                    <a:gd name="connsiteY110" fmla="*/ 3800634 h 5067300"/>
                    <a:gd name="connsiteX111" fmla="*/ 0 w 5272699"/>
                    <a:gd name="connsiteY111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2533650 h 5067300"/>
                    <a:gd name="connsiteX53" fmla="*/ 5204299 w 5272699"/>
                    <a:gd name="connsiteY53" fmla="*/ 3699010 h 5067300"/>
                    <a:gd name="connsiteX54" fmla="*/ 68400 w 5272699"/>
                    <a:gd name="connsiteY54" fmla="*/ 3699010 h 5067300"/>
                    <a:gd name="connsiteX55" fmla="*/ 68400 w 5272699"/>
                    <a:gd name="connsiteY55" fmla="*/ 1368608 h 5067300"/>
                    <a:gd name="connsiteX56" fmla="*/ 852555 w 5272699"/>
                    <a:gd name="connsiteY56" fmla="*/ 2533650 h 5067300"/>
                    <a:gd name="connsiteX57" fmla="*/ 852769 w 5272699"/>
                    <a:gd name="connsiteY57" fmla="*/ 2533650 h 5067300"/>
                    <a:gd name="connsiteX58" fmla="*/ 68400 w 5272699"/>
                    <a:gd name="connsiteY58" fmla="*/ 3699010 h 5067300"/>
                    <a:gd name="connsiteX59" fmla="*/ 3573709 w 5272699"/>
                    <a:gd name="connsiteY59" fmla="*/ 3736340 h 5067300"/>
                    <a:gd name="connsiteX60" fmla="*/ 2870984 w 5272699"/>
                    <a:gd name="connsiteY60" fmla="*/ 2692281 h 5067300"/>
                    <a:gd name="connsiteX61" fmla="*/ 4918359 w 5272699"/>
                    <a:gd name="connsiteY61" fmla="*/ 3736340 h 5067300"/>
                    <a:gd name="connsiteX62" fmla="*/ 3573709 w 5272699"/>
                    <a:gd name="connsiteY62" fmla="*/ 3736340 h 5067300"/>
                    <a:gd name="connsiteX63" fmla="*/ 354340 w 5272699"/>
                    <a:gd name="connsiteY63" fmla="*/ 3736340 h 5067300"/>
                    <a:gd name="connsiteX64" fmla="*/ 2401715 w 5272699"/>
                    <a:gd name="connsiteY64" fmla="*/ 2692281 h 5067300"/>
                    <a:gd name="connsiteX65" fmla="*/ 1698990 w 5272699"/>
                    <a:gd name="connsiteY65" fmla="*/ 3736340 h 5067300"/>
                    <a:gd name="connsiteX66" fmla="*/ 354340 w 5272699"/>
                    <a:gd name="connsiteY66" fmla="*/ 3736340 h 5067300"/>
                    <a:gd name="connsiteX67" fmla="*/ 2870984 w 5272699"/>
                    <a:gd name="connsiteY67" fmla="*/ 4908987 h 5067300"/>
                    <a:gd name="connsiteX68" fmla="*/ 3573709 w 5272699"/>
                    <a:gd name="connsiteY68" fmla="*/ 3864928 h 5067300"/>
                    <a:gd name="connsiteX69" fmla="*/ 4918359 w 5272699"/>
                    <a:gd name="connsiteY69" fmla="*/ 3864928 h 5067300"/>
                    <a:gd name="connsiteX70" fmla="*/ 2870984 w 5272699"/>
                    <a:gd name="connsiteY70" fmla="*/ 4908987 h 5067300"/>
                    <a:gd name="connsiteX71" fmla="*/ 2401715 w 5272699"/>
                    <a:gd name="connsiteY71" fmla="*/ 4908987 h 5067300"/>
                    <a:gd name="connsiteX72" fmla="*/ 354340 w 5272699"/>
                    <a:gd name="connsiteY72" fmla="*/ 3864928 h 5067300"/>
                    <a:gd name="connsiteX73" fmla="*/ 1698990 w 5272699"/>
                    <a:gd name="connsiteY73" fmla="*/ 3864928 h 5067300"/>
                    <a:gd name="connsiteX74" fmla="*/ 2401715 w 5272699"/>
                    <a:gd name="connsiteY74" fmla="*/ 4908987 h 5067300"/>
                    <a:gd name="connsiteX75" fmla="*/ 2705468 w 5272699"/>
                    <a:gd name="connsiteY75" fmla="*/ 4917797 h 5067300"/>
                    <a:gd name="connsiteX76" fmla="*/ 2705468 w 5272699"/>
                    <a:gd name="connsiteY76" fmla="*/ 2683471 h 5067300"/>
                    <a:gd name="connsiteX77" fmla="*/ 3457397 w 5272699"/>
                    <a:gd name="connsiteY77" fmla="*/ 3800634 h 5067300"/>
                    <a:gd name="connsiteX78" fmla="*/ 2705468 w 5272699"/>
                    <a:gd name="connsiteY78" fmla="*/ 4917797 h 5067300"/>
                    <a:gd name="connsiteX79" fmla="*/ 2567231 w 5272699"/>
                    <a:gd name="connsiteY79" fmla="*/ 4917797 h 5067300"/>
                    <a:gd name="connsiteX80" fmla="*/ 1815302 w 5272699"/>
                    <a:gd name="connsiteY80" fmla="*/ 3800634 h 5067300"/>
                    <a:gd name="connsiteX81" fmla="*/ 2567231 w 5272699"/>
                    <a:gd name="connsiteY81" fmla="*/ 2683471 h 5067300"/>
                    <a:gd name="connsiteX82" fmla="*/ 2567231 w 5272699"/>
                    <a:gd name="connsiteY82" fmla="*/ 4917797 h 5067300"/>
                    <a:gd name="connsiteX83" fmla="*/ 2952070 w 5272699"/>
                    <a:gd name="connsiteY83" fmla="*/ 5001260 h 5067300"/>
                    <a:gd name="connsiteX84" fmla="*/ 5012063 w 5272699"/>
                    <a:gd name="connsiteY84" fmla="*/ 3950766 h 5067300"/>
                    <a:gd name="connsiteX85" fmla="*/ 4305007 w 5272699"/>
                    <a:gd name="connsiteY85" fmla="*/ 5001260 h 5067300"/>
                    <a:gd name="connsiteX86" fmla="*/ 2952070 w 5272699"/>
                    <a:gd name="connsiteY86" fmla="*/ 5001260 h 5067300"/>
                    <a:gd name="connsiteX87" fmla="*/ 967692 w 5272699"/>
                    <a:gd name="connsiteY87" fmla="*/ 5001260 h 5067300"/>
                    <a:gd name="connsiteX88" fmla="*/ 260636 w 5272699"/>
                    <a:gd name="connsiteY88" fmla="*/ 3950766 h 5067300"/>
                    <a:gd name="connsiteX89" fmla="*/ 2320629 w 5272699"/>
                    <a:gd name="connsiteY89" fmla="*/ 5001260 h 5067300"/>
                    <a:gd name="connsiteX90" fmla="*/ 967692 w 5272699"/>
                    <a:gd name="connsiteY90" fmla="*/ 5001260 h 5067300"/>
                    <a:gd name="connsiteX91" fmla="*/ 0 w 5272699"/>
                    <a:gd name="connsiteY91" fmla="*/ 5067300 h 5067300"/>
                    <a:gd name="connsiteX92" fmla="*/ 68400 w 5272699"/>
                    <a:gd name="connsiteY92" fmla="*/ 5067300 h 5067300"/>
                    <a:gd name="connsiteX93" fmla="*/ 68400 w 5272699"/>
                    <a:gd name="connsiteY93" fmla="*/ 3902258 h 5067300"/>
                    <a:gd name="connsiteX94" fmla="*/ 852555 w 5272699"/>
                    <a:gd name="connsiteY94" fmla="*/ 5067300 h 5067300"/>
                    <a:gd name="connsiteX95" fmla="*/ 4420144 w 5272699"/>
                    <a:gd name="connsiteY95" fmla="*/ 5067300 h 5067300"/>
                    <a:gd name="connsiteX96" fmla="*/ 5204299 w 5272699"/>
                    <a:gd name="connsiteY96" fmla="*/ 3902258 h 5067300"/>
                    <a:gd name="connsiteX97" fmla="*/ 5204299 w 5272699"/>
                    <a:gd name="connsiteY97" fmla="*/ 5067300 h 5067300"/>
                    <a:gd name="connsiteX98" fmla="*/ 5272699 w 5272699"/>
                    <a:gd name="connsiteY98" fmla="*/ 5067300 h 5067300"/>
                    <a:gd name="connsiteX99" fmla="*/ 5272699 w 5272699"/>
                    <a:gd name="connsiteY99" fmla="*/ 3800634 h 5067300"/>
                    <a:gd name="connsiteX100" fmla="*/ 5272699 w 5272699"/>
                    <a:gd name="connsiteY100" fmla="*/ 2533650 h 5067300"/>
                    <a:gd name="connsiteX101" fmla="*/ 5272699 w 5272699"/>
                    <a:gd name="connsiteY101" fmla="*/ 0 h 5067300"/>
                    <a:gd name="connsiteX102" fmla="*/ 5204299 w 5272699"/>
                    <a:gd name="connsiteY102" fmla="*/ 0 h 5067300"/>
                    <a:gd name="connsiteX103" fmla="*/ 5204299 w 5272699"/>
                    <a:gd name="connsiteY103" fmla="*/ 1165360 h 5067300"/>
                    <a:gd name="connsiteX104" fmla="*/ 4419930 w 5272699"/>
                    <a:gd name="connsiteY104" fmla="*/ 0 h 5067300"/>
                    <a:gd name="connsiteX105" fmla="*/ 852769 w 5272699"/>
                    <a:gd name="connsiteY105" fmla="*/ 0 h 5067300"/>
                    <a:gd name="connsiteX106" fmla="*/ 68400 w 5272699"/>
                    <a:gd name="connsiteY106" fmla="*/ 1165360 h 5067300"/>
                    <a:gd name="connsiteX107" fmla="*/ 68400 w 5272699"/>
                    <a:gd name="connsiteY107" fmla="*/ 0 h 5067300"/>
                    <a:gd name="connsiteX108" fmla="*/ 0 w 5272699"/>
                    <a:gd name="connsiteY108" fmla="*/ 0 h 5067300"/>
                    <a:gd name="connsiteX109" fmla="*/ 0 w 5272699"/>
                    <a:gd name="connsiteY109" fmla="*/ 3800634 h 5067300"/>
                    <a:gd name="connsiteX110" fmla="*/ 0 w 5272699"/>
                    <a:gd name="connsiteY110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2533650 h 5067300"/>
                    <a:gd name="connsiteX53" fmla="*/ 5204299 w 5272699"/>
                    <a:gd name="connsiteY53" fmla="*/ 3699010 h 5067300"/>
                    <a:gd name="connsiteX54" fmla="*/ 68400 w 5272699"/>
                    <a:gd name="connsiteY54" fmla="*/ 3699010 h 5067300"/>
                    <a:gd name="connsiteX55" fmla="*/ 68400 w 5272699"/>
                    <a:gd name="connsiteY55" fmla="*/ 1368608 h 5067300"/>
                    <a:gd name="connsiteX56" fmla="*/ 852555 w 5272699"/>
                    <a:gd name="connsiteY56" fmla="*/ 2533650 h 5067300"/>
                    <a:gd name="connsiteX57" fmla="*/ 852769 w 5272699"/>
                    <a:gd name="connsiteY57" fmla="*/ 2533650 h 5067300"/>
                    <a:gd name="connsiteX58" fmla="*/ 68400 w 5272699"/>
                    <a:gd name="connsiteY58" fmla="*/ 3699010 h 5067300"/>
                    <a:gd name="connsiteX59" fmla="*/ 3573709 w 5272699"/>
                    <a:gd name="connsiteY59" fmla="*/ 3736340 h 5067300"/>
                    <a:gd name="connsiteX60" fmla="*/ 2870984 w 5272699"/>
                    <a:gd name="connsiteY60" fmla="*/ 2692281 h 5067300"/>
                    <a:gd name="connsiteX61" fmla="*/ 4918359 w 5272699"/>
                    <a:gd name="connsiteY61" fmla="*/ 3736340 h 5067300"/>
                    <a:gd name="connsiteX62" fmla="*/ 3573709 w 5272699"/>
                    <a:gd name="connsiteY62" fmla="*/ 3736340 h 5067300"/>
                    <a:gd name="connsiteX63" fmla="*/ 354340 w 5272699"/>
                    <a:gd name="connsiteY63" fmla="*/ 3736340 h 5067300"/>
                    <a:gd name="connsiteX64" fmla="*/ 2401715 w 5272699"/>
                    <a:gd name="connsiteY64" fmla="*/ 2692281 h 5067300"/>
                    <a:gd name="connsiteX65" fmla="*/ 1698990 w 5272699"/>
                    <a:gd name="connsiteY65" fmla="*/ 3736340 h 5067300"/>
                    <a:gd name="connsiteX66" fmla="*/ 354340 w 5272699"/>
                    <a:gd name="connsiteY66" fmla="*/ 3736340 h 5067300"/>
                    <a:gd name="connsiteX67" fmla="*/ 2870984 w 5272699"/>
                    <a:gd name="connsiteY67" fmla="*/ 4908987 h 5067300"/>
                    <a:gd name="connsiteX68" fmla="*/ 3573709 w 5272699"/>
                    <a:gd name="connsiteY68" fmla="*/ 3864928 h 5067300"/>
                    <a:gd name="connsiteX69" fmla="*/ 4918359 w 5272699"/>
                    <a:gd name="connsiteY69" fmla="*/ 3864928 h 5067300"/>
                    <a:gd name="connsiteX70" fmla="*/ 2870984 w 5272699"/>
                    <a:gd name="connsiteY70" fmla="*/ 4908987 h 5067300"/>
                    <a:gd name="connsiteX71" fmla="*/ 2401715 w 5272699"/>
                    <a:gd name="connsiteY71" fmla="*/ 4908987 h 5067300"/>
                    <a:gd name="connsiteX72" fmla="*/ 354340 w 5272699"/>
                    <a:gd name="connsiteY72" fmla="*/ 3864928 h 5067300"/>
                    <a:gd name="connsiteX73" fmla="*/ 1698990 w 5272699"/>
                    <a:gd name="connsiteY73" fmla="*/ 3864928 h 5067300"/>
                    <a:gd name="connsiteX74" fmla="*/ 2401715 w 5272699"/>
                    <a:gd name="connsiteY74" fmla="*/ 4908987 h 5067300"/>
                    <a:gd name="connsiteX75" fmla="*/ 2705468 w 5272699"/>
                    <a:gd name="connsiteY75" fmla="*/ 4917797 h 5067300"/>
                    <a:gd name="connsiteX76" fmla="*/ 2705468 w 5272699"/>
                    <a:gd name="connsiteY76" fmla="*/ 2683471 h 5067300"/>
                    <a:gd name="connsiteX77" fmla="*/ 3457397 w 5272699"/>
                    <a:gd name="connsiteY77" fmla="*/ 3800634 h 5067300"/>
                    <a:gd name="connsiteX78" fmla="*/ 2705468 w 5272699"/>
                    <a:gd name="connsiteY78" fmla="*/ 4917797 h 5067300"/>
                    <a:gd name="connsiteX79" fmla="*/ 2567231 w 5272699"/>
                    <a:gd name="connsiteY79" fmla="*/ 4917797 h 5067300"/>
                    <a:gd name="connsiteX80" fmla="*/ 1815302 w 5272699"/>
                    <a:gd name="connsiteY80" fmla="*/ 3800634 h 5067300"/>
                    <a:gd name="connsiteX81" fmla="*/ 2567231 w 5272699"/>
                    <a:gd name="connsiteY81" fmla="*/ 2683471 h 5067300"/>
                    <a:gd name="connsiteX82" fmla="*/ 2567231 w 5272699"/>
                    <a:gd name="connsiteY82" fmla="*/ 4917797 h 5067300"/>
                    <a:gd name="connsiteX83" fmla="*/ 2952070 w 5272699"/>
                    <a:gd name="connsiteY83" fmla="*/ 5001260 h 5067300"/>
                    <a:gd name="connsiteX84" fmla="*/ 5012063 w 5272699"/>
                    <a:gd name="connsiteY84" fmla="*/ 3950766 h 5067300"/>
                    <a:gd name="connsiteX85" fmla="*/ 4305007 w 5272699"/>
                    <a:gd name="connsiteY85" fmla="*/ 5001260 h 5067300"/>
                    <a:gd name="connsiteX86" fmla="*/ 2952070 w 5272699"/>
                    <a:gd name="connsiteY86" fmla="*/ 5001260 h 5067300"/>
                    <a:gd name="connsiteX87" fmla="*/ 967692 w 5272699"/>
                    <a:gd name="connsiteY87" fmla="*/ 5001260 h 5067300"/>
                    <a:gd name="connsiteX88" fmla="*/ 260636 w 5272699"/>
                    <a:gd name="connsiteY88" fmla="*/ 3950766 h 5067300"/>
                    <a:gd name="connsiteX89" fmla="*/ 2320629 w 5272699"/>
                    <a:gd name="connsiteY89" fmla="*/ 5001260 h 5067300"/>
                    <a:gd name="connsiteX90" fmla="*/ 967692 w 5272699"/>
                    <a:gd name="connsiteY90" fmla="*/ 5001260 h 5067300"/>
                    <a:gd name="connsiteX91" fmla="*/ 0 w 5272699"/>
                    <a:gd name="connsiteY91" fmla="*/ 5067300 h 5067300"/>
                    <a:gd name="connsiteX92" fmla="*/ 68400 w 5272699"/>
                    <a:gd name="connsiteY92" fmla="*/ 5067300 h 5067300"/>
                    <a:gd name="connsiteX93" fmla="*/ 68400 w 5272699"/>
                    <a:gd name="connsiteY93" fmla="*/ 3902258 h 5067300"/>
                    <a:gd name="connsiteX94" fmla="*/ 852555 w 5272699"/>
                    <a:gd name="connsiteY94" fmla="*/ 5067300 h 5067300"/>
                    <a:gd name="connsiteX95" fmla="*/ 4420144 w 5272699"/>
                    <a:gd name="connsiteY95" fmla="*/ 5067300 h 5067300"/>
                    <a:gd name="connsiteX96" fmla="*/ 5204299 w 5272699"/>
                    <a:gd name="connsiteY96" fmla="*/ 3902258 h 5067300"/>
                    <a:gd name="connsiteX97" fmla="*/ 5204299 w 5272699"/>
                    <a:gd name="connsiteY97" fmla="*/ 5067300 h 5067300"/>
                    <a:gd name="connsiteX98" fmla="*/ 5272699 w 5272699"/>
                    <a:gd name="connsiteY98" fmla="*/ 5067300 h 5067300"/>
                    <a:gd name="connsiteX99" fmla="*/ 5272699 w 5272699"/>
                    <a:gd name="connsiteY99" fmla="*/ 3800634 h 5067300"/>
                    <a:gd name="connsiteX100" fmla="*/ 5272699 w 5272699"/>
                    <a:gd name="connsiteY100" fmla="*/ 0 h 5067300"/>
                    <a:gd name="connsiteX101" fmla="*/ 5204299 w 5272699"/>
                    <a:gd name="connsiteY101" fmla="*/ 0 h 5067300"/>
                    <a:gd name="connsiteX102" fmla="*/ 5204299 w 5272699"/>
                    <a:gd name="connsiteY102" fmla="*/ 1165360 h 5067300"/>
                    <a:gd name="connsiteX103" fmla="*/ 4419930 w 5272699"/>
                    <a:gd name="connsiteY103" fmla="*/ 0 h 5067300"/>
                    <a:gd name="connsiteX104" fmla="*/ 852769 w 5272699"/>
                    <a:gd name="connsiteY104" fmla="*/ 0 h 5067300"/>
                    <a:gd name="connsiteX105" fmla="*/ 68400 w 5272699"/>
                    <a:gd name="connsiteY105" fmla="*/ 1165360 h 5067300"/>
                    <a:gd name="connsiteX106" fmla="*/ 68400 w 5272699"/>
                    <a:gd name="connsiteY106" fmla="*/ 0 h 5067300"/>
                    <a:gd name="connsiteX107" fmla="*/ 0 w 5272699"/>
                    <a:gd name="connsiteY107" fmla="*/ 0 h 5067300"/>
                    <a:gd name="connsiteX108" fmla="*/ 0 w 5272699"/>
                    <a:gd name="connsiteY108" fmla="*/ 3800634 h 5067300"/>
                    <a:gd name="connsiteX109" fmla="*/ 0 w 5272699"/>
                    <a:gd name="connsiteY109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3699010 h 5067300"/>
                    <a:gd name="connsiteX53" fmla="*/ 68400 w 5272699"/>
                    <a:gd name="connsiteY53" fmla="*/ 3699010 h 5067300"/>
                    <a:gd name="connsiteX54" fmla="*/ 68400 w 5272699"/>
                    <a:gd name="connsiteY54" fmla="*/ 1368608 h 5067300"/>
                    <a:gd name="connsiteX55" fmla="*/ 852555 w 5272699"/>
                    <a:gd name="connsiteY55" fmla="*/ 2533650 h 5067300"/>
                    <a:gd name="connsiteX56" fmla="*/ 852769 w 5272699"/>
                    <a:gd name="connsiteY56" fmla="*/ 2533650 h 5067300"/>
                    <a:gd name="connsiteX57" fmla="*/ 68400 w 5272699"/>
                    <a:gd name="connsiteY57" fmla="*/ 3699010 h 5067300"/>
                    <a:gd name="connsiteX58" fmla="*/ 3573709 w 5272699"/>
                    <a:gd name="connsiteY58" fmla="*/ 3736340 h 5067300"/>
                    <a:gd name="connsiteX59" fmla="*/ 2870984 w 5272699"/>
                    <a:gd name="connsiteY59" fmla="*/ 2692281 h 5067300"/>
                    <a:gd name="connsiteX60" fmla="*/ 4918359 w 5272699"/>
                    <a:gd name="connsiteY60" fmla="*/ 3736340 h 5067300"/>
                    <a:gd name="connsiteX61" fmla="*/ 3573709 w 5272699"/>
                    <a:gd name="connsiteY61" fmla="*/ 3736340 h 5067300"/>
                    <a:gd name="connsiteX62" fmla="*/ 354340 w 5272699"/>
                    <a:gd name="connsiteY62" fmla="*/ 3736340 h 5067300"/>
                    <a:gd name="connsiteX63" fmla="*/ 2401715 w 5272699"/>
                    <a:gd name="connsiteY63" fmla="*/ 2692281 h 5067300"/>
                    <a:gd name="connsiteX64" fmla="*/ 1698990 w 5272699"/>
                    <a:gd name="connsiteY64" fmla="*/ 3736340 h 5067300"/>
                    <a:gd name="connsiteX65" fmla="*/ 354340 w 5272699"/>
                    <a:gd name="connsiteY65" fmla="*/ 3736340 h 5067300"/>
                    <a:gd name="connsiteX66" fmla="*/ 2870984 w 5272699"/>
                    <a:gd name="connsiteY66" fmla="*/ 4908987 h 5067300"/>
                    <a:gd name="connsiteX67" fmla="*/ 3573709 w 5272699"/>
                    <a:gd name="connsiteY67" fmla="*/ 3864928 h 5067300"/>
                    <a:gd name="connsiteX68" fmla="*/ 4918359 w 5272699"/>
                    <a:gd name="connsiteY68" fmla="*/ 3864928 h 5067300"/>
                    <a:gd name="connsiteX69" fmla="*/ 2870984 w 5272699"/>
                    <a:gd name="connsiteY69" fmla="*/ 4908987 h 5067300"/>
                    <a:gd name="connsiteX70" fmla="*/ 2401715 w 5272699"/>
                    <a:gd name="connsiteY70" fmla="*/ 4908987 h 5067300"/>
                    <a:gd name="connsiteX71" fmla="*/ 354340 w 5272699"/>
                    <a:gd name="connsiteY71" fmla="*/ 3864928 h 5067300"/>
                    <a:gd name="connsiteX72" fmla="*/ 1698990 w 5272699"/>
                    <a:gd name="connsiteY72" fmla="*/ 3864928 h 5067300"/>
                    <a:gd name="connsiteX73" fmla="*/ 2401715 w 5272699"/>
                    <a:gd name="connsiteY73" fmla="*/ 4908987 h 5067300"/>
                    <a:gd name="connsiteX74" fmla="*/ 2705468 w 5272699"/>
                    <a:gd name="connsiteY74" fmla="*/ 4917797 h 5067300"/>
                    <a:gd name="connsiteX75" fmla="*/ 2705468 w 5272699"/>
                    <a:gd name="connsiteY75" fmla="*/ 2683471 h 5067300"/>
                    <a:gd name="connsiteX76" fmla="*/ 3457397 w 5272699"/>
                    <a:gd name="connsiteY76" fmla="*/ 3800634 h 5067300"/>
                    <a:gd name="connsiteX77" fmla="*/ 2705468 w 5272699"/>
                    <a:gd name="connsiteY77" fmla="*/ 4917797 h 5067300"/>
                    <a:gd name="connsiteX78" fmla="*/ 2567231 w 5272699"/>
                    <a:gd name="connsiteY78" fmla="*/ 4917797 h 5067300"/>
                    <a:gd name="connsiteX79" fmla="*/ 1815302 w 5272699"/>
                    <a:gd name="connsiteY79" fmla="*/ 3800634 h 5067300"/>
                    <a:gd name="connsiteX80" fmla="*/ 2567231 w 5272699"/>
                    <a:gd name="connsiteY80" fmla="*/ 2683471 h 5067300"/>
                    <a:gd name="connsiteX81" fmla="*/ 2567231 w 5272699"/>
                    <a:gd name="connsiteY81" fmla="*/ 4917797 h 5067300"/>
                    <a:gd name="connsiteX82" fmla="*/ 2952070 w 5272699"/>
                    <a:gd name="connsiteY82" fmla="*/ 5001260 h 5067300"/>
                    <a:gd name="connsiteX83" fmla="*/ 5012063 w 5272699"/>
                    <a:gd name="connsiteY83" fmla="*/ 3950766 h 5067300"/>
                    <a:gd name="connsiteX84" fmla="*/ 4305007 w 5272699"/>
                    <a:gd name="connsiteY84" fmla="*/ 5001260 h 5067300"/>
                    <a:gd name="connsiteX85" fmla="*/ 2952070 w 5272699"/>
                    <a:gd name="connsiteY85" fmla="*/ 5001260 h 5067300"/>
                    <a:gd name="connsiteX86" fmla="*/ 967692 w 5272699"/>
                    <a:gd name="connsiteY86" fmla="*/ 5001260 h 5067300"/>
                    <a:gd name="connsiteX87" fmla="*/ 260636 w 5272699"/>
                    <a:gd name="connsiteY87" fmla="*/ 3950766 h 5067300"/>
                    <a:gd name="connsiteX88" fmla="*/ 2320629 w 5272699"/>
                    <a:gd name="connsiteY88" fmla="*/ 5001260 h 5067300"/>
                    <a:gd name="connsiteX89" fmla="*/ 967692 w 5272699"/>
                    <a:gd name="connsiteY89" fmla="*/ 5001260 h 5067300"/>
                    <a:gd name="connsiteX90" fmla="*/ 0 w 5272699"/>
                    <a:gd name="connsiteY90" fmla="*/ 5067300 h 5067300"/>
                    <a:gd name="connsiteX91" fmla="*/ 68400 w 5272699"/>
                    <a:gd name="connsiteY91" fmla="*/ 5067300 h 5067300"/>
                    <a:gd name="connsiteX92" fmla="*/ 68400 w 5272699"/>
                    <a:gd name="connsiteY92" fmla="*/ 3902258 h 5067300"/>
                    <a:gd name="connsiteX93" fmla="*/ 852555 w 5272699"/>
                    <a:gd name="connsiteY93" fmla="*/ 5067300 h 5067300"/>
                    <a:gd name="connsiteX94" fmla="*/ 4420144 w 5272699"/>
                    <a:gd name="connsiteY94" fmla="*/ 5067300 h 5067300"/>
                    <a:gd name="connsiteX95" fmla="*/ 5204299 w 5272699"/>
                    <a:gd name="connsiteY95" fmla="*/ 3902258 h 5067300"/>
                    <a:gd name="connsiteX96" fmla="*/ 5204299 w 5272699"/>
                    <a:gd name="connsiteY96" fmla="*/ 5067300 h 5067300"/>
                    <a:gd name="connsiteX97" fmla="*/ 5272699 w 5272699"/>
                    <a:gd name="connsiteY97" fmla="*/ 5067300 h 5067300"/>
                    <a:gd name="connsiteX98" fmla="*/ 5272699 w 5272699"/>
                    <a:gd name="connsiteY98" fmla="*/ 3800634 h 5067300"/>
                    <a:gd name="connsiteX99" fmla="*/ 5272699 w 5272699"/>
                    <a:gd name="connsiteY99" fmla="*/ 0 h 5067300"/>
                    <a:gd name="connsiteX100" fmla="*/ 5204299 w 5272699"/>
                    <a:gd name="connsiteY100" fmla="*/ 0 h 5067300"/>
                    <a:gd name="connsiteX101" fmla="*/ 5204299 w 5272699"/>
                    <a:gd name="connsiteY101" fmla="*/ 1165360 h 5067300"/>
                    <a:gd name="connsiteX102" fmla="*/ 4419930 w 5272699"/>
                    <a:gd name="connsiteY102" fmla="*/ 0 h 5067300"/>
                    <a:gd name="connsiteX103" fmla="*/ 852769 w 5272699"/>
                    <a:gd name="connsiteY103" fmla="*/ 0 h 5067300"/>
                    <a:gd name="connsiteX104" fmla="*/ 68400 w 5272699"/>
                    <a:gd name="connsiteY104" fmla="*/ 1165360 h 5067300"/>
                    <a:gd name="connsiteX105" fmla="*/ 68400 w 5272699"/>
                    <a:gd name="connsiteY105" fmla="*/ 0 h 5067300"/>
                    <a:gd name="connsiteX106" fmla="*/ 0 w 5272699"/>
                    <a:gd name="connsiteY106" fmla="*/ 0 h 5067300"/>
                    <a:gd name="connsiteX107" fmla="*/ 0 w 5272699"/>
                    <a:gd name="connsiteY107" fmla="*/ 3800634 h 5067300"/>
                    <a:gd name="connsiteX108" fmla="*/ 0 w 5272699"/>
                    <a:gd name="connsiteY108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3699010 h 5067300"/>
                    <a:gd name="connsiteX53" fmla="*/ 68400 w 5272699"/>
                    <a:gd name="connsiteY53" fmla="*/ 3699010 h 5067300"/>
                    <a:gd name="connsiteX54" fmla="*/ 68400 w 5272699"/>
                    <a:gd name="connsiteY54" fmla="*/ 1368608 h 5067300"/>
                    <a:gd name="connsiteX55" fmla="*/ 852555 w 5272699"/>
                    <a:gd name="connsiteY55" fmla="*/ 2533650 h 5067300"/>
                    <a:gd name="connsiteX56" fmla="*/ 852769 w 5272699"/>
                    <a:gd name="connsiteY56" fmla="*/ 2533650 h 5067300"/>
                    <a:gd name="connsiteX57" fmla="*/ 68400 w 5272699"/>
                    <a:gd name="connsiteY57" fmla="*/ 3699010 h 5067300"/>
                    <a:gd name="connsiteX58" fmla="*/ 3573709 w 5272699"/>
                    <a:gd name="connsiteY58" fmla="*/ 3736340 h 5067300"/>
                    <a:gd name="connsiteX59" fmla="*/ 2870984 w 5272699"/>
                    <a:gd name="connsiteY59" fmla="*/ 2692281 h 5067300"/>
                    <a:gd name="connsiteX60" fmla="*/ 4918359 w 5272699"/>
                    <a:gd name="connsiteY60" fmla="*/ 3736340 h 5067300"/>
                    <a:gd name="connsiteX61" fmla="*/ 3573709 w 5272699"/>
                    <a:gd name="connsiteY61" fmla="*/ 3736340 h 5067300"/>
                    <a:gd name="connsiteX62" fmla="*/ 354340 w 5272699"/>
                    <a:gd name="connsiteY62" fmla="*/ 3736340 h 5067300"/>
                    <a:gd name="connsiteX63" fmla="*/ 2401715 w 5272699"/>
                    <a:gd name="connsiteY63" fmla="*/ 2692281 h 5067300"/>
                    <a:gd name="connsiteX64" fmla="*/ 1698990 w 5272699"/>
                    <a:gd name="connsiteY64" fmla="*/ 3736340 h 5067300"/>
                    <a:gd name="connsiteX65" fmla="*/ 354340 w 5272699"/>
                    <a:gd name="connsiteY65" fmla="*/ 3736340 h 5067300"/>
                    <a:gd name="connsiteX66" fmla="*/ 2870984 w 5272699"/>
                    <a:gd name="connsiteY66" fmla="*/ 4908987 h 5067300"/>
                    <a:gd name="connsiteX67" fmla="*/ 3573709 w 5272699"/>
                    <a:gd name="connsiteY67" fmla="*/ 3864928 h 5067300"/>
                    <a:gd name="connsiteX68" fmla="*/ 4918359 w 5272699"/>
                    <a:gd name="connsiteY68" fmla="*/ 3864928 h 5067300"/>
                    <a:gd name="connsiteX69" fmla="*/ 2870984 w 5272699"/>
                    <a:gd name="connsiteY69" fmla="*/ 4908987 h 5067300"/>
                    <a:gd name="connsiteX70" fmla="*/ 2401715 w 5272699"/>
                    <a:gd name="connsiteY70" fmla="*/ 4908987 h 5067300"/>
                    <a:gd name="connsiteX71" fmla="*/ 354340 w 5272699"/>
                    <a:gd name="connsiteY71" fmla="*/ 3864928 h 5067300"/>
                    <a:gd name="connsiteX72" fmla="*/ 1698990 w 5272699"/>
                    <a:gd name="connsiteY72" fmla="*/ 3864928 h 5067300"/>
                    <a:gd name="connsiteX73" fmla="*/ 2401715 w 5272699"/>
                    <a:gd name="connsiteY73" fmla="*/ 4908987 h 5067300"/>
                    <a:gd name="connsiteX74" fmla="*/ 2705468 w 5272699"/>
                    <a:gd name="connsiteY74" fmla="*/ 4917797 h 5067300"/>
                    <a:gd name="connsiteX75" fmla="*/ 2705468 w 5272699"/>
                    <a:gd name="connsiteY75" fmla="*/ 2683471 h 5067300"/>
                    <a:gd name="connsiteX76" fmla="*/ 3457397 w 5272699"/>
                    <a:gd name="connsiteY76" fmla="*/ 3800634 h 5067300"/>
                    <a:gd name="connsiteX77" fmla="*/ 2705468 w 5272699"/>
                    <a:gd name="connsiteY77" fmla="*/ 4917797 h 5067300"/>
                    <a:gd name="connsiteX78" fmla="*/ 2567231 w 5272699"/>
                    <a:gd name="connsiteY78" fmla="*/ 4917797 h 5067300"/>
                    <a:gd name="connsiteX79" fmla="*/ 1815302 w 5272699"/>
                    <a:gd name="connsiteY79" fmla="*/ 3800634 h 5067300"/>
                    <a:gd name="connsiteX80" fmla="*/ 2567231 w 5272699"/>
                    <a:gd name="connsiteY80" fmla="*/ 2683471 h 5067300"/>
                    <a:gd name="connsiteX81" fmla="*/ 2567231 w 5272699"/>
                    <a:gd name="connsiteY81" fmla="*/ 4917797 h 5067300"/>
                    <a:gd name="connsiteX82" fmla="*/ 2952070 w 5272699"/>
                    <a:gd name="connsiteY82" fmla="*/ 5001260 h 5067300"/>
                    <a:gd name="connsiteX83" fmla="*/ 5012063 w 5272699"/>
                    <a:gd name="connsiteY83" fmla="*/ 3950766 h 5067300"/>
                    <a:gd name="connsiteX84" fmla="*/ 4305007 w 5272699"/>
                    <a:gd name="connsiteY84" fmla="*/ 5001260 h 5067300"/>
                    <a:gd name="connsiteX85" fmla="*/ 2952070 w 5272699"/>
                    <a:gd name="connsiteY85" fmla="*/ 5001260 h 5067300"/>
                    <a:gd name="connsiteX86" fmla="*/ 967692 w 5272699"/>
                    <a:gd name="connsiteY86" fmla="*/ 5001260 h 5067300"/>
                    <a:gd name="connsiteX87" fmla="*/ 260636 w 5272699"/>
                    <a:gd name="connsiteY87" fmla="*/ 3950766 h 5067300"/>
                    <a:gd name="connsiteX88" fmla="*/ 2320629 w 5272699"/>
                    <a:gd name="connsiteY88" fmla="*/ 5001260 h 5067300"/>
                    <a:gd name="connsiteX89" fmla="*/ 967692 w 5272699"/>
                    <a:gd name="connsiteY89" fmla="*/ 5001260 h 5067300"/>
                    <a:gd name="connsiteX90" fmla="*/ 0 w 5272699"/>
                    <a:gd name="connsiteY90" fmla="*/ 5067300 h 5067300"/>
                    <a:gd name="connsiteX91" fmla="*/ 68400 w 5272699"/>
                    <a:gd name="connsiteY91" fmla="*/ 5067300 h 5067300"/>
                    <a:gd name="connsiteX92" fmla="*/ 68400 w 5272699"/>
                    <a:gd name="connsiteY92" fmla="*/ 3902258 h 5067300"/>
                    <a:gd name="connsiteX93" fmla="*/ 852555 w 5272699"/>
                    <a:gd name="connsiteY93" fmla="*/ 5067300 h 5067300"/>
                    <a:gd name="connsiteX94" fmla="*/ 4420144 w 5272699"/>
                    <a:gd name="connsiteY94" fmla="*/ 5067300 h 5067300"/>
                    <a:gd name="connsiteX95" fmla="*/ 5204299 w 5272699"/>
                    <a:gd name="connsiteY95" fmla="*/ 3902258 h 5067300"/>
                    <a:gd name="connsiteX96" fmla="*/ 5204299 w 5272699"/>
                    <a:gd name="connsiteY96" fmla="*/ 5067300 h 5067300"/>
                    <a:gd name="connsiteX97" fmla="*/ 5272699 w 5272699"/>
                    <a:gd name="connsiteY97" fmla="*/ 5067300 h 5067300"/>
                    <a:gd name="connsiteX98" fmla="*/ 5272699 w 5272699"/>
                    <a:gd name="connsiteY98" fmla="*/ 0 h 5067300"/>
                    <a:gd name="connsiteX99" fmla="*/ 5204299 w 5272699"/>
                    <a:gd name="connsiteY99" fmla="*/ 0 h 5067300"/>
                    <a:gd name="connsiteX100" fmla="*/ 5204299 w 5272699"/>
                    <a:gd name="connsiteY100" fmla="*/ 1165360 h 5067300"/>
                    <a:gd name="connsiteX101" fmla="*/ 4419930 w 5272699"/>
                    <a:gd name="connsiteY101" fmla="*/ 0 h 5067300"/>
                    <a:gd name="connsiteX102" fmla="*/ 852769 w 5272699"/>
                    <a:gd name="connsiteY102" fmla="*/ 0 h 5067300"/>
                    <a:gd name="connsiteX103" fmla="*/ 68400 w 5272699"/>
                    <a:gd name="connsiteY103" fmla="*/ 1165360 h 5067300"/>
                    <a:gd name="connsiteX104" fmla="*/ 68400 w 5272699"/>
                    <a:gd name="connsiteY104" fmla="*/ 0 h 5067300"/>
                    <a:gd name="connsiteX105" fmla="*/ 0 w 5272699"/>
                    <a:gd name="connsiteY105" fmla="*/ 0 h 5067300"/>
                    <a:gd name="connsiteX106" fmla="*/ 0 w 5272699"/>
                    <a:gd name="connsiteY106" fmla="*/ 3800634 h 5067300"/>
                    <a:gd name="connsiteX107" fmla="*/ 0 w 5272699"/>
                    <a:gd name="connsiteY107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3699010 h 5067300"/>
                    <a:gd name="connsiteX53" fmla="*/ 68400 w 5272699"/>
                    <a:gd name="connsiteY53" fmla="*/ 3699010 h 5067300"/>
                    <a:gd name="connsiteX54" fmla="*/ 68400 w 5272699"/>
                    <a:gd name="connsiteY54" fmla="*/ 1368608 h 5067300"/>
                    <a:gd name="connsiteX55" fmla="*/ 852555 w 5272699"/>
                    <a:gd name="connsiteY55" fmla="*/ 2533650 h 5067300"/>
                    <a:gd name="connsiteX56" fmla="*/ 852769 w 5272699"/>
                    <a:gd name="connsiteY56" fmla="*/ 2533650 h 5067300"/>
                    <a:gd name="connsiteX57" fmla="*/ 68400 w 5272699"/>
                    <a:gd name="connsiteY57" fmla="*/ 3699010 h 5067300"/>
                    <a:gd name="connsiteX58" fmla="*/ 3573709 w 5272699"/>
                    <a:gd name="connsiteY58" fmla="*/ 3736340 h 5067300"/>
                    <a:gd name="connsiteX59" fmla="*/ 2870984 w 5272699"/>
                    <a:gd name="connsiteY59" fmla="*/ 2692281 h 5067300"/>
                    <a:gd name="connsiteX60" fmla="*/ 4918359 w 5272699"/>
                    <a:gd name="connsiteY60" fmla="*/ 3736340 h 5067300"/>
                    <a:gd name="connsiteX61" fmla="*/ 3573709 w 5272699"/>
                    <a:gd name="connsiteY61" fmla="*/ 3736340 h 5067300"/>
                    <a:gd name="connsiteX62" fmla="*/ 354340 w 5272699"/>
                    <a:gd name="connsiteY62" fmla="*/ 3736340 h 5067300"/>
                    <a:gd name="connsiteX63" fmla="*/ 2401715 w 5272699"/>
                    <a:gd name="connsiteY63" fmla="*/ 2692281 h 5067300"/>
                    <a:gd name="connsiteX64" fmla="*/ 1698990 w 5272699"/>
                    <a:gd name="connsiteY64" fmla="*/ 3736340 h 5067300"/>
                    <a:gd name="connsiteX65" fmla="*/ 354340 w 5272699"/>
                    <a:gd name="connsiteY65" fmla="*/ 3736340 h 5067300"/>
                    <a:gd name="connsiteX66" fmla="*/ 2870984 w 5272699"/>
                    <a:gd name="connsiteY66" fmla="*/ 4908987 h 5067300"/>
                    <a:gd name="connsiteX67" fmla="*/ 3573709 w 5272699"/>
                    <a:gd name="connsiteY67" fmla="*/ 3864928 h 5067300"/>
                    <a:gd name="connsiteX68" fmla="*/ 4918359 w 5272699"/>
                    <a:gd name="connsiteY68" fmla="*/ 3864928 h 5067300"/>
                    <a:gd name="connsiteX69" fmla="*/ 2870984 w 5272699"/>
                    <a:gd name="connsiteY69" fmla="*/ 4908987 h 5067300"/>
                    <a:gd name="connsiteX70" fmla="*/ 2401715 w 5272699"/>
                    <a:gd name="connsiteY70" fmla="*/ 4908987 h 5067300"/>
                    <a:gd name="connsiteX71" fmla="*/ 354340 w 5272699"/>
                    <a:gd name="connsiteY71" fmla="*/ 3864928 h 5067300"/>
                    <a:gd name="connsiteX72" fmla="*/ 1698990 w 5272699"/>
                    <a:gd name="connsiteY72" fmla="*/ 3864928 h 5067300"/>
                    <a:gd name="connsiteX73" fmla="*/ 2401715 w 5272699"/>
                    <a:gd name="connsiteY73" fmla="*/ 4908987 h 5067300"/>
                    <a:gd name="connsiteX74" fmla="*/ 2705468 w 5272699"/>
                    <a:gd name="connsiteY74" fmla="*/ 4917797 h 5067300"/>
                    <a:gd name="connsiteX75" fmla="*/ 2705468 w 5272699"/>
                    <a:gd name="connsiteY75" fmla="*/ 2683471 h 5067300"/>
                    <a:gd name="connsiteX76" fmla="*/ 3457397 w 5272699"/>
                    <a:gd name="connsiteY76" fmla="*/ 3800634 h 5067300"/>
                    <a:gd name="connsiteX77" fmla="*/ 2705468 w 5272699"/>
                    <a:gd name="connsiteY77" fmla="*/ 4917797 h 5067300"/>
                    <a:gd name="connsiteX78" fmla="*/ 2567231 w 5272699"/>
                    <a:gd name="connsiteY78" fmla="*/ 4917797 h 5067300"/>
                    <a:gd name="connsiteX79" fmla="*/ 1815302 w 5272699"/>
                    <a:gd name="connsiteY79" fmla="*/ 3800634 h 5067300"/>
                    <a:gd name="connsiteX80" fmla="*/ 2567231 w 5272699"/>
                    <a:gd name="connsiteY80" fmla="*/ 2683471 h 5067300"/>
                    <a:gd name="connsiteX81" fmla="*/ 2567231 w 5272699"/>
                    <a:gd name="connsiteY81" fmla="*/ 4917797 h 5067300"/>
                    <a:gd name="connsiteX82" fmla="*/ 2952070 w 5272699"/>
                    <a:gd name="connsiteY82" fmla="*/ 5001260 h 5067300"/>
                    <a:gd name="connsiteX83" fmla="*/ 5012063 w 5272699"/>
                    <a:gd name="connsiteY83" fmla="*/ 3950766 h 5067300"/>
                    <a:gd name="connsiteX84" fmla="*/ 4305007 w 5272699"/>
                    <a:gd name="connsiteY84" fmla="*/ 5001260 h 5067300"/>
                    <a:gd name="connsiteX85" fmla="*/ 2952070 w 5272699"/>
                    <a:gd name="connsiteY85" fmla="*/ 5001260 h 5067300"/>
                    <a:gd name="connsiteX86" fmla="*/ 967692 w 5272699"/>
                    <a:gd name="connsiteY86" fmla="*/ 5001260 h 5067300"/>
                    <a:gd name="connsiteX87" fmla="*/ 260636 w 5272699"/>
                    <a:gd name="connsiteY87" fmla="*/ 3950766 h 5067300"/>
                    <a:gd name="connsiteX88" fmla="*/ 2320629 w 5272699"/>
                    <a:gd name="connsiteY88" fmla="*/ 5001260 h 5067300"/>
                    <a:gd name="connsiteX89" fmla="*/ 967692 w 5272699"/>
                    <a:gd name="connsiteY89" fmla="*/ 5001260 h 5067300"/>
                    <a:gd name="connsiteX90" fmla="*/ 0 w 5272699"/>
                    <a:gd name="connsiteY90" fmla="*/ 5067300 h 5067300"/>
                    <a:gd name="connsiteX91" fmla="*/ 68400 w 5272699"/>
                    <a:gd name="connsiteY91" fmla="*/ 5067300 h 5067300"/>
                    <a:gd name="connsiteX92" fmla="*/ 68400 w 5272699"/>
                    <a:gd name="connsiteY92" fmla="*/ 3902258 h 5067300"/>
                    <a:gd name="connsiteX93" fmla="*/ 852555 w 5272699"/>
                    <a:gd name="connsiteY93" fmla="*/ 5067300 h 5067300"/>
                    <a:gd name="connsiteX94" fmla="*/ 4420144 w 5272699"/>
                    <a:gd name="connsiteY94" fmla="*/ 5067300 h 5067300"/>
                    <a:gd name="connsiteX95" fmla="*/ 5204299 w 5272699"/>
                    <a:gd name="connsiteY95" fmla="*/ 3902258 h 5067300"/>
                    <a:gd name="connsiteX96" fmla="*/ 5204299 w 5272699"/>
                    <a:gd name="connsiteY96" fmla="*/ 5067300 h 5067300"/>
                    <a:gd name="connsiteX97" fmla="*/ 5272699 w 5272699"/>
                    <a:gd name="connsiteY97" fmla="*/ 5067300 h 5067300"/>
                    <a:gd name="connsiteX98" fmla="*/ 5272699 w 5272699"/>
                    <a:gd name="connsiteY98" fmla="*/ 0 h 5067300"/>
                    <a:gd name="connsiteX99" fmla="*/ 5204299 w 5272699"/>
                    <a:gd name="connsiteY99" fmla="*/ 0 h 5067300"/>
                    <a:gd name="connsiteX100" fmla="*/ 5204299 w 5272699"/>
                    <a:gd name="connsiteY100" fmla="*/ 1165360 h 5067300"/>
                    <a:gd name="connsiteX101" fmla="*/ 4419930 w 5272699"/>
                    <a:gd name="connsiteY101" fmla="*/ 0 h 5067300"/>
                    <a:gd name="connsiteX102" fmla="*/ 852769 w 5272699"/>
                    <a:gd name="connsiteY102" fmla="*/ 0 h 5067300"/>
                    <a:gd name="connsiteX103" fmla="*/ 68400 w 5272699"/>
                    <a:gd name="connsiteY103" fmla="*/ 1165360 h 5067300"/>
                    <a:gd name="connsiteX104" fmla="*/ 68400 w 5272699"/>
                    <a:gd name="connsiteY104" fmla="*/ 0 h 5067300"/>
                    <a:gd name="connsiteX105" fmla="*/ 0 w 5272699"/>
                    <a:gd name="connsiteY105" fmla="*/ 0 h 5067300"/>
                    <a:gd name="connsiteX106" fmla="*/ 0 w 5272699"/>
                    <a:gd name="connsiteY106" fmla="*/ 5067300 h 5067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</a:cxnLst>
                  <a:rect l="l" t="t" r="r" b="b"/>
                  <a:pathLst>
                    <a:path w="5272699" h="5067300">
                      <a:moveTo>
                        <a:pt x="5012063" y="1116852"/>
                      </a:moveTo>
                      <a:lnTo>
                        <a:pt x="2952070" y="66358"/>
                      </a:lnTo>
                      <a:lnTo>
                        <a:pt x="4305007" y="66358"/>
                      </a:lnTo>
                      <a:lnTo>
                        <a:pt x="5012063" y="1116852"/>
                      </a:lnTo>
                      <a:close/>
                      <a:moveTo>
                        <a:pt x="260636" y="1116852"/>
                      </a:moveTo>
                      <a:lnTo>
                        <a:pt x="967692" y="66358"/>
                      </a:lnTo>
                      <a:lnTo>
                        <a:pt x="2320629" y="66358"/>
                      </a:lnTo>
                      <a:lnTo>
                        <a:pt x="260636" y="1116852"/>
                      </a:lnTo>
                      <a:close/>
                      <a:moveTo>
                        <a:pt x="3573709" y="1202690"/>
                      </a:moveTo>
                      <a:lnTo>
                        <a:pt x="2870984" y="158631"/>
                      </a:lnTo>
                      <a:lnTo>
                        <a:pt x="4918359" y="1202690"/>
                      </a:lnTo>
                      <a:lnTo>
                        <a:pt x="3573709" y="1202690"/>
                      </a:lnTo>
                      <a:close/>
                      <a:moveTo>
                        <a:pt x="354340" y="1202690"/>
                      </a:moveTo>
                      <a:lnTo>
                        <a:pt x="2401715" y="158631"/>
                      </a:lnTo>
                      <a:lnTo>
                        <a:pt x="1698990" y="1202690"/>
                      </a:lnTo>
                      <a:lnTo>
                        <a:pt x="354340" y="1202690"/>
                      </a:lnTo>
                      <a:close/>
                      <a:moveTo>
                        <a:pt x="2870984" y="2375337"/>
                      </a:moveTo>
                      <a:lnTo>
                        <a:pt x="3573709" y="1331278"/>
                      </a:lnTo>
                      <a:lnTo>
                        <a:pt x="4918359" y="1331278"/>
                      </a:lnTo>
                      <a:lnTo>
                        <a:pt x="2870984" y="2375337"/>
                      </a:lnTo>
                      <a:close/>
                      <a:moveTo>
                        <a:pt x="2401715" y="2375337"/>
                      </a:moveTo>
                      <a:lnTo>
                        <a:pt x="354340" y="1331278"/>
                      </a:lnTo>
                      <a:lnTo>
                        <a:pt x="1698990" y="1331278"/>
                      </a:lnTo>
                      <a:lnTo>
                        <a:pt x="2401715" y="2375337"/>
                      </a:lnTo>
                      <a:close/>
                      <a:moveTo>
                        <a:pt x="2705468" y="2384147"/>
                      </a:moveTo>
                      <a:lnTo>
                        <a:pt x="2705468" y="149821"/>
                      </a:lnTo>
                      <a:lnTo>
                        <a:pt x="3457397" y="1266984"/>
                      </a:lnTo>
                      <a:lnTo>
                        <a:pt x="2705468" y="2384147"/>
                      </a:lnTo>
                      <a:close/>
                      <a:moveTo>
                        <a:pt x="2567231" y="2384147"/>
                      </a:moveTo>
                      <a:lnTo>
                        <a:pt x="1815302" y="1266984"/>
                      </a:lnTo>
                      <a:lnTo>
                        <a:pt x="2567231" y="149821"/>
                      </a:lnTo>
                      <a:lnTo>
                        <a:pt x="2567231" y="2384147"/>
                      </a:lnTo>
                      <a:close/>
                      <a:moveTo>
                        <a:pt x="2952070" y="2467610"/>
                      </a:moveTo>
                      <a:lnTo>
                        <a:pt x="5012063" y="1417116"/>
                      </a:lnTo>
                      <a:lnTo>
                        <a:pt x="4305007" y="2467610"/>
                      </a:lnTo>
                      <a:lnTo>
                        <a:pt x="2952070" y="2467610"/>
                      </a:lnTo>
                      <a:close/>
                      <a:moveTo>
                        <a:pt x="967692" y="2467610"/>
                      </a:moveTo>
                      <a:lnTo>
                        <a:pt x="260636" y="1417116"/>
                      </a:lnTo>
                      <a:lnTo>
                        <a:pt x="2320629" y="2467610"/>
                      </a:lnTo>
                      <a:lnTo>
                        <a:pt x="967692" y="2467610"/>
                      </a:lnTo>
                      <a:close/>
                      <a:moveTo>
                        <a:pt x="5012063" y="3650502"/>
                      </a:moveTo>
                      <a:lnTo>
                        <a:pt x="2952070" y="2600008"/>
                      </a:lnTo>
                      <a:lnTo>
                        <a:pt x="4305007" y="2600008"/>
                      </a:lnTo>
                      <a:lnTo>
                        <a:pt x="5012063" y="3650502"/>
                      </a:lnTo>
                      <a:close/>
                      <a:moveTo>
                        <a:pt x="260636" y="3650502"/>
                      </a:moveTo>
                      <a:lnTo>
                        <a:pt x="967692" y="2600008"/>
                      </a:lnTo>
                      <a:lnTo>
                        <a:pt x="2320629" y="2600008"/>
                      </a:lnTo>
                      <a:lnTo>
                        <a:pt x="260636" y="3650502"/>
                      </a:lnTo>
                      <a:close/>
                      <a:moveTo>
                        <a:pt x="5204299" y="3699010"/>
                      </a:moveTo>
                      <a:lnTo>
                        <a:pt x="4419930" y="2533650"/>
                      </a:lnTo>
                      <a:lnTo>
                        <a:pt x="4420144" y="2533650"/>
                      </a:lnTo>
                      <a:lnTo>
                        <a:pt x="5204299" y="1368608"/>
                      </a:lnTo>
                      <a:lnTo>
                        <a:pt x="5204299" y="3699010"/>
                      </a:lnTo>
                      <a:close/>
                      <a:moveTo>
                        <a:pt x="68400" y="3699010"/>
                      </a:moveTo>
                      <a:lnTo>
                        <a:pt x="68400" y="1368608"/>
                      </a:lnTo>
                      <a:lnTo>
                        <a:pt x="852555" y="2533650"/>
                      </a:lnTo>
                      <a:lnTo>
                        <a:pt x="852769" y="2533650"/>
                      </a:lnTo>
                      <a:lnTo>
                        <a:pt x="68400" y="3699010"/>
                      </a:lnTo>
                      <a:close/>
                      <a:moveTo>
                        <a:pt x="3573709" y="3736340"/>
                      </a:moveTo>
                      <a:lnTo>
                        <a:pt x="2870984" y="2692281"/>
                      </a:lnTo>
                      <a:lnTo>
                        <a:pt x="4918359" y="3736340"/>
                      </a:lnTo>
                      <a:lnTo>
                        <a:pt x="3573709" y="3736340"/>
                      </a:lnTo>
                      <a:close/>
                      <a:moveTo>
                        <a:pt x="354340" y="3736340"/>
                      </a:moveTo>
                      <a:lnTo>
                        <a:pt x="2401715" y="2692281"/>
                      </a:lnTo>
                      <a:lnTo>
                        <a:pt x="1698990" y="3736340"/>
                      </a:lnTo>
                      <a:lnTo>
                        <a:pt x="354340" y="3736340"/>
                      </a:lnTo>
                      <a:close/>
                      <a:moveTo>
                        <a:pt x="2870984" y="4908987"/>
                      </a:moveTo>
                      <a:lnTo>
                        <a:pt x="3573709" y="3864928"/>
                      </a:lnTo>
                      <a:lnTo>
                        <a:pt x="4918359" y="3864928"/>
                      </a:lnTo>
                      <a:lnTo>
                        <a:pt x="2870984" y="4908987"/>
                      </a:lnTo>
                      <a:close/>
                      <a:moveTo>
                        <a:pt x="2401715" y="4908987"/>
                      </a:moveTo>
                      <a:lnTo>
                        <a:pt x="354340" y="3864928"/>
                      </a:lnTo>
                      <a:lnTo>
                        <a:pt x="1698990" y="3864928"/>
                      </a:lnTo>
                      <a:lnTo>
                        <a:pt x="2401715" y="4908987"/>
                      </a:lnTo>
                      <a:close/>
                      <a:moveTo>
                        <a:pt x="2705468" y="4917797"/>
                      </a:moveTo>
                      <a:lnTo>
                        <a:pt x="2705468" y="2683471"/>
                      </a:lnTo>
                      <a:lnTo>
                        <a:pt x="3457397" y="3800634"/>
                      </a:lnTo>
                      <a:lnTo>
                        <a:pt x="2705468" y="4917797"/>
                      </a:lnTo>
                      <a:close/>
                      <a:moveTo>
                        <a:pt x="2567231" y="4917797"/>
                      </a:moveTo>
                      <a:lnTo>
                        <a:pt x="1815302" y="3800634"/>
                      </a:lnTo>
                      <a:lnTo>
                        <a:pt x="2567231" y="2683471"/>
                      </a:lnTo>
                      <a:lnTo>
                        <a:pt x="2567231" y="4917797"/>
                      </a:lnTo>
                      <a:close/>
                      <a:moveTo>
                        <a:pt x="2952070" y="5001260"/>
                      </a:moveTo>
                      <a:lnTo>
                        <a:pt x="5012063" y="3950766"/>
                      </a:lnTo>
                      <a:lnTo>
                        <a:pt x="4305007" y="5001260"/>
                      </a:lnTo>
                      <a:lnTo>
                        <a:pt x="2952070" y="5001260"/>
                      </a:lnTo>
                      <a:close/>
                      <a:moveTo>
                        <a:pt x="967692" y="5001260"/>
                      </a:moveTo>
                      <a:lnTo>
                        <a:pt x="260636" y="3950766"/>
                      </a:lnTo>
                      <a:lnTo>
                        <a:pt x="2320629" y="5001260"/>
                      </a:lnTo>
                      <a:lnTo>
                        <a:pt x="967692" y="5001260"/>
                      </a:lnTo>
                      <a:close/>
                      <a:moveTo>
                        <a:pt x="0" y="5067300"/>
                      </a:moveTo>
                      <a:lnTo>
                        <a:pt x="68400" y="5067300"/>
                      </a:lnTo>
                      <a:lnTo>
                        <a:pt x="68400" y="3902258"/>
                      </a:lnTo>
                      <a:lnTo>
                        <a:pt x="852555" y="5067300"/>
                      </a:lnTo>
                      <a:lnTo>
                        <a:pt x="4420144" y="5067300"/>
                      </a:lnTo>
                      <a:lnTo>
                        <a:pt x="5204299" y="3902258"/>
                      </a:lnTo>
                      <a:lnTo>
                        <a:pt x="5204299" y="5067300"/>
                      </a:lnTo>
                      <a:lnTo>
                        <a:pt x="5272699" y="5067300"/>
                      </a:lnTo>
                      <a:lnTo>
                        <a:pt x="5272699" y="0"/>
                      </a:lnTo>
                      <a:lnTo>
                        <a:pt x="5204299" y="0"/>
                      </a:lnTo>
                      <a:lnTo>
                        <a:pt x="5204299" y="1165360"/>
                      </a:lnTo>
                      <a:lnTo>
                        <a:pt x="4419930" y="0"/>
                      </a:lnTo>
                      <a:lnTo>
                        <a:pt x="852769" y="0"/>
                      </a:lnTo>
                      <a:lnTo>
                        <a:pt x="68400" y="1165360"/>
                      </a:lnTo>
                      <a:lnTo>
                        <a:pt x="68400" y="0"/>
                      </a:lnTo>
                      <a:lnTo>
                        <a:pt x="0" y="0"/>
                      </a:lnTo>
                      <a:lnTo>
                        <a:pt x="0" y="5067300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2" name="グループ化 181">
                <a:extLst>
                  <a:ext uri="{FF2B5EF4-FFF2-40B4-BE49-F238E27FC236}">
                    <a16:creationId xmlns:a16="http://schemas.microsoft.com/office/drawing/2014/main" id="{94CD3932-C32A-46AC-9F11-53CB317152F8}"/>
                  </a:ext>
                </a:extLst>
              </p:cNvPr>
              <p:cNvGrpSpPr/>
              <p:nvPr/>
            </p:nvGrpSpPr>
            <p:grpSpPr>
              <a:xfrm>
                <a:off x="4738254" y="2335431"/>
                <a:ext cx="1055717" cy="1014592"/>
                <a:chOff x="1762298" y="823168"/>
                <a:chExt cx="5272699" cy="5067301"/>
              </a:xfrm>
            </p:grpSpPr>
            <p:sp>
              <p:nvSpPr>
                <p:cNvPr id="231" name="正方形/長方形 230">
                  <a:extLst>
                    <a:ext uri="{FF2B5EF4-FFF2-40B4-BE49-F238E27FC236}">
                      <a16:creationId xmlns:a16="http://schemas.microsoft.com/office/drawing/2014/main" id="{72401399-7CA6-4DA3-874C-5AAF4B37028B}"/>
                    </a:ext>
                  </a:extLst>
                </p:cNvPr>
                <p:cNvSpPr/>
                <p:nvPr/>
              </p:nvSpPr>
              <p:spPr>
                <a:xfrm>
                  <a:off x="1762298" y="823169"/>
                  <a:ext cx="5272699" cy="5067300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2" name="フリーフォーム: 図形 231">
                  <a:extLst>
                    <a:ext uri="{FF2B5EF4-FFF2-40B4-BE49-F238E27FC236}">
                      <a16:creationId xmlns:a16="http://schemas.microsoft.com/office/drawing/2014/main" id="{EDF580DF-56E7-47B2-8740-7FA6B38F3D86}"/>
                    </a:ext>
                  </a:extLst>
                </p:cNvPr>
                <p:cNvSpPr/>
                <p:nvPr/>
              </p:nvSpPr>
              <p:spPr>
                <a:xfrm>
                  <a:off x="4464050" y="210820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3" name="フリーフォーム: 図形 232">
                  <a:extLst>
                    <a:ext uri="{FF2B5EF4-FFF2-40B4-BE49-F238E27FC236}">
                      <a16:creationId xmlns:a16="http://schemas.microsoft.com/office/drawing/2014/main" id="{6F64C7E2-0036-4A80-B6D1-79B6E4EC6C49}"/>
                    </a:ext>
                  </a:extLst>
                </p:cNvPr>
                <p:cNvSpPr/>
                <p:nvPr/>
              </p:nvSpPr>
              <p:spPr>
                <a:xfrm>
                  <a:off x="4508099" y="210820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4" name="フリーフォーム: 図形 233">
                  <a:extLst>
                    <a:ext uri="{FF2B5EF4-FFF2-40B4-BE49-F238E27FC236}">
                      <a16:creationId xmlns:a16="http://schemas.microsoft.com/office/drawing/2014/main" id="{119760FC-C866-4E02-9470-F15F6DC8886C}"/>
                    </a:ext>
                  </a:extLst>
                </p:cNvPr>
                <p:cNvSpPr/>
                <p:nvPr/>
              </p:nvSpPr>
              <p:spPr>
                <a:xfrm flipH="1">
                  <a:off x="1871749" y="210820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" name="フリーフォーム: 図形 234">
                  <a:extLst>
                    <a:ext uri="{FF2B5EF4-FFF2-40B4-BE49-F238E27FC236}">
                      <a16:creationId xmlns:a16="http://schemas.microsoft.com/office/drawing/2014/main" id="{5344C33C-FBE1-4DD1-B28F-60781C9E47B9}"/>
                    </a:ext>
                  </a:extLst>
                </p:cNvPr>
                <p:cNvSpPr/>
                <p:nvPr/>
              </p:nvSpPr>
              <p:spPr>
                <a:xfrm flipV="1">
                  <a:off x="4508099" y="337820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6" name="フリーフォーム: 図形 235">
                  <a:extLst>
                    <a:ext uri="{FF2B5EF4-FFF2-40B4-BE49-F238E27FC236}">
                      <a16:creationId xmlns:a16="http://schemas.microsoft.com/office/drawing/2014/main" id="{7FADB141-9CBD-48BD-9CDF-A260E706B1DC}"/>
                    </a:ext>
                  </a:extLst>
                </p:cNvPr>
                <p:cNvSpPr/>
                <p:nvPr/>
              </p:nvSpPr>
              <p:spPr>
                <a:xfrm flipH="1" flipV="1">
                  <a:off x="1871749" y="337820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7" name="二等辺三角形 236">
                  <a:extLst>
                    <a:ext uri="{FF2B5EF4-FFF2-40B4-BE49-F238E27FC236}">
                      <a16:creationId xmlns:a16="http://schemas.microsoft.com/office/drawing/2014/main" id="{2ED51984-59D9-4562-BBDF-B721D3D3532A}"/>
                    </a:ext>
                  </a:extLst>
                </p:cNvPr>
                <p:cNvSpPr/>
                <p:nvPr/>
              </p:nvSpPr>
              <p:spPr>
                <a:xfrm rot="16200000">
                  <a:off x="2686050" y="1644650"/>
                  <a:ext cx="2457450" cy="895350"/>
                </a:xfrm>
                <a:prstGeom prst="triangle">
                  <a:avLst/>
                </a:pr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8" name="二等辺三角形 237">
                  <a:extLst>
                    <a:ext uri="{FF2B5EF4-FFF2-40B4-BE49-F238E27FC236}">
                      <a16:creationId xmlns:a16="http://schemas.microsoft.com/office/drawing/2014/main" id="{7FF60F2B-A456-4644-AE59-13032EDD0DC1}"/>
                    </a:ext>
                  </a:extLst>
                </p:cNvPr>
                <p:cNvSpPr/>
                <p:nvPr/>
              </p:nvSpPr>
              <p:spPr>
                <a:xfrm rot="5400000" flipH="1">
                  <a:off x="3625449" y="1644650"/>
                  <a:ext cx="2457450" cy="895350"/>
                </a:xfrm>
                <a:prstGeom prst="triangl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9" name="二等辺三角形 238">
                  <a:extLst>
                    <a:ext uri="{FF2B5EF4-FFF2-40B4-BE49-F238E27FC236}">
                      <a16:creationId xmlns:a16="http://schemas.microsoft.com/office/drawing/2014/main" id="{7CF5F9D3-002D-4AE6-A6FD-DBFA89AF3052}"/>
                    </a:ext>
                  </a:extLst>
                </p:cNvPr>
                <p:cNvSpPr/>
                <p:nvPr/>
              </p:nvSpPr>
              <p:spPr>
                <a:xfrm rot="16200000">
                  <a:off x="2686050" y="4191000"/>
                  <a:ext cx="2457450" cy="895350"/>
                </a:xfrm>
                <a:prstGeom prst="triangl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0" name="二等辺三角形 239">
                  <a:extLst>
                    <a:ext uri="{FF2B5EF4-FFF2-40B4-BE49-F238E27FC236}">
                      <a16:creationId xmlns:a16="http://schemas.microsoft.com/office/drawing/2014/main" id="{2E3D9EE7-D434-4FAA-96E4-4956EA9A92FC}"/>
                    </a:ext>
                  </a:extLst>
                </p:cNvPr>
                <p:cNvSpPr/>
                <p:nvPr/>
              </p:nvSpPr>
              <p:spPr>
                <a:xfrm rot="5400000" flipH="1">
                  <a:off x="3625449" y="4191000"/>
                  <a:ext cx="2457450" cy="895350"/>
                </a:xfrm>
                <a:prstGeom prst="triangle">
                  <a:avLst/>
                </a:pr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1" name="フリーフォーム: 図形 240">
                  <a:extLst>
                    <a:ext uri="{FF2B5EF4-FFF2-40B4-BE49-F238E27FC236}">
                      <a16:creationId xmlns:a16="http://schemas.microsoft.com/office/drawing/2014/main" id="{0B9DD664-EDFE-4C7B-8374-9B423C6BC122}"/>
                    </a:ext>
                  </a:extLst>
                </p:cNvPr>
                <p:cNvSpPr/>
                <p:nvPr/>
              </p:nvSpPr>
              <p:spPr>
                <a:xfrm>
                  <a:off x="1895648" y="3419474"/>
                  <a:ext cx="2425700" cy="1223965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  <a:gd name="connsiteX0" fmla="*/ 0 w 2406650"/>
                    <a:gd name="connsiteY0" fmla="*/ 1246026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46026 h 1250950"/>
                    <a:gd name="connsiteX0" fmla="*/ 0 w 2425700"/>
                    <a:gd name="connsiteY0" fmla="*/ 1265727 h 1265727"/>
                    <a:gd name="connsiteX1" fmla="*/ 1587500 w 2425700"/>
                    <a:gd name="connsiteY1" fmla="*/ 1250950 h 1265727"/>
                    <a:gd name="connsiteX2" fmla="*/ 2425700 w 2425700"/>
                    <a:gd name="connsiteY2" fmla="*/ 0 h 1265727"/>
                    <a:gd name="connsiteX3" fmla="*/ 0 w 2425700"/>
                    <a:gd name="connsiteY3" fmla="*/ 1265727 h 1265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25700" h="1265727">
                      <a:moveTo>
                        <a:pt x="0" y="1265727"/>
                      </a:moveTo>
                      <a:lnTo>
                        <a:pt x="1587500" y="1250950"/>
                      </a:lnTo>
                      <a:lnTo>
                        <a:pt x="2425700" y="0"/>
                      </a:lnTo>
                      <a:lnTo>
                        <a:pt x="0" y="1265727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" name="フリーフォーム: 図形 241">
                  <a:extLst>
                    <a:ext uri="{FF2B5EF4-FFF2-40B4-BE49-F238E27FC236}">
                      <a16:creationId xmlns:a16="http://schemas.microsoft.com/office/drawing/2014/main" id="{DE596586-2978-4F1B-8273-ED928D16FE7C}"/>
                    </a:ext>
                  </a:extLst>
                </p:cNvPr>
                <p:cNvSpPr/>
                <p:nvPr/>
              </p:nvSpPr>
              <p:spPr>
                <a:xfrm flipH="1">
                  <a:off x="4480211" y="3386882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3" name="フリーフォーム: 図形 242">
                  <a:extLst>
                    <a:ext uri="{FF2B5EF4-FFF2-40B4-BE49-F238E27FC236}">
                      <a16:creationId xmlns:a16="http://schemas.microsoft.com/office/drawing/2014/main" id="{03AE8868-D9FB-417B-BD27-B6AA620C6319}"/>
                    </a:ext>
                  </a:extLst>
                </p:cNvPr>
                <p:cNvSpPr/>
                <p:nvPr/>
              </p:nvSpPr>
              <p:spPr>
                <a:xfrm flipV="1">
                  <a:off x="1895648" y="2109259"/>
                  <a:ext cx="2425700" cy="1223965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  <a:gd name="connsiteX0" fmla="*/ 0 w 2406650"/>
                    <a:gd name="connsiteY0" fmla="*/ 1246026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46026 h 1250950"/>
                    <a:gd name="connsiteX0" fmla="*/ 0 w 2425700"/>
                    <a:gd name="connsiteY0" fmla="*/ 1265727 h 1265727"/>
                    <a:gd name="connsiteX1" fmla="*/ 1587500 w 2425700"/>
                    <a:gd name="connsiteY1" fmla="*/ 1250950 h 1265727"/>
                    <a:gd name="connsiteX2" fmla="*/ 2425700 w 2425700"/>
                    <a:gd name="connsiteY2" fmla="*/ 0 h 1265727"/>
                    <a:gd name="connsiteX3" fmla="*/ 0 w 2425700"/>
                    <a:gd name="connsiteY3" fmla="*/ 1265727 h 1265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25700" h="1265727">
                      <a:moveTo>
                        <a:pt x="0" y="1265727"/>
                      </a:moveTo>
                      <a:lnTo>
                        <a:pt x="1587500" y="1250950"/>
                      </a:lnTo>
                      <a:lnTo>
                        <a:pt x="2425700" y="0"/>
                      </a:lnTo>
                      <a:lnTo>
                        <a:pt x="0" y="1265727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4" name="フリーフォーム: 図形 243">
                  <a:extLst>
                    <a:ext uri="{FF2B5EF4-FFF2-40B4-BE49-F238E27FC236}">
                      <a16:creationId xmlns:a16="http://schemas.microsoft.com/office/drawing/2014/main" id="{D70667F8-C2DC-48CA-802C-007A34228E15}"/>
                    </a:ext>
                  </a:extLst>
                </p:cNvPr>
                <p:cNvSpPr/>
                <p:nvPr/>
              </p:nvSpPr>
              <p:spPr>
                <a:xfrm flipH="1" flipV="1">
                  <a:off x="4480211" y="2076667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5" name="フリーフォーム: 図形 244">
                  <a:extLst>
                    <a:ext uri="{FF2B5EF4-FFF2-40B4-BE49-F238E27FC236}">
                      <a16:creationId xmlns:a16="http://schemas.microsoft.com/office/drawing/2014/main" id="{A73D3271-2B1A-46C2-B9BD-A2E032F3C65D}"/>
                    </a:ext>
                  </a:extLst>
                </p:cNvPr>
                <p:cNvSpPr/>
                <p:nvPr/>
              </p:nvSpPr>
              <p:spPr>
                <a:xfrm flipV="1">
                  <a:off x="4508099" y="84836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6" name="フリーフォーム: 図形 245">
                  <a:extLst>
                    <a:ext uri="{FF2B5EF4-FFF2-40B4-BE49-F238E27FC236}">
                      <a16:creationId xmlns:a16="http://schemas.microsoft.com/office/drawing/2014/main" id="{6EEDF9E0-75E8-4BE9-A45C-2B6527E865A1}"/>
                    </a:ext>
                  </a:extLst>
                </p:cNvPr>
                <p:cNvSpPr/>
                <p:nvPr/>
              </p:nvSpPr>
              <p:spPr>
                <a:xfrm flipH="1" flipV="1">
                  <a:off x="1871749" y="84836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7" name="フリーフォーム: 図形 246">
                  <a:extLst>
                    <a:ext uri="{FF2B5EF4-FFF2-40B4-BE49-F238E27FC236}">
                      <a16:creationId xmlns:a16="http://schemas.microsoft.com/office/drawing/2014/main" id="{A303E7BA-7A2D-4E37-B5E3-C739CDE41024}"/>
                    </a:ext>
                  </a:extLst>
                </p:cNvPr>
                <p:cNvSpPr/>
                <p:nvPr/>
              </p:nvSpPr>
              <p:spPr>
                <a:xfrm>
                  <a:off x="1895648" y="889634"/>
                  <a:ext cx="2425700" cy="1223965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  <a:gd name="connsiteX0" fmla="*/ 0 w 2406650"/>
                    <a:gd name="connsiteY0" fmla="*/ 1246026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46026 h 1250950"/>
                    <a:gd name="connsiteX0" fmla="*/ 0 w 2425700"/>
                    <a:gd name="connsiteY0" fmla="*/ 1265727 h 1265727"/>
                    <a:gd name="connsiteX1" fmla="*/ 1587500 w 2425700"/>
                    <a:gd name="connsiteY1" fmla="*/ 1250950 h 1265727"/>
                    <a:gd name="connsiteX2" fmla="*/ 2425700 w 2425700"/>
                    <a:gd name="connsiteY2" fmla="*/ 0 h 1265727"/>
                    <a:gd name="connsiteX3" fmla="*/ 0 w 2425700"/>
                    <a:gd name="connsiteY3" fmla="*/ 1265727 h 1265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25700" h="1265727">
                      <a:moveTo>
                        <a:pt x="0" y="1265727"/>
                      </a:moveTo>
                      <a:lnTo>
                        <a:pt x="1587500" y="1250950"/>
                      </a:lnTo>
                      <a:lnTo>
                        <a:pt x="2425700" y="0"/>
                      </a:lnTo>
                      <a:lnTo>
                        <a:pt x="0" y="1265727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8" name="フリーフォーム: 図形 247">
                  <a:extLst>
                    <a:ext uri="{FF2B5EF4-FFF2-40B4-BE49-F238E27FC236}">
                      <a16:creationId xmlns:a16="http://schemas.microsoft.com/office/drawing/2014/main" id="{2E34AA20-72D8-4403-A7D0-64CC68BDFF3F}"/>
                    </a:ext>
                  </a:extLst>
                </p:cNvPr>
                <p:cNvSpPr/>
                <p:nvPr/>
              </p:nvSpPr>
              <p:spPr>
                <a:xfrm flipH="1">
                  <a:off x="4480211" y="857042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9" name="フリーフォーム: 図形 248">
                  <a:extLst>
                    <a:ext uri="{FF2B5EF4-FFF2-40B4-BE49-F238E27FC236}">
                      <a16:creationId xmlns:a16="http://schemas.microsoft.com/office/drawing/2014/main" id="{1B01F83D-D561-4CD7-8C08-882003B7E55F}"/>
                    </a:ext>
                  </a:extLst>
                </p:cNvPr>
                <p:cNvSpPr/>
                <p:nvPr/>
              </p:nvSpPr>
              <p:spPr>
                <a:xfrm>
                  <a:off x="4508099" y="4614178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0" name="フリーフォーム: 図形 249">
                  <a:extLst>
                    <a:ext uri="{FF2B5EF4-FFF2-40B4-BE49-F238E27FC236}">
                      <a16:creationId xmlns:a16="http://schemas.microsoft.com/office/drawing/2014/main" id="{738F9AA2-65D8-4530-A60D-A81B4C01D5DB}"/>
                    </a:ext>
                  </a:extLst>
                </p:cNvPr>
                <p:cNvSpPr/>
                <p:nvPr/>
              </p:nvSpPr>
              <p:spPr>
                <a:xfrm flipH="1">
                  <a:off x="1871749" y="4614178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51" name="フリーフォーム: 図形 250">
                  <a:extLst>
                    <a:ext uri="{FF2B5EF4-FFF2-40B4-BE49-F238E27FC236}">
                      <a16:creationId xmlns:a16="http://schemas.microsoft.com/office/drawing/2014/main" id="{016997E0-C8A3-4449-A785-6FA7D65C04C5}"/>
                    </a:ext>
                  </a:extLst>
                </p:cNvPr>
                <p:cNvSpPr/>
                <p:nvPr/>
              </p:nvSpPr>
              <p:spPr>
                <a:xfrm flipV="1">
                  <a:off x="1895648" y="4615237"/>
                  <a:ext cx="2425700" cy="1223965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  <a:gd name="connsiteX0" fmla="*/ 0 w 2406650"/>
                    <a:gd name="connsiteY0" fmla="*/ 1246026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46026 h 1250950"/>
                    <a:gd name="connsiteX0" fmla="*/ 0 w 2425700"/>
                    <a:gd name="connsiteY0" fmla="*/ 1265727 h 1265727"/>
                    <a:gd name="connsiteX1" fmla="*/ 1587500 w 2425700"/>
                    <a:gd name="connsiteY1" fmla="*/ 1250950 h 1265727"/>
                    <a:gd name="connsiteX2" fmla="*/ 2425700 w 2425700"/>
                    <a:gd name="connsiteY2" fmla="*/ 0 h 1265727"/>
                    <a:gd name="connsiteX3" fmla="*/ 0 w 2425700"/>
                    <a:gd name="connsiteY3" fmla="*/ 1265727 h 1265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25700" h="1265727">
                      <a:moveTo>
                        <a:pt x="0" y="1265727"/>
                      </a:moveTo>
                      <a:lnTo>
                        <a:pt x="1587500" y="1250950"/>
                      </a:lnTo>
                      <a:lnTo>
                        <a:pt x="2425700" y="0"/>
                      </a:lnTo>
                      <a:lnTo>
                        <a:pt x="0" y="1265727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2" name="フリーフォーム: 図形 251">
                  <a:extLst>
                    <a:ext uri="{FF2B5EF4-FFF2-40B4-BE49-F238E27FC236}">
                      <a16:creationId xmlns:a16="http://schemas.microsoft.com/office/drawing/2014/main" id="{1940F9A3-18DA-4365-B281-BDAB68EF8875}"/>
                    </a:ext>
                  </a:extLst>
                </p:cNvPr>
                <p:cNvSpPr/>
                <p:nvPr/>
              </p:nvSpPr>
              <p:spPr>
                <a:xfrm flipH="1" flipV="1">
                  <a:off x="4480211" y="4582645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3" name="フリーフォーム: 図形 252">
                  <a:extLst>
                    <a:ext uri="{FF2B5EF4-FFF2-40B4-BE49-F238E27FC236}">
                      <a16:creationId xmlns:a16="http://schemas.microsoft.com/office/drawing/2014/main" id="{6343E5F3-75EE-4443-96D0-AA8ABE037F5D}"/>
                    </a:ext>
                  </a:extLst>
                </p:cNvPr>
                <p:cNvSpPr/>
                <p:nvPr/>
              </p:nvSpPr>
              <p:spPr>
                <a:xfrm flipV="1">
                  <a:off x="1762298" y="823168"/>
                  <a:ext cx="5272699" cy="5067300"/>
                </a:xfrm>
                <a:custGeom>
                  <a:avLst/>
                  <a:gdLst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260636 w 5272699"/>
                    <a:gd name="connsiteY3" fmla="*/ 1116852 h 5067300"/>
                    <a:gd name="connsiteX4" fmla="*/ 967692 w 5272699"/>
                    <a:gd name="connsiteY4" fmla="*/ 66358 h 5067300"/>
                    <a:gd name="connsiteX5" fmla="*/ 2320629 w 5272699"/>
                    <a:gd name="connsiteY5" fmla="*/ 66358 h 5067300"/>
                    <a:gd name="connsiteX6" fmla="*/ 3573709 w 5272699"/>
                    <a:gd name="connsiteY6" fmla="*/ 1202690 h 5067300"/>
                    <a:gd name="connsiteX7" fmla="*/ 2870984 w 5272699"/>
                    <a:gd name="connsiteY7" fmla="*/ 158631 h 5067300"/>
                    <a:gd name="connsiteX8" fmla="*/ 4918359 w 5272699"/>
                    <a:gd name="connsiteY8" fmla="*/ 1202690 h 5067300"/>
                    <a:gd name="connsiteX9" fmla="*/ 354340 w 5272699"/>
                    <a:gd name="connsiteY9" fmla="*/ 1202690 h 5067300"/>
                    <a:gd name="connsiteX10" fmla="*/ 2401715 w 5272699"/>
                    <a:gd name="connsiteY10" fmla="*/ 158631 h 5067300"/>
                    <a:gd name="connsiteX11" fmla="*/ 1698990 w 5272699"/>
                    <a:gd name="connsiteY11" fmla="*/ 1202690 h 5067300"/>
                    <a:gd name="connsiteX12" fmla="*/ 2870984 w 5272699"/>
                    <a:gd name="connsiteY12" fmla="*/ 2375337 h 5067300"/>
                    <a:gd name="connsiteX13" fmla="*/ 3573709 w 5272699"/>
                    <a:gd name="connsiteY13" fmla="*/ 1331278 h 5067300"/>
                    <a:gd name="connsiteX14" fmla="*/ 4918359 w 5272699"/>
                    <a:gd name="connsiteY14" fmla="*/ 1331278 h 5067300"/>
                    <a:gd name="connsiteX15" fmla="*/ 2401715 w 5272699"/>
                    <a:gd name="connsiteY15" fmla="*/ 2375337 h 5067300"/>
                    <a:gd name="connsiteX16" fmla="*/ 354340 w 5272699"/>
                    <a:gd name="connsiteY16" fmla="*/ 1331278 h 5067300"/>
                    <a:gd name="connsiteX17" fmla="*/ 1698990 w 5272699"/>
                    <a:gd name="connsiteY17" fmla="*/ 1331278 h 5067300"/>
                    <a:gd name="connsiteX18" fmla="*/ 2705468 w 5272699"/>
                    <a:gd name="connsiteY18" fmla="*/ 2384147 h 5067300"/>
                    <a:gd name="connsiteX19" fmla="*/ 2705468 w 5272699"/>
                    <a:gd name="connsiteY19" fmla="*/ 149821 h 5067300"/>
                    <a:gd name="connsiteX20" fmla="*/ 3457397 w 5272699"/>
                    <a:gd name="connsiteY20" fmla="*/ 1266984 h 5067300"/>
                    <a:gd name="connsiteX21" fmla="*/ 2567231 w 5272699"/>
                    <a:gd name="connsiteY21" fmla="*/ 2384147 h 5067300"/>
                    <a:gd name="connsiteX22" fmla="*/ 1815302 w 5272699"/>
                    <a:gd name="connsiteY22" fmla="*/ 1266984 h 5067300"/>
                    <a:gd name="connsiteX23" fmla="*/ 2567231 w 5272699"/>
                    <a:gd name="connsiteY23" fmla="*/ 149821 h 5067300"/>
                    <a:gd name="connsiteX24" fmla="*/ 2952070 w 5272699"/>
                    <a:gd name="connsiteY24" fmla="*/ 2467610 h 5067300"/>
                    <a:gd name="connsiteX25" fmla="*/ 5012063 w 5272699"/>
                    <a:gd name="connsiteY25" fmla="*/ 1417116 h 5067300"/>
                    <a:gd name="connsiteX26" fmla="*/ 4305007 w 5272699"/>
                    <a:gd name="connsiteY26" fmla="*/ 2467610 h 5067300"/>
                    <a:gd name="connsiteX27" fmla="*/ 967692 w 5272699"/>
                    <a:gd name="connsiteY27" fmla="*/ 2467610 h 5067300"/>
                    <a:gd name="connsiteX28" fmla="*/ 260636 w 5272699"/>
                    <a:gd name="connsiteY28" fmla="*/ 1417116 h 5067300"/>
                    <a:gd name="connsiteX29" fmla="*/ 2320629 w 5272699"/>
                    <a:gd name="connsiteY29" fmla="*/ 2467610 h 5067300"/>
                    <a:gd name="connsiteX30" fmla="*/ 5012063 w 5272699"/>
                    <a:gd name="connsiteY30" fmla="*/ 3650502 h 5067300"/>
                    <a:gd name="connsiteX31" fmla="*/ 2952070 w 5272699"/>
                    <a:gd name="connsiteY31" fmla="*/ 2600008 h 5067300"/>
                    <a:gd name="connsiteX32" fmla="*/ 4305007 w 5272699"/>
                    <a:gd name="connsiteY32" fmla="*/ 2600008 h 5067300"/>
                    <a:gd name="connsiteX33" fmla="*/ 260636 w 5272699"/>
                    <a:gd name="connsiteY33" fmla="*/ 3650502 h 5067300"/>
                    <a:gd name="connsiteX34" fmla="*/ 967692 w 5272699"/>
                    <a:gd name="connsiteY34" fmla="*/ 2600008 h 5067300"/>
                    <a:gd name="connsiteX35" fmla="*/ 2320629 w 5272699"/>
                    <a:gd name="connsiteY35" fmla="*/ 2600008 h 5067300"/>
                    <a:gd name="connsiteX36" fmla="*/ 5204299 w 5272699"/>
                    <a:gd name="connsiteY36" fmla="*/ 3699010 h 5067300"/>
                    <a:gd name="connsiteX37" fmla="*/ 4419930 w 5272699"/>
                    <a:gd name="connsiteY37" fmla="*/ 2533650 h 5067300"/>
                    <a:gd name="connsiteX38" fmla="*/ 4420144 w 5272699"/>
                    <a:gd name="connsiteY38" fmla="*/ 2533650 h 5067300"/>
                    <a:gd name="connsiteX39" fmla="*/ 5204299 w 5272699"/>
                    <a:gd name="connsiteY39" fmla="*/ 1368608 h 5067300"/>
                    <a:gd name="connsiteX40" fmla="*/ 5204299 w 5272699"/>
                    <a:gd name="connsiteY40" fmla="*/ 2533650 h 5067300"/>
                    <a:gd name="connsiteX41" fmla="*/ 68400 w 5272699"/>
                    <a:gd name="connsiteY41" fmla="*/ 3699010 h 5067300"/>
                    <a:gd name="connsiteX42" fmla="*/ 68400 w 5272699"/>
                    <a:gd name="connsiteY42" fmla="*/ 2533650 h 5067300"/>
                    <a:gd name="connsiteX43" fmla="*/ 68400 w 5272699"/>
                    <a:gd name="connsiteY43" fmla="*/ 1368608 h 5067300"/>
                    <a:gd name="connsiteX44" fmla="*/ 852555 w 5272699"/>
                    <a:gd name="connsiteY44" fmla="*/ 2533650 h 5067300"/>
                    <a:gd name="connsiteX45" fmla="*/ 852769 w 5272699"/>
                    <a:gd name="connsiteY45" fmla="*/ 2533650 h 5067300"/>
                    <a:gd name="connsiteX46" fmla="*/ 3573709 w 5272699"/>
                    <a:gd name="connsiteY46" fmla="*/ 3736340 h 5067300"/>
                    <a:gd name="connsiteX47" fmla="*/ 2870984 w 5272699"/>
                    <a:gd name="connsiteY47" fmla="*/ 2692281 h 5067300"/>
                    <a:gd name="connsiteX48" fmla="*/ 4918359 w 5272699"/>
                    <a:gd name="connsiteY48" fmla="*/ 3736340 h 5067300"/>
                    <a:gd name="connsiteX49" fmla="*/ 354340 w 5272699"/>
                    <a:gd name="connsiteY49" fmla="*/ 3736340 h 5067300"/>
                    <a:gd name="connsiteX50" fmla="*/ 2401715 w 5272699"/>
                    <a:gd name="connsiteY50" fmla="*/ 2692281 h 5067300"/>
                    <a:gd name="connsiteX51" fmla="*/ 1698990 w 5272699"/>
                    <a:gd name="connsiteY51" fmla="*/ 3736340 h 5067300"/>
                    <a:gd name="connsiteX52" fmla="*/ 2870984 w 5272699"/>
                    <a:gd name="connsiteY52" fmla="*/ 4908987 h 5067300"/>
                    <a:gd name="connsiteX53" fmla="*/ 3573709 w 5272699"/>
                    <a:gd name="connsiteY53" fmla="*/ 3864928 h 5067300"/>
                    <a:gd name="connsiteX54" fmla="*/ 4918359 w 5272699"/>
                    <a:gd name="connsiteY54" fmla="*/ 3864928 h 5067300"/>
                    <a:gd name="connsiteX55" fmla="*/ 2401715 w 5272699"/>
                    <a:gd name="connsiteY55" fmla="*/ 4908987 h 5067300"/>
                    <a:gd name="connsiteX56" fmla="*/ 354340 w 5272699"/>
                    <a:gd name="connsiteY56" fmla="*/ 3864928 h 5067300"/>
                    <a:gd name="connsiteX57" fmla="*/ 1698990 w 5272699"/>
                    <a:gd name="connsiteY57" fmla="*/ 3864928 h 5067300"/>
                    <a:gd name="connsiteX58" fmla="*/ 2705468 w 5272699"/>
                    <a:gd name="connsiteY58" fmla="*/ 4917797 h 5067300"/>
                    <a:gd name="connsiteX59" fmla="*/ 2705468 w 5272699"/>
                    <a:gd name="connsiteY59" fmla="*/ 2683471 h 5067300"/>
                    <a:gd name="connsiteX60" fmla="*/ 3457397 w 5272699"/>
                    <a:gd name="connsiteY60" fmla="*/ 3800634 h 5067300"/>
                    <a:gd name="connsiteX61" fmla="*/ 2567231 w 5272699"/>
                    <a:gd name="connsiteY61" fmla="*/ 4917797 h 5067300"/>
                    <a:gd name="connsiteX62" fmla="*/ 1815302 w 5272699"/>
                    <a:gd name="connsiteY62" fmla="*/ 3800634 h 5067300"/>
                    <a:gd name="connsiteX63" fmla="*/ 2567231 w 5272699"/>
                    <a:gd name="connsiteY63" fmla="*/ 2683471 h 5067300"/>
                    <a:gd name="connsiteX64" fmla="*/ 2952070 w 5272699"/>
                    <a:gd name="connsiteY64" fmla="*/ 5001260 h 5067300"/>
                    <a:gd name="connsiteX65" fmla="*/ 5012063 w 5272699"/>
                    <a:gd name="connsiteY65" fmla="*/ 3950766 h 5067300"/>
                    <a:gd name="connsiteX66" fmla="*/ 4305007 w 5272699"/>
                    <a:gd name="connsiteY66" fmla="*/ 5001260 h 5067300"/>
                    <a:gd name="connsiteX67" fmla="*/ 967692 w 5272699"/>
                    <a:gd name="connsiteY67" fmla="*/ 5001260 h 5067300"/>
                    <a:gd name="connsiteX68" fmla="*/ 260636 w 5272699"/>
                    <a:gd name="connsiteY68" fmla="*/ 3950766 h 5067300"/>
                    <a:gd name="connsiteX69" fmla="*/ 2320629 w 5272699"/>
                    <a:gd name="connsiteY69" fmla="*/ 5001260 h 5067300"/>
                    <a:gd name="connsiteX70" fmla="*/ 0 w 5272699"/>
                    <a:gd name="connsiteY70" fmla="*/ 5067300 h 5067300"/>
                    <a:gd name="connsiteX71" fmla="*/ 68400 w 5272699"/>
                    <a:gd name="connsiteY71" fmla="*/ 5067300 h 5067300"/>
                    <a:gd name="connsiteX72" fmla="*/ 68400 w 5272699"/>
                    <a:gd name="connsiteY72" fmla="*/ 3902258 h 5067300"/>
                    <a:gd name="connsiteX73" fmla="*/ 852555 w 5272699"/>
                    <a:gd name="connsiteY73" fmla="*/ 5067300 h 5067300"/>
                    <a:gd name="connsiteX74" fmla="*/ 4420144 w 5272699"/>
                    <a:gd name="connsiteY74" fmla="*/ 5067300 h 5067300"/>
                    <a:gd name="connsiteX75" fmla="*/ 5204299 w 5272699"/>
                    <a:gd name="connsiteY75" fmla="*/ 3902258 h 5067300"/>
                    <a:gd name="connsiteX76" fmla="*/ 5204299 w 5272699"/>
                    <a:gd name="connsiteY76" fmla="*/ 5067300 h 5067300"/>
                    <a:gd name="connsiteX77" fmla="*/ 5272699 w 5272699"/>
                    <a:gd name="connsiteY77" fmla="*/ 5067300 h 5067300"/>
                    <a:gd name="connsiteX78" fmla="*/ 5272699 w 5272699"/>
                    <a:gd name="connsiteY78" fmla="*/ 3800634 h 5067300"/>
                    <a:gd name="connsiteX79" fmla="*/ 5272699 w 5272699"/>
                    <a:gd name="connsiteY79" fmla="*/ 2533650 h 5067300"/>
                    <a:gd name="connsiteX80" fmla="*/ 5272699 w 5272699"/>
                    <a:gd name="connsiteY80" fmla="*/ 1266984 h 5067300"/>
                    <a:gd name="connsiteX81" fmla="*/ 5272699 w 5272699"/>
                    <a:gd name="connsiteY81" fmla="*/ 0 h 5067300"/>
                    <a:gd name="connsiteX82" fmla="*/ 5204299 w 5272699"/>
                    <a:gd name="connsiteY82" fmla="*/ 0 h 5067300"/>
                    <a:gd name="connsiteX83" fmla="*/ 5204299 w 5272699"/>
                    <a:gd name="connsiteY83" fmla="*/ 1165360 h 5067300"/>
                    <a:gd name="connsiteX84" fmla="*/ 4419930 w 5272699"/>
                    <a:gd name="connsiteY84" fmla="*/ 0 h 5067300"/>
                    <a:gd name="connsiteX85" fmla="*/ 852769 w 5272699"/>
                    <a:gd name="connsiteY85" fmla="*/ 0 h 5067300"/>
                    <a:gd name="connsiteX86" fmla="*/ 68400 w 5272699"/>
                    <a:gd name="connsiteY86" fmla="*/ 1165360 h 5067300"/>
                    <a:gd name="connsiteX87" fmla="*/ 68400 w 5272699"/>
                    <a:gd name="connsiteY87" fmla="*/ 0 h 5067300"/>
                    <a:gd name="connsiteX88" fmla="*/ 0 w 5272699"/>
                    <a:gd name="connsiteY88" fmla="*/ 0 h 5067300"/>
                    <a:gd name="connsiteX89" fmla="*/ 0 w 5272699"/>
                    <a:gd name="connsiteY89" fmla="*/ 1266984 h 5067300"/>
                    <a:gd name="connsiteX90" fmla="*/ 0 w 5272699"/>
                    <a:gd name="connsiteY90" fmla="*/ 2533650 h 5067300"/>
                    <a:gd name="connsiteX91" fmla="*/ 0 w 5272699"/>
                    <a:gd name="connsiteY91" fmla="*/ 3800634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2533650 h 5067300"/>
                    <a:gd name="connsiteX53" fmla="*/ 5204299 w 5272699"/>
                    <a:gd name="connsiteY53" fmla="*/ 3699010 h 5067300"/>
                    <a:gd name="connsiteX54" fmla="*/ 68400 w 5272699"/>
                    <a:gd name="connsiteY54" fmla="*/ 3699010 h 5067300"/>
                    <a:gd name="connsiteX55" fmla="*/ 68400 w 5272699"/>
                    <a:gd name="connsiteY55" fmla="*/ 1368608 h 5067300"/>
                    <a:gd name="connsiteX56" fmla="*/ 852555 w 5272699"/>
                    <a:gd name="connsiteY56" fmla="*/ 2533650 h 5067300"/>
                    <a:gd name="connsiteX57" fmla="*/ 852769 w 5272699"/>
                    <a:gd name="connsiteY57" fmla="*/ 2533650 h 5067300"/>
                    <a:gd name="connsiteX58" fmla="*/ 68400 w 5272699"/>
                    <a:gd name="connsiteY58" fmla="*/ 3699010 h 5067300"/>
                    <a:gd name="connsiteX59" fmla="*/ 3573709 w 5272699"/>
                    <a:gd name="connsiteY59" fmla="*/ 3736340 h 5067300"/>
                    <a:gd name="connsiteX60" fmla="*/ 2870984 w 5272699"/>
                    <a:gd name="connsiteY60" fmla="*/ 2692281 h 5067300"/>
                    <a:gd name="connsiteX61" fmla="*/ 4918359 w 5272699"/>
                    <a:gd name="connsiteY61" fmla="*/ 3736340 h 5067300"/>
                    <a:gd name="connsiteX62" fmla="*/ 3573709 w 5272699"/>
                    <a:gd name="connsiteY62" fmla="*/ 3736340 h 5067300"/>
                    <a:gd name="connsiteX63" fmla="*/ 354340 w 5272699"/>
                    <a:gd name="connsiteY63" fmla="*/ 3736340 h 5067300"/>
                    <a:gd name="connsiteX64" fmla="*/ 2401715 w 5272699"/>
                    <a:gd name="connsiteY64" fmla="*/ 2692281 h 5067300"/>
                    <a:gd name="connsiteX65" fmla="*/ 1698990 w 5272699"/>
                    <a:gd name="connsiteY65" fmla="*/ 3736340 h 5067300"/>
                    <a:gd name="connsiteX66" fmla="*/ 354340 w 5272699"/>
                    <a:gd name="connsiteY66" fmla="*/ 3736340 h 5067300"/>
                    <a:gd name="connsiteX67" fmla="*/ 2870984 w 5272699"/>
                    <a:gd name="connsiteY67" fmla="*/ 4908987 h 5067300"/>
                    <a:gd name="connsiteX68" fmla="*/ 3573709 w 5272699"/>
                    <a:gd name="connsiteY68" fmla="*/ 3864928 h 5067300"/>
                    <a:gd name="connsiteX69" fmla="*/ 4918359 w 5272699"/>
                    <a:gd name="connsiteY69" fmla="*/ 3864928 h 5067300"/>
                    <a:gd name="connsiteX70" fmla="*/ 2870984 w 5272699"/>
                    <a:gd name="connsiteY70" fmla="*/ 4908987 h 5067300"/>
                    <a:gd name="connsiteX71" fmla="*/ 2401715 w 5272699"/>
                    <a:gd name="connsiteY71" fmla="*/ 4908987 h 5067300"/>
                    <a:gd name="connsiteX72" fmla="*/ 354340 w 5272699"/>
                    <a:gd name="connsiteY72" fmla="*/ 3864928 h 5067300"/>
                    <a:gd name="connsiteX73" fmla="*/ 1698990 w 5272699"/>
                    <a:gd name="connsiteY73" fmla="*/ 3864928 h 5067300"/>
                    <a:gd name="connsiteX74" fmla="*/ 2401715 w 5272699"/>
                    <a:gd name="connsiteY74" fmla="*/ 4908987 h 5067300"/>
                    <a:gd name="connsiteX75" fmla="*/ 2705468 w 5272699"/>
                    <a:gd name="connsiteY75" fmla="*/ 4917797 h 5067300"/>
                    <a:gd name="connsiteX76" fmla="*/ 2705468 w 5272699"/>
                    <a:gd name="connsiteY76" fmla="*/ 2683471 h 5067300"/>
                    <a:gd name="connsiteX77" fmla="*/ 3457397 w 5272699"/>
                    <a:gd name="connsiteY77" fmla="*/ 3800634 h 5067300"/>
                    <a:gd name="connsiteX78" fmla="*/ 2705468 w 5272699"/>
                    <a:gd name="connsiteY78" fmla="*/ 4917797 h 5067300"/>
                    <a:gd name="connsiteX79" fmla="*/ 2567231 w 5272699"/>
                    <a:gd name="connsiteY79" fmla="*/ 4917797 h 5067300"/>
                    <a:gd name="connsiteX80" fmla="*/ 1815302 w 5272699"/>
                    <a:gd name="connsiteY80" fmla="*/ 3800634 h 5067300"/>
                    <a:gd name="connsiteX81" fmla="*/ 2567231 w 5272699"/>
                    <a:gd name="connsiteY81" fmla="*/ 2683471 h 5067300"/>
                    <a:gd name="connsiteX82" fmla="*/ 2567231 w 5272699"/>
                    <a:gd name="connsiteY82" fmla="*/ 4917797 h 5067300"/>
                    <a:gd name="connsiteX83" fmla="*/ 2952070 w 5272699"/>
                    <a:gd name="connsiteY83" fmla="*/ 5001260 h 5067300"/>
                    <a:gd name="connsiteX84" fmla="*/ 5012063 w 5272699"/>
                    <a:gd name="connsiteY84" fmla="*/ 3950766 h 5067300"/>
                    <a:gd name="connsiteX85" fmla="*/ 4305007 w 5272699"/>
                    <a:gd name="connsiteY85" fmla="*/ 5001260 h 5067300"/>
                    <a:gd name="connsiteX86" fmla="*/ 2952070 w 5272699"/>
                    <a:gd name="connsiteY86" fmla="*/ 5001260 h 5067300"/>
                    <a:gd name="connsiteX87" fmla="*/ 967692 w 5272699"/>
                    <a:gd name="connsiteY87" fmla="*/ 5001260 h 5067300"/>
                    <a:gd name="connsiteX88" fmla="*/ 260636 w 5272699"/>
                    <a:gd name="connsiteY88" fmla="*/ 3950766 h 5067300"/>
                    <a:gd name="connsiteX89" fmla="*/ 2320629 w 5272699"/>
                    <a:gd name="connsiteY89" fmla="*/ 5001260 h 5067300"/>
                    <a:gd name="connsiteX90" fmla="*/ 967692 w 5272699"/>
                    <a:gd name="connsiteY90" fmla="*/ 5001260 h 5067300"/>
                    <a:gd name="connsiteX91" fmla="*/ 0 w 5272699"/>
                    <a:gd name="connsiteY91" fmla="*/ 5067300 h 5067300"/>
                    <a:gd name="connsiteX92" fmla="*/ 68400 w 5272699"/>
                    <a:gd name="connsiteY92" fmla="*/ 5067300 h 5067300"/>
                    <a:gd name="connsiteX93" fmla="*/ 68400 w 5272699"/>
                    <a:gd name="connsiteY93" fmla="*/ 3902258 h 5067300"/>
                    <a:gd name="connsiteX94" fmla="*/ 852555 w 5272699"/>
                    <a:gd name="connsiteY94" fmla="*/ 5067300 h 5067300"/>
                    <a:gd name="connsiteX95" fmla="*/ 4420144 w 5272699"/>
                    <a:gd name="connsiteY95" fmla="*/ 5067300 h 5067300"/>
                    <a:gd name="connsiteX96" fmla="*/ 5204299 w 5272699"/>
                    <a:gd name="connsiteY96" fmla="*/ 3902258 h 5067300"/>
                    <a:gd name="connsiteX97" fmla="*/ 5204299 w 5272699"/>
                    <a:gd name="connsiteY97" fmla="*/ 5067300 h 5067300"/>
                    <a:gd name="connsiteX98" fmla="*/ 5272699 w 5272699"/>
                    <a:gd name="connsiteY98" fmla="*/ 5067300 h 5067300"/>
                    <a:gd name="connsiteX99" fmla="*/ 5272699 w 5272699"/>
                    <a:gd name="connsiteY99" fmla="*/ 3800634 h 5067300"/>
                    <a:gd name="connsiteX100" fmla="*/ 5272699 w 5272699"/>
                    <a:gd name="connsiteY100" fmla="*/ 2533650 h 5067300"/>
                    <a:gd name="connsiteX101" fmla="*/ 5272699 w 5272699"/>
                    <a:gd name="connsiteY101" fmla="*/ 1266984 h 5067300"/>
                    <a:gd name="connsiteX102" fmla="*/ 5272699 w 5272699"/>
                    <a:gd name="connsiteY102" fmla="*/ 0 h 5067300"/>
                    <a:gd name="connsiteX103" fmla="*/ 5204299 w 5272699"/>
                    <a:gd name="connsiteY103" fmla="*/ 0 h 5067300"/>
                    <a:gd name="connsiteX104" fmla="*/ 5204299 w 5272699"/>
                    <a:gd name="connsiteY104" fmla="*/ 1165360 h 5067300"/>
                    <a:gd name="connsiteX105" fmla="*/ 4419930 w 5272699"/>
                    <a:gd name="connsiteY105" fmla="*/ 0 h 5067300"/>
                    <a:gd name="connsiteX106" fmla="*/ 852769 w 5272699"/>
                    <a:gd name="connsiteY106" fmla="*/ 0 h 5067300"/>
                    <a:gd name="connsiteX107" fmla="*/ 68400 w 5272699"/>
                    <a:gd name="connsiteY107" fmla="*/ 1165360 h 5067300"/>
                    <a:gd name="connsiteX108" fmla="*/ 68400 w 5272699"/>
                    <a:gd name="connsiteY108" fmla="*/ 0 h 5067300"/>
                    <a:gd name="connsiteX109" fmla="*/ 0 w 5272699"/>
                    <a:gd name="connsiteY109" fmla="*/ 0 h 5067300"/>
                    <a:gd name="connsiteX110" fmla="*/ 0 w 5272699"/>
                    <a:gd name="connsiteY110" fmla="*/ 1266984 h 5067300"/>
                    <a:gd name="connsiteX111" fmla="*/ 0 w 5272699"/>
                    <a:gd name="connsiteY111" fmla="*/ 2533650 h 5067300"/>
                    <a:gd name="connsiteX112" fmla="*/ 0 w 5272699"/>
                    <a:gd name="connsiteY112" fmla="*/ 3800634 h 5067300"/>
                    <a:gd name="connsiteX113" fmla="*/ 0 w 5272699"/>
                    <a:gd name="connsiteY113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2533650 h 5067300"/>
                    <a:gd name="connsiteX53" fmla="*/ 5204299 w 5272699"/>
                    <a:gd name="connsiteY53" fmla="*/ 3699010 h 5067300"/>
                    <a:gd name="connsiteX54" fmla="*/ 68400 w 5272699"/>
                    <a:gd name="connsiteY54" fmla="*/ 3699010 h 5067300"/>
                    <a:gd name="connsiteX55" fmla="*/ 68400 w 5272699"/>
                    <a:gd name="connsiteY55" fmla="*/ 1368608 h 5067300"/>
                    <a:gd name="connsiteX56" fmla="*/ 852555 w 5272699"/>
                    <a:gd name="connsiteY56" fmla="*/ 2533650 h 5067300"/>
                    <a:gd name="connsiteX57" fmla="*/ 852769 w 5272699"/>
                    <a:gd name="connsiteY57" fmla="*/ 2533650 h 5067300"/>
                    <a:gd name="connsiteX58" fmla="*/ 68400 w 5272699"/>
                    <a:gd name="connsiteY58" fmla="*/ 3699010 h 5067300"/>
                    <a:gd name="connsiteX59" fmla="*/ 3573709 w 5272699"/>
                    <a:gd name="connsiteY59" fmla="*/ 3736340 h 5067300"/>
                    <a:gd name="connsiteX60" fmla="*/ 2870984 w 5272699"/>
                    <a:gd name="connsiteY60" fmla="*/ 2692281 h 5067300"/>
                    <a:gd name="connsiteX61" fmla="*/ 4918359 w 5272699"/>
                    <a:gd name="connsiteY61" fmla="*/ 3736340 h 5067300"/>
                    <a:gd name="connsiteX62" fmla="*/ 3573709 w 5272699"/>
                    <a:gd name="connsiteY62" fmla="*/ 3736340 h 5067300"/>
                    <a:gd name="connsiteX63" fmla="*/ 354340 w 5272699"/>
                    <a:gd name="connsiteY63" fmla="*/ 3736340 h 5067300"/>
                    <a:gd name="connsiteX64" fmla="*/ 2401715 w 5272699"/>
                    <a:gd name="connsiteY64" fmla="*/ 2692281 h 5067300"/>
                    <a:gd name="connsiteX65" fmla="*/ 1698990 w 5272699"/>
                    <a:gd name="connsiteY65" fmla="*/ 3736340 h 5067300"/>
                    <a:gd name="connsiteX66" fmla="*/ 354340 w 5272699"/>
                    <a:gd name="connsiteY66" fmla="*/ 3736340 h 5067300"/>
                    <a:gd name="connsiteX67" fmla="*/ 2870984 w 5272699"/>
                    <a:gd name="connsiteY67" fmla="*/ 4908987 h 5067300"/>
                    <a:gd name="connsiteX68" fmla="*/ 3573709 w 5272699"/>
                    <a:gd name="connsiteY68" fmla="*/ 3864928 h 5067300"/>
                    <a:gd name="connsiteX69" fmla="*/ 4918359 w 5272699"/>
                    <a:gd name="connsiteY69" fmla="*/ 3864928 h 5067300"/>
                    <a:gd name="connsiteX70" fmla="*/ 2870984 w 5272699"/>
                    <a:gd name="connsiteY70" fmla="*/ 4908987 h 5067300"/>
                    <a:gd name="connsiteX71" fmla="*/ 2401715 w 5272699"/>
                    <a:gd name="connsiteY71" fmla="*/ 4908987 h 5067300"/>
                    <a:gd name="connsiteX72" fmla="*/ 354340 w 5272699"/>
                    <a:gd name="connsiteY72" fmla="*/ 3864928 h 5067300"/>
                    <a:gd name="connsiteX73" fmla="*/ 1698990 w 5272699"/>
                    <a:gd name="connsiteY73" fmla="*/ 3864928 h 5067300"/>
                    <a:gd name="connsiteX74" fmla="*/ 2401715 w 5272699"/>
                    <a:gd name="connsiteY74" fmla="*/ 4908987 h 5067300"/>
                    <a:gd name="connsiteX75" fmla="*/ 2705468 w 5272699"/>
                    <a:gd name="connsiteY75" fmla="*/ 4917797 h 5067300"/>
                    <a:gd name="connsiteX76" fmla="*/ 2705468 w 5272699"/>
                    <a:gd name="connsiteY76" fmla="*/ 2683471 h 5067300"/>
                    <a:gd name="connsiteX77" fmla="*/ 3457397 w 5272699"/>
                    <a:gd name="connsiteY77" fmla="*/ 3800634 h 5067300"/>
                    <a:gd name="connsiteX78" fmla="*/ 2705468 w 5272699"/>
                    <a:gd name="connsiteY78" fmla="*/ 4917797 h 5067300"/>
                    <a:gd name="connsiteX79" fmla="*/ 2567231 w 5272699"/>
                    <a:gd name="connsiteY79" fmla="*/ 4917797 h 5067300"/>
                    <a:gd name="connsiteX80" fmla="*/ 1815302 w 5272699"/>
                    <a:gd name="connsiteY80" fmla="*/ 3800634 h 5067300"/>
                    <a:gd name="connsiteX81" fmla="*/ 2567231 w 5272699"/>
                    <a:gd name="connsiteY81" fmla="*/ 2683471 h 5067300"/>
                    <a:gd name="connsiteX82" fmla="*/ 2567231 w 5272699"/>
                    <a:gd name="connsiteY82" fmla="*/ 4917797 h 5067300"/>
                    <a:gd name="connsiteX83" fmla="*/ 2952070 w 5272699"/>
                    <a:gd name="connsiteY83" fmla="*/ 5001260 h 5067300"/>
                    <a:gd name="connsiteX84" fmla="*/ 5012063 w 5272699"/>
                    <a:gd name="connsiteY84" fmla="*/ 3950766 h 5067300"/>
                    <a:gd name="connsiteX85" fmla="*/ 4305007 w 5272699"/>
                    <a:gd name="connsiteY85" fmla="*/ 5001260 h 5067300"/>
                    <a:gd name="connsiteX86" fmla="*/ 2952070 w 5272699"/>
                    <a:gd name="connsiteY86" fmla="*/ 5001260 h 5067300"/>
                    <a:gd name="connsiteX87" fmla="*/ 967692 w 5272699"/>
                    <a:gd name="connsiteY87" fmla="*/ 5001260 h 5067300"/>
                    <a:gd name="connsiteX88" fmla="*/ 260636 w 5272699"/>
                    <a:gd name="connsiteY88" fmla="*/ 3950766 h 5067300"/>
                    <a:gd name="connsiteX89" fmla="*/ 2320629 w 5272699"/>
                    <a:gd name="connsiteY89" fmla="*/ 5001260 h 5067300"/>
                    <a:gd name="connsiteX90" fmla="*/ 967692 w 5272699"/>
                    <a:gd name="connsiteY90" fmla="*/ 5001260 h 5067300"/>
                    <a:gd name="connsiteX91" fmla="*/ 0 w 5272699"/>
                    <a:gd name="connsiteY91" fmla="*/ 5067300 h 5067300"/>
                    <a:gd name="connsiteX92" fmla="*/ 68400 w 5272699"/>
                    <a:gd name="connsiteY92" fmla="*/ 5067300 h 5067300"/>
                    <a:gd name="connsiteX93" fmla="*/ 68400 w 5272699"/>
                    <a:gd name="connsiteY93" fmla="*/ 3902258 h 5067300"/>
                    <a:gd name="connsiteX94" fmla="*/ 852555 w 5272699"/>
                    <a:gd name="connsiteY94" fmla="*/ 5067300 h 5067300"/>
                    <a:gd name="connsiteX95" fmla="*/ 4420144 w 5272699"/>
                    <a:gd name="connsiteY95" fmla="*/ 5067300 h 5067300"/>
                    <a:gd name="connsiteX96" fmla="*/ 5204299 w 5272699"/>
                    <a:gd name="connsiteY96" fmla="*/ 3902258 h 5067300"/>
                    <a:gd name="connsiteX97" fmla="*/ 5204299 w 5272699"/>
                    <a:gd name="connsiteY97" fmla="*/ 5067300 h 5067300"/>
                    <a:gd name="connsiteX98" fmla="*/ 5272699 w 5272699"/>
                    <a:gd name="connsiteY98" fmla="*/ 5067300 h 5067300"/>
                    <a:gd name="connsiteX99" fmla="*/ 5272699 w 5272699"/>
                    <a:gd name="connsiteY99" fmla="*/ 3800634 h 5067300"/>
                    <a:gd name="connsiteX100" fmla="*/ 5272699 w 5272699"/>
                    <a:gd name="connsiteY100" fmla="*/ 2533650 h 5067300"/>
                    <a:gd name="connsiteX101" fmla="*/ 5272699 w 5272699"/>
                    <a:gd name="connsiteY101" fmla="*/ 1266984 h 5067300"/>
                    <a:gd name="connsiteX102" fmla="*/ 5272699 w 5272699"/>
                    <a:gd name="connsiteY102" fmla="*/ 0 h 5067300"/>
                    <a:gd name="connsiteX103" fmla="*/ 5204299 w 5272699"/>
                    <a:gd name="connsiteY103" fmla="*/ 0 h 5067300"/>
                    <a:gd name="connsiteX104" fmla="*/ 5204299 w 5272699"/>
                    <a:gd name="connsiteY104" fmla="*/ 1165360 h 5067300"/>
                    <a:gd name="connsiteX105" fmla="*/ 4419930 w 5272699"/>
                    <a:gd name="connsiteY105" fmla="*/ 0 h 5067300"/>
                    <a:gd name="connsiteX106" fmla="*/ 852769 w 5272699"/>
                    <a:gd name="connsiteY106" fmla="*/ 0 h 5067300"/>
                    <a:gd name="connsiteX107" fmla="*/ 68400 w 5272699"/>
                    <a:gd name="connsiteY107" fmla="*/ 1165360 h 5067300"/>
                    <a:gd name="connsiteX108" fmla="*/ 68400 w 5272699"/>
                    <a:gd name="connsiteY108" fmla="*/ 0 h 5067300"/>
                    <a:gd name="connsiteX109" fmla="*/ 0 w 5272699"/>
                    <a:gd name="connsiteY109" fmla="*/ 0 h 5067300"/>
                    <a:gd name="connsiteX110" fmla="*/ 0 w 5272699"/>
                    <a:gd name="connsiteY110" fmla="*/ 1266984 h 5067300"/>
                    <a:gd name="connsiteX111" fmla="*/ 0 w 5272699"/>
                    <a:gd name="connsiteY111" fmla="*/ 3800634 h 5067300"/>
                    <a:gd name="connsiteX112" fmla="*/ 0 w 5272699"/>
                    <a:gd name="connsiteY112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2533650 h 5067300"/>
                    <a:gd name="connsiteX53" fmla="*/ 5204299 w 5272699"/>
                    <a:gd name="connsiteY53" fmla="*/ 3699010 h 5067300"/>
                    <a:gd name="connsiteX54" fmla="*/ 68400 w 5272699"/>
                    <a:gd name="connsiteY54" fmla="*/ 3699010 h 5067300"/>
                    <a:gd name="connsiteX55" fmla="*/ 68400 w 5272699"/>
                    <a:gd name="connsiteY55" fmla="*/ 1368608 h 5067300"/>
                    <a:gd name="connsiteX56" fmla="*/ 852555 w 5272699"/>
                    <a:gd name="connsiteY56" fmla="*/ 2533650 h 5067300"/>
                    <a:gd name="connsiteX57" fmla="*/ 852769 w 5272699"/>
                    <a:gd name="connsiteY57" fmla="*/ 2533650 h 5067300"/>
                    <a:gd name="connsiteX58" fmla="*/ 68400 w 5272699"/>
                    <a:gd name="connsiteY58" fmla="*/ 3699010 h 5067300"/>
                    <a:gd name="connsiteX59" fmla="*/ 3573709 w 5272699"/>
                    <a:gd name="connsiteY59" fmla="*/ 3736340 h 5067300"/>
                    <a:gd name="connsiteX60" fmla="*/ 2870984 w 5272699"/>
                    <a:gd name="connsiteY60" fmla="*/ 2692281 h 5067300"/>
                    <a:gd name="connsiteX61" fmla="*/ 4918359 w 5272699"/>
                    <a:gd name="connsiteY61" fmla="*/ 3736340 h 5067300"/>
                    <a:gd name="connsiteX62" fmla="*/ 3573709 w 5272699"/>
                    <a:gd name="connsiteY62" fmla="*/ 3736340 h 5067300"/>
                    <a:gd name="connsiteX63" fmla="*/ 354340 w 5272699"/>
                    <a:gd name="connsiteY63" fmla="*/ 3736340 h 5067300"/>
                    <a:gd name="connsiteX64" fmla="*/ 2401715 w 5272699"/>
                    <a:gd name="connsiteY64" fmla="*/ 2692281 h 5067300"/>
                    <a:gd name="connsiteX65" fmla="*/ 1698990 w 5272699"/>
                    <a:gd name="connsiteY65" fmla="*/ 3736340 h 5067300"/>
                    <a:gd name="connsiteX66" fmla="*/ 354340 w 5272699"/>
                    <a:gd name="connsiteY66" fmla="*/ 3736340 h 5067300"/>
                    <a:gd name="connsiteX67" fmla="*/ 2870984 w 5272699"/>
                    <a:gd name="connsiteY67" fmla="*/ 4908987 h 5067300"/>
                    <a:gd name="connsiteX68" fmla="*/ 3573709 w 5272699"/>
                    <a:gd name="connsiteY68" fmla="*/ 3864928 h 5067300"/>
                    <a:gd name="connsiteX69" fmla="*/ 4918359 w 5272699"/>
                    <a:gd name="connsiteY69" fmla="*/ 3864928 h 5067300"/>
                    <a:gd name="connsiteX70" fmla="*/ 2870984 w 5272699"/>
                    <a:gd name="connsiteY70" fmla="*/ 4908987 h 5067300"/>
                    <a:gd name="connsiteX71" fmla="*/ 2401715 w 5272699"/>
                    <a:gd name="connsiteY71" fmla="*/ 4908987 h 5067300"/>
                    <a:gd name="connsiteX72" fmla="*/ 354340 w 5272699"/>
                    <a:gd name="connsiteY72" fmla="*/ 3864928 h 5067300"/>
                    <a:gd name="connsiteX73" fmla="*/ 1698990 w 5272699"/>
                    <a:gd name="connsiteY73" fmla="*/ 3864928 h 5067300"/>
                    <a:gd name="connsiteX74" fmla="*/ 2401715 w 5272699"/>
                    <a:gd name="connsiteY74" fmla="*/ 4908987 h 5067300"/>
                    <a:gd name="connsiteX75" fmla="*/ 2705468 w 5272699"/>
                    <a:gd name="connsiteY75" fmla="*/ 4917797 h 5067300"/>
                    <a:gd name="connsiteX76" fmla="*/ 2705468 w 5272699"/>
                    <a:gd name="connsiteY76" fmla="*/ 2683471 h 5067300"/>
                    <a:gd name="connsiteX77" fmla="*/ 3457397 w 5272699"/>
                    <a:gd name="connsiteY77" fmla="*/ 3800634 h 5067300"/>
                    <a:gd name="connsiteX78" fmla="*/ 2705468 w 5272699"/>
                    <a:gd name="connsiteY78" fmla="*/ 4917797 h 5067300"/>
                    <a:gd name="connsiteX79" fmla="*/ 2567231 w 5272699"/>
                    <a:gd name="connsiteY79" fmla="*/ 4917797 h 5067300"/>
                    <a:gd name="connsiteX80" fmla="*/ 1815302 w 5272699"/>
                    <a:gd name="connsiteY80" fmla="*/ 3800634 h 5067300"/>
                    <a:gd name="connsiteX81" fmla="*/ 2567231 w 5272699"/>
                    <a:gd name="connsiteY81" fmla="*/ 2683471 h 5067300"/>
                    <a:gd name="connsiteX82" fmla="*/ 2567231 w 5272699"/>
                    <a:gd name="connsiteY82" fmla="*/ 4917797 h 5067300"/>
                    <a:gd name="connsiteX83" fmla="*/ 2952070 w 5272699"/>
                    <a:gd name="connsiteY83" fmla="*/ 5001260 h 5067300"/>
                    <a:gd name="connsiteX84" fmla="*/ 5012063 w 5272699"/>
                    <a:gd name="connsiteY84" fmla="*/ 3950766 h 5067300"/>
                    <a:gd name="connsiteX85" fmla="*/ 4305007 w 5272699"/>
                    <a:gd name="connsiteY85" fmla="*/ 5001260 h 5067300"/>
                    <a:gd name="connsiteX86" fmla="*/ 2952070 w 5272699"/>
                    <a:gd name="connsiteY86" fmla="*/ 5001260 h 5067300"/>
                    <a:gd name="connsiteX87" fmla="*/ 967692 w 5272699"/>
                    <a:gd name="connsiteY87" fmla="*/ 5001260 h 5067300"/>
                    <a:gd name="connsiteX88" fmla="*/ 260636 w 5272699"/>
                    <a:gd name="connsiteY88" fmla="*/ 3950766 h 5067300"/>
                    <a:gd name="connsiteX89" fmla="*/ 2320629 w 5272699"/>
                    <a:gd name="connsiteY89" fmla="*/ 5001260 h 5067300"/>
                    <a:gd name="connsiteX90" fmla="*/ 967692 w 5272699"/>
                    <a:gd name="connsiteY90" fmla="*/ 5001260 h 5067300"/>
                    <a:gd name="connsiteX91" fmla="*/ 0 w 5272699"/>
                    <a:gd name="connsiteY91" fmla="*/ 5067300 h 5067300"/>
                    <a:gd name="connsiteX92" fmla="*/ 68400 w 5272699"/>
                    <a:gd name="connsiteY92" fmla="*/ 5067300 h 5067300"/>
                    <a:gd name="connsiteX93" fmla="*/ 68400 w 5272699"/>
                    <a:gd name="connsiteY93" fmla="*/ 3902258 h 5067300"/>
                    <a:gd name="connsiteX94" fmla="*/ 852555 w 5272699"/>
                    <a:gd name="connsiteY94" fmla="*/ 5067300 h 5067300"/>
                    <a:gd name="connsiteX95" fmla="*/ 4420144 w 5272699"/>
                    <a:gd name="connsiteY95" fmla="*/ 5067300 h 5067300"/>
                    <a:gd name="connsiteX96" fmla="*/ 5204299 w 5272699"/>
                    <a:gd name="connsiteY96" fmla="*/ 3902258 h 5067300"/>
                    <a:gd name="connsiteX97" fmla="*/ 5204299 w 5272699"/>
                    <a:gd name="connsiteY97" fmla="*/ 5067300 h 5067300"/>
                    <a:gd name="connsiteX98" fmla="*/ 5272699 w 5272699"/>
                    <a:gd name="connsiteY98" fmla="*/ 5067300 h 5067300"/>
                    <a:gd name="connsiteX99" fmla="*/ 5272699 w 5272699"/>
                    <a:gd name="connsiteY99" fmla="*/ 3800634 h 5067300"/>
                    <a:gd name="connsiteX100" fmla="*/ 5272699 w 5272699"/>
                    <a:gd name="connsiteY100" fmla="*/ 2533650 h 5067300"/>
                    <a:gd name="connsiteX101" fmla="*/ 5272699 w 5272699"/>
                    <a:gd name="connsiteY101" fmla="*/ 1266984 h 5067300"/>
                    <a:gd name="connsiteX102" fmla="*/ 5272699 w 5272699"/>
                    <a:gd name="connsiteY102" fmla="*/ 0 h 5067300"/>
                    <a:gd name="connsiteX103" fmla="*/ 5204299 w 5272699"/>
                    <a:gd name="connsiteY103" fmla="*/ 0 h 5067300"/>
                    <a:gd name="connsiteX104" fmla="*/ 5204299 w 5272699"/>
                    <a:gd name="connsiteY104" fmla="*/ 1165360 h 5067300"/>
                    <a:gd name="connsiteX105" fmla="*/ 4419930 w 5272699"/>
                    <a:gd name="connsiteY105" fmla="*/ 0 h 5067300"/>
                    <a:gd name="connsiteX106" fmla="*/ 852769 w 5272699"/>
                    <a:gd name="connsiteY106" fmla="*/ 0 h 5067300"/>
                    <a:gd name="connsiteX107" fmla="*/ 68400 w 5272699"/>
                    <a:gd name="connsiteY107" fmla="*/ 1165360 h 5067300"/>
                    <a:gd name="connsiteX108" fmla="*/ 68400 w 5272699"/>
                    <a:gd name="connsiteY108" fmla="*/ 0 h 5067300"/>
                    <a:gd name="connsiteX109" fmla="*/ 0 w 5272699"/>
                    <a:gd name="connsiteY109" fmla="*/ 0 h 5067300"/>
                    <a:gd name="connsiteX110" fmla="*/ 0 w 5272699"/>
                    <a:gd name="connsiteY110" fmla="*/ 3800634 h 5067300"/>
                    <a:gd name="connsiteX111" fmla="*/ 0 w 5272699"/>
                    <a:gd name="connsiteY111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2533650 h 5067300"/>
                    <a:gd name="connsiteX53" fmla="*/ 5204299 w 5272699"/>
                    <a:gd name="connsiteY53" fmla="*/ 3699010 h 5067300"/>
                    <a:gd name="connsiteX54" fmla="*/ 68400 w 5272699"/>
                    <a:gd name="connsiteY54" fmla="*/ 3699010 h 5067300"/>
                    <a:gd name="connsiteX55" fmla="*/ 68400 w 5272699"/>
                    <a:gd name="connsiteY55" fmla="*/ 1368608 h 5067300"/>
                    <a:gd name="connsiteX56" fmla="*/ 852555 w 5272699"/>
                    <a:gd name="connsiteY56" fmla="*/ 2533650 h 5067300"/>
                    <a:gd name="connsiteX57" fmla="*/ 852769 w 5272699"/>
                    <a:gd name="connsiteY57" fmla="*/ 2533650 h 5067300"/>
                    <a:gd name="connsiteX58" fmla="*/ 68400 w 5272699"/>
                    <a:gd name="connsiteY58" fmla="*/ 3699010 h 5067300"/>
                    <a:gd name="connsiteX59" fmla="*/ 3573709 w 5272699"/>
                    <a:gd name="connsiteY59" fmla="*/ 3736340 h 5067300"/>
                    <a:gd name="connsiteX60" fmla="*/ 2870984 w 5272699"/>
                    <a:gd name="connsiteY60" fmla="*/ 2692281 h 5067300"/>
                    <a:gd name="connsiteX61" fmla="*/ 4918359 w 5272699"/>
                    <a:gd name="connsiteY61" fmla="*/ 3736340 h 5067300"/>
                    <a:gd name="connsiteX62" fmla="*/ 3573709 w 5272699"/>
                    <a:gd name="connsiteY62" fmla="*/ 3736340 h 5067300"/>
                    <a:gd name="connsiteX63" fmla="*/ 354340 w 5272699"/>
                    <a:gd name="connsiteY63" fmla="*/ 3736340 h 5067300"/>
                    <a:gd name="connsiteX64" fmla="*/ 2401715 w 5272699"/>
                    <a:gd name="connsiteY64" fmla="*/ 2692281 h 5067300"/>
                    <a:gd name="connsiteX65" fmla="*/ 1698990 w 5272699"/>
                    <a:gd name="connsiteY65" fmla="*/ 3736340 h 5067300"/>
                    <a:gd name="connsiteX66" fmla="*/ 354340 w 5272699"/>
                    <a:gd name="connsiteY66" fmla="*/ 3736340 h 5067300"/>
                    <a:gd name="connsiteX67" fmla="*/ 2870984 w 5272699"/>
                    <a:gd name="connsiteY67" fmla="*/ 4908987 h 5067300"/>
                    <a:gd name="connsiteX68" fmla="*/ 3573709 w 5272699"/>
                    <a:gd name="connsiteY68" fmla="*/ 3864928 h 5067300"/>
                    <a:gd name="connsiteX69" fmla="*/ 4918359 w 5272699"/>
                    <a:gd name="connsiteY69" fmla="*/ 3864928 h 5067300"/>
                    <a:gd name="connsiteX70" fmla="*/ 2870984 w 5272699"/>
                    <a:gd name="connsiteY70" fmla="*/ 4908987 h 5067300"/>
                    <a:gd name="connsiteX71" fmla="*/ 2401715 w 5272699"/>
                    <a:gd name="connsiteY71" fmla="*/ 4908987 h 5067300"/>
                    <a:gd name="connsiteX72" fmla="*/ 354340 w 5272699"/>
                    <a:gd name="connsiteY72" fmla="*/ 3864928 h 5067300"/>
                    <a:gd name="connsiteX73" fmla="*/ 1698990 w 5272699"/>
                    <a:gd name="connsiteY73" fmla="*/ 3864928 h 5067300"/>
                    <a:gd name="connsiteX74" fmla="*/ 2401715 w 5272699"/>
                    <a:gd name="connsiteY74" fmla="*/ 4908987 h 5067300"/>
                    <a:gd name="connsiteX75" fmla="*/ 2705468 w 5272699"/>
                    <a:gd name="connsiteY75" fmla="*/ 4917797 h 5067300"/>
                    <a:gd name="connsiteX76" fmla="*/ 2705468 w 5272699"/>
                    <a:gd name="connsiteY76" fmla="*/ 2683471 h 5067300"/>
                    <a:gd name="connsiteX77" fmla="*/ 3457397 w 5272699"/>
                    <a:gd name="connsiteY77" fmla="*/ 3800634 h 5067300"/>
                    <a:gd name="connsiteX78" fmla="*/ 2705468 w 5272699"/>
                    <a:gd name="connsiteY78" fmla="*/ 4917797 h 5067300"/>
                    <a:gd name="connsiteX79" fmla="*/ 2567231 w 5272699"/>
                    <a:gd name="connsiteY79" fmla="*/ 4917797 h 5067300"/>
                    <a:gd name="connsiteX80" fmla="*/ 1815302 w 5272699"/>
                    <a:gd name="connsiteY80" fmla="*/ 3800634 h 5067300"/>
                    <a:gd name="connsiteX81" fmla="*/ 2567231 w 5272699"/>
                    <a:gd name="connsiteY81" fmla="*/ 2683471 h 5067300"/>
                    <a:gd name="connsiteX82" fmla="*/ 2567231 w 5272699"/>
                    <a:gd name="connsiteY82" fmla="*/ 4917797 h 5067300"/>
                    <a:gd name="connsiteX83" fmla="*/ 2952070 w 5272699"/>
                    <a:gd name="connsiteY83" fmla="*/ 5001260 h 5067300"/>
                    <a:gd name="connsiteX84" fmla="*/ 5012063 w 5272699"/>
                    <a:gd name="connsiteY84" fmla="*/ 3950766 h 5067300"/>
                    <a:gd name="connsiteX85" fmla="*/ 4305007 w 5272699"/>
                    <a:gd name="connsiteY85" fmla="*/ 5001260 h 5067300"/>
                    <a:gd name="connsiteX86" fmla="*/ 2952070 w 5272699"/>
                    <a:gd name="connsiteY86" fmla="*/ 5001260 h 5067300"/>
                    <a:gd name="connsiteX87" fmla="*/ 967692 w 5272699"/>
                    <a:gd name="connsiteY87" fmla="*/ 5001260 h 5067300"/>
                    <a:gd name="connsiteX88" fmla="*/ 260636 w 5272699"/>
                    <a:gd name="connsiteY88" fmla="*/ 3950766 h 5067300"/>
                    <a:gd name="connsiteX89" fmla="*/ 2320629 w 5272699"/>
                    <a:gd name="connsiteY89" fmla="*/ 5001260 h 5067300"/>
                    <a:gd name="connsiteX90" fmla="*/ 967692 w 5272699"/>
                    <a:gd name="connsiteY90" fmla="*/ 5001260 h 5067300"/>
                    <a:gd name="connsiteX91" fmla="*/ 0 w 5272699"/>
                    <a:gd name="connsiteY91" fmla="*/ 5067300 h 5067300"/>
                    <a:gd name="connsiteX92" fmla="*/ 68400 w 5272699"/>
                    <a:gd name="connsiteY92" fmla="*/ 5067300 h 5067300"/>
                    <a:gd name="connsiteX93" fmla="*/ 68400 w 5272699"/>
                    <a:gd name="connsiteY93" fmla="*/ 3902258 h 5067300"/>
                    <a:gd name="connsiteX94" fmla="*/ 852555 w 5272699"/>
                    <a:gd name="connsiteY94" fmla="*/ 5067300 h 5067300"/>
                    <a:gd name="connsiteX95" fmla="*/ 4420144 w 5272699"/>
                    <a:gd name="connsiteY95" fmla="*/ 5067300 h 5067300"/>
                    <a:gd name="connsiteX96" fmla="*/ 5204299 w 5272699"/>
                    <a:gd name="connsiteY96" fmla="*/ 3902258 h 5067300"/>
                    <a:gd name="connsiteX97" fmla="*/ 5204299 w 5272699"/>
                    <a:gd name="connsiteY97" fmla="*/ 5067300 h 5067300"/>
                    <a:gd name="connsiteX98" fmla="*/ 5272699 w 5272699"/>
                    <a:gd name="connsiteY98" fmla="*/ 5067300 h 5067300"/>
                    <a:gd name="connsiteX99" fmla="*/ 5272699 w 5272699"/>
                    <a:gd name="connsiteY99" fmla="*/ 3800634 h 5067300"/>
                    <a:gd name="connsiteX100" fmla="*/ 5272699 w 5272699"/>
                    <a:gd name="connsiteY100" fmla="*/ 2533650 h 5067300"/>
                    <a:gd name="connsiteX101" fmla="*/ 5272699 w 5272699"/>
                    <a:gd name="connsiteY101" fmla="*/ 0 h 5067300"/>
                    <a:gd name="connsiteX102" fmla="*/ 5204299 w 5272699"/>
                    <a:gd name="connsiteY102" fmla="*/ 0 h 5067300"/>
                    <a:gd name="connsiteX103" fmla="*/ 5204299 w 5272699"/>
                    <a:gd name="connsiteY103" fmla="*/ 1165360 h 5067300"/>
                    <a:gd name="connsiteX104" fmla="*/ 4419930 w 5272699"/>
                    <a:gd name="connsiteY104" fmla="*/ 0 h 5067300"/>
                    <a:gd name="connsiteX105" fmla="*/ 852769 w 5272699"/>
                    <a:gd name="connsiteY105" fmla="*/ 0 h 5067300"/>
                    <a:gd name="connsiteX106" fmla="*/ 68400 w 5272699"/>
                    <a:gd name="connsiteY106" fmla="*/ 1165360 h 5067300"/>
                    <a:gd name="connsiteX107" fmla="*/ 68400 w 5272699"/>
                    <a:gd name="connsiteY107" fmla="*/ 0 h 5067300"/>
                    <a:gd name="connsiteX108" fmla="*/ 0 w 5272699"/>
                    <a:gd name="connsiteY108" fmla="*/ 0 h 5067300"/>
                    <a:gd name="connsiteX109" fmla="*/ 0 w 5272699"/>
                    <a:gd name="connsiteY109" fmla="*/ 3800634 h 5067300"/>
                    <a:gd name="connsiteX110" fmla="*/ 0 w 5272699"/>
                    <a:gd name="connsiteY110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2533650 h 5067300"/>
                    <a:gd name="connsiteX53" fmla="*/ 5204299 w 5272699"/>
                    <a:gd name="connsiteY53" fmla="*/ 3699010 h 5067300"/>
                    <a:gd name="connsiteX54" fmla="*/ 68400 w 5272699"/>
                    <a:gd name="connsiteY54" fmla="*/ 3699010 h 5067300"/>
                    <a:gd name="connsiteX55" fmla="*/ 68400 w 5272699"/>
                    <a:gd name="connsiteY55" fmla="*/ 1368608 h 5067300"/>
                    <a:gd name="connsiteX56" fmla="*/ 852555 w 5272699"/>
                    <a:gd name="connsiteY56" fmla="*/ 2533650 h 5067300"/>
                    <a:gd name="connsiteX57" fmla="*/ 852769 w 5272699"/>
                    <a:gd name="connsiteY57" fmla="*/ 2533650 h 5067300"/>
                    <a:gd name="connsiteX58" fmla="*/ 68400 w 5272699"/>
                    <a:gd name="connsiteY58" fmla="*/ 3699010 h 5067300"/>
                    <a:gd name="connsiteX59" fmla="*/ 3573709 w 5272699"/>
                    <a:gd name="connsiteY59" fmla="*/ 3736340 h 5067300"/>
                    <a:gd name="connsiteX60" fmla="*/ 2870984 w 5272699"/>
                    <a:gd name="connsiteY60" fmla="*/ 2692281 h 5067300"/>
                    <a:gd name="connsiteX61" fmla="*/ 4918359 w 5272699"/>
                    <a:gd name="connsiteY61" fmla="*/ 3736340 h 5067300"/>
                    <a:gd name="connsiteX62" fmla="*/ 3573709 w 5272699"/>
                    <a:gd name="connsiteY62" fmla="*/ 3736340 h 5067300"/>
                    <a:gd name="connsiteX63" fmla="*/ 354340 w 5272699"/>
                    <a:gd name="connsiteY63" fmla="*/ 3736340 h 5067300"/>
                    <a:gd name="connsiteX64" fmla="*/ 2401715 w 5272699"/>
                    <a:gd name="connsiteY64" fmla="*/ 2692281 h 5067300"/>
                    <a:gd name="connsiteX65" fmla="*/ 1698990 w 5272699"/>
                    <a:gd name="connsiteY65" fmla="*/ 3736340 h 5067300"/>
                    <a:gd name="connsiteX66" fmla="*/ 354340 w 5272699"/>
                    <a:gd name="connsiteY66" fmla="*/ 3736340 h 5067300"/>
                    <a:gd name="connsiteX67" fmla="*/ 2870984 w 5272699"/>
                    <a:gd name="connsiteY67" fmla="*/ 4908987 h 5067300"/>
                    <a:gd name="connsiteX68" fmla="*/ 3573709 w 5272699"/>
                    <a:gd name="connsiteY68" fmla="*/ 3864928 h 5067300"/>
                    <a:gd name="connsiteX69" fmla="*/ 4918359 w 5272699"/>
                    <a:gd name="connsiteY69" fmla="*/ 3864928 h 5067300"/>
                    <a:gd name="connsiteX70" fmla="*/ 2870984 w 5272699"/>
                    <a:gd name="connsiteY70" fmla="*/ 4908987 h 5067300"/>
                    <a:gd name="connsiteX71" fmla="*/ 2401715 w 5272699"/>
                    <a:gd name="connsiteY71" fmla="*/ 4908987 h 5067300"/>
                    <a:gd name="connsiteX72" fmla="*/ 354340 w 5272699"/>
                    <a:gd name="connsiteY72" fmla="*/ 3864928 h 5067300"/>
                    <a:gd name="connsiteX73" fmla="*/ 1698990 w 5272699"/>
                    <a:gd name="connsiteY73" fmla="*/ 3864928 h 5067300"/>
                    <a:gd name="connsiteX74" fmla="*/ 2401715 w 5272699"/>
                    <a:gd name="connsiteY74" fmla="*/ 4908987 h 5067300"/>
                    <a:gd name="connsiteX75" fmla="*/ 2705468 w 5272699"/>
                    <a:gd name="connsiteY75" fmla="*/ 4917797 h 5067300"/>
                    <a:gd name="connsiteX76" fmla="*/ 2705468 w 5272699"/>
                    <a:gd name="connsiteY76" fmla="*/ 2683471 h 5067300"/>
                    <a:gd name="connsiteX77" fmla="*/ 3457397 w 5272699"/>
                    <a:gd name="connsiteY77" fmla="*/ 3800634 h 5067300"/>
                    <a:gd name="connsiteX78" fmla="*/ 2705468 w 5272699"/>
                    <a:gd name="connsiteY78" fmla="*/ 4917797 h 5067300"/>
                    <a:gd name="connsiteX79" fmla="*/ 2567231 w 5272699"/>
                    <a:gd name="connsiteY79" fmla="*/ 4917797 h 5067300"/>
                    <a:gd name="connsiteX80" fmla="*/ 1815302 w 5272699"/>
                    <a:gd name="connsiteY80" fmla="*/ 3800634 h 5067300"/>
                    <a:gd name="connsiteX81" fmla="*/ 2567231 w 5272699"/>
                    <a:gd name="connsiteY81" fmla="*/ 2683471 h 5067300"/>
                    <a:gd name="connsiteX82" fmla="*/ 2567231 w 5272699"/>
                    <a:gd name="connsiteY82" fmla="*/ 4917797 h 5067300"/>
                    <a:gd name="connsiteX83" fmla="*/ 2952070 w 5272699"/>
                    <a:gd name="connsiteY83" fmla="*/ 5001260 h 5067300"/>
                    <a:gd name="connsiteX84" fmla="*/ 5012063 w 5272699"/>
                    <a:gd name="connsiteY84" fmla="*/ 3950766 h 5067300"/>
                    <a:gd name="connsiteX85" fmla="*/ 4305007 w 5272699"/>
                    <a:gd name="connsiteY85" fmla="*/ 5001260 h 5067300"/>
                    <a:gd name="connsiteX86" fmla="*/ 2952070 w 5272699"/>
                    <a:gd name="connsiteY86" fmla="*/ 5001260 h 5067300"/>
                    <a:gd name="connsiteX87" fmla="*/ 967692 w 5272699"/>
                    <a:gd name="connsiteY87" fmla="*/ 5001260 h 5067300"/>
                    <a:gd name="connsiteX88" fmla="*/ 260636 w 5272699"/>
                    <a:gd name="connsiteY88" fmla="*/ 3950766 h 5067300"/>
                    <a:gd name="connsiteX89" fmla="*/ 2320629 w 5272699"/>
                    <a:gd name="connsiteY89" fmla="*/ 5001260 h 5067300"/>
                    <a:gd name="connsiteX90" fmla="*/ 967692 w 5272699"/>
                    <a:gd name="connsiteY90" fmla="*/ 5001260 h 5067300"/>
                    <a:gd name="connsiteX91" fmla="*/ 0 w 5272699"/>
                    <a:gd name="connsiteY91" fmla="*/ 5067300 h 5067300"/>
                    <a:gd name="connsiteX92" fmla="*/ 68400 w 5272699"/>
                    <a:gd name="connsiteY92" fmla="*/ 5067300 h 5067300"/>
                    <a:gd name="connsiteX93" fmla="*/ 68400 w 5272699"/>
                    <a:gd name="connsiteY93" fmla="*/ 3902258 h 5067300"/>
                    <a:gd name="connsiteX94" fmla="*/ 852555 w 5272699"/>
                    <a:gd name="connsiteY94" fmla="*/ 5067300 h 5067300"/>
                    <a:gd name="connsiteX95" fmla="*/ 4420144 w 5272699"/>
                    <a:gd name="connsiteY95" fmla="*/ 5067300 h 5067300"/>
                    <a:gd name="connsiteX96" fmla="*/ 5204299 w 5272699"/>
                    <a:gd name="connsiteY96" fmla="*/ 3902258 h 5067300"/>
                    <a:gd name="connsiteX97" fmla="*/ 5204299 w 5272699"/>
                    <a:gd name="connsiteY97" fmla="*/ 5067300 h 5067300"/>
                    <a:gd name="connsiteX98" fmla="*/ 5272699 w 5272699"/>
                    <a:gd name="connsiteY98" fmla="*/ 5067300 h 5067300"/>
                    <a:gd name="connsiteX99" fmla="*/ 5272699 w 5272699"/>
                    <a:gd name="connsiteY99" fmla="*/ 3800634 h 5067300"/>
                    <a:gd name="connsiteX100" fmla="*/ 5272699 w 5272699"/>
                    <a:gd name="connsiteY100" fmla="*/ 0 h 5067300"/>
                    <a:gd name="connsiteX101" fmla="*/ 5204299 w 5272699"/>
                    <a:gd name="connsiteY101" fmla="*/ 0 h 5067300"/>
                    <a:gd name="connsiteX102" fmla="*/ 5204299 w 5272699"/>
                    <a:gd name="connsiteY102" fmla="*/ 1165360 h 5067300"/>
                    <a:gd name="connsiteX103" fmla="*/ 4419930 w 5272699"/>
                    <a:gd name="connsiteY103" fmla="*/ 0 h 5067300"/>
                    <a:gd name="connsiteX104" fmla="*/ 852769 w 5272699"/>
                    <a:gd name="connsiteY104" fmla="*/ 0 h 5067300"/>
                    <a:gd name="connsiteX105" fmla="*/ 68400 w 5272699"/>
                    <a:gd name="connsiteY105" fmla="*/ 1165360 h 5067300"/>
                    <a:gd name="connsiteX106" fmla="*/ 68400 w 5272699"/>
                    <a:gd name="connsiteY106" fmla="*/ 0 h 5067300"/>
                    <a:gd name="connsiteX107" fmla="*/ 0 w 5272699"/>
                    <a:gd name="connsiteY107" fmla="*/ 0 h 5067300"/>
                    <a:gd name="connsiteX108" fmla="*/ 0 w 5272699"/>
                    <a:gd name="connsiteY108" fmla="*/ 3800634 h 5067300"/>
                    <a:gd name="connsiteX109" fmla="*/ 0 w 5272699"/>
                    <a:gd name="connsiteY109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3699010 h 5067300"/>
                    <a:gd name="connsiteX53" fmla="*/ 68400 w 5272699"/>
                    <a:gd name="connsiteY53" fmla="*/ 3699010 h 5067300"/>
                    <a:gd name="connsiteX54" fmla="*/ 68400 w 5272699"/>
                    <a:gd name="connsiteY54" fmla="*/ 1368608 h 5067300"/>
                    <a:gd name="connsiteX55" fmla="*/ 852555 w 5272699"/>
                    <a:gd name="connsiteY55" fmla="*/ 2533650 h 5067300"/>
                    <a:gd name="connsiteX56" fmla="*/ 852769 w 5272699"/>
                    <a:gd name="connsiteY56" fmla="*/ 2533650 h 5067300"/>
                    <a:gd name="connsiteX57" fmla="*/ 68400 w 5272699"/>
                    <a:gd name="connsiteY57" fmla="*/ 3699010 h 5067300"/>
                    <a:gd name="connsiteX58" fmla="*/ 3573709 w 5272699"/>
                    <a:gd name="connsiteY58" fmla="*/ 3736340 h 5067300"/>
                    <a:gd name="connsiteX59" fmla="*/ 2870984 w 5272699"/>
                    <a:gd name="connsiteY59" fmla="*/ 2692281 h 5067300"/>
                    <a:gd name="connsiteX60" fmla="*/ 4918359 w 5272699"/>
                    <a:gd name="connsiteY60" fmla="*/ 3736340 h 5067300"/>
                    <a:gd name="connsiteX61" fmla="*/ 3573709 w 5272699"/>
                    <a:gd name="connsiteY61" fmla="*/ 3736340 h 5067300"/>
                    <a:gd name="connsiteX62" fmla="*/ 354340 w 5272699"/>
                    <a:gd name="connsiteY62" fmla="*/ 3736340 h 5067300"/>
                    <a:gd name="connsiteX63" fmla="*/ 2401715 w 5272699"/>
                    <a:gd name="connsiteY63" fmla="*/ 2692281 h 5067300"/>
                    <a:gd name="connsiteX64" fmla="*/ 1698990 w 5272699"/>
                    <a:gd name="connsiteY64" fmla="*/ 3736340 h 5067300"/>
                    <a:gd name="connsiteX65" fmla="*/ 354340 w 5272699"/>
                    <a:gd name="connsiteY65" fmla="*/ 3736340 h 5067300"/>
                    <a:gd name="connsiteX66" fmla="*/ 2870984 w 5272699"/>
                    <a:gd name="connsiteY66" fmla="*/ 4908987 h 5067300"/>
                    <a:gd name="connsiteX67" fmla="*/ 3573709 w 5272699"/>
                    <a:gd name="connsiteY67" fmla="*/ 3864928 h 5067300"/>
                    <a:gd name="connsiteX68" fmla="*/ 4918359 w 5272699"/>
                    <a:gd name="connsiteY68" fmla="*/ 3864928 h 5067300"/>
                    <a:gd name="connsiteX69" fmla="*/ 2870984 w 5272699"/>
                    <a:gd name="connsiteY69" fmla="*/ 4908987 h 5067300"/>
                    <a:gd name="connsiteX70" fmla="*/ 2401715 w 5272699"/>
                    <a:gd name="connsiteY70" fmla="*/ 4908987 h 5067300"/>
                    <a:gd name="connsiteX71" fmla="*/ 354340 w 5272699"/>
                    <a:gd name="connsiteY71" fmla="*/ 3864928 h 5067300"/>
                    <a:gd name="connsiteX72" fmla="*/ 1698990 w 5272699"/>
                    <a:gd name="connsiteY72" fmla="*/ 3864928 h 5067300"/>
                    <a:gd name="connsiteX73" fmla="*/ 2401715 w 5272699"/>
                    <a:gd name="connsiteY73" fmla="*/ 4908987 h 5067300"/>
                    <a:gd name="connsiteX74" fmla="*/ 2705468 w 5272699"/>
                    <a:gd name="connsiteY74" fmla="*/ 4917797 h 5067300"/>
                    <a:gd name="connsiteX75" fmla="*/ 2705468 w 5272699"/>
                    <a:gd name="connsiteY75" fmla="*/ 2683471 h 5067300"/>
                    <a:gd name="connsiteX76" fmla="*/ 3457397 w 5272699"/>
                    <a:gd name="connsiteY76" fmla="*/ 3800634 h 5067300"/>
                    <a:gd name="connsiteX77" fmla="*/ 2705468 w 5272699"/>
                    <a:gd name="connsiteY77" fmla="*/ 4917797 h 5067300"/>
                    <a:gd name="connsiteX78" fmla="*/ 2567231 w 5272699"/>
                    <a:gd name="connsiteY78" fmla="*/ 4917797 h 5067300"/>
                    <a:gd name="connsiteX79" fmla="*/ 1815302 w 5272699"/>
                    <a:gd name="connsiteY79" fmla="*/ 3800634 h 5067300"/>
                    <a:gd name="connsiteX80" fmla="*/ 2567231 w 5272699"/>
                    <a:gd name="connsiteY80" fmla="*/ 2683471 h 5067300"/>
                    <a:gd name="connsiteX81" fmla="*/ 2567231 w 5272699"/>
                    <a:gd name="connsiteY81" fmla="*/ 4917797 h 5067300"/>
                    <a:gd name="connsiteX82" fmla="*/ 2952070 w 5272699"/>
                    <a:gd name="connsiteY82" fmla="*/ 5001260 h 5067300"/>
                    <a:gd name="connsiteX83" fmla="*/ 5012063 w 5272699"/>
                    <a:gd name="connsiteY83" fmla="*/ 3950766 h 5067300"/>
                    <a:gd name="connsiteX84" fmla="*/ 4305007 w 5272699"/>
                    <a:gd name="connsiteY84" fmla="*/ 5001260 h 5067300"/>
                    <a:gd name="connsiteX85" fmla="*/ 2952070 w 5272699"/>
                    <a:gd name="connsiteY85" fmla="*/ 5001260 h 5067300"/>
                    <a:gd name="connsiteX86" fmla="*/ 967692 w 5272699"/>
                    <a:gd name="connsiteY86" fmla="*/ 5001260 h 5067300"/>
                    <a:gd name="connsiteX87" fmla="*/ 260636 w 5272699"/>
                    <a:gd name="connsiteY87" fmla="*/ 3950766 h 5067300"/>
                    <a:gd name="connsiteX88" fmla="*/ 2320629 w 5272699"/>
                    <a:gd name="connsiteY88" fmla="*/ 5001260 h 5067300"/>
                    <a:gd name="connsiteX89" fmla="*/ 967692 w 5272699"/>
                    <a:gd name="connsiteY89" fmla="*/ 5001260 h 5067300"/>
                    <a:gd name="connsiteX90" fmla="*/ 0 w 5272699"/>
                    <a:gd name="connsiteY90" fmla="*/ 5067300 h 5067300"/>
                    <a:gd name="connsiteX91" fmla="*/ 68400 w 5272699"/>
                    <a:gd name="connsiteY91" fmla="*/ 5067300 h 5067300"/>
                    <a:gd name="connsiteX92" fmla="*/ 68400 w 5272699"/>
                    <a:gd name="connsiteY92" fmla="*/ 3902258 h 5067300"/>
                    <a:gd name="connsiteX93" fmla="*/ 852555 w 5272699"/>
                    <a:gd name="connsiteY93" fmla="*/ 5067300 h 5067300"/>
                    <a:gd name="connsiteX94" fmla="*/ 4420144 w 5272699"/>
                    <a:gd name="connsiteY94" fmla="*/ 5067300 h 5067300"/>
                    <a:gd name="connsiteX95" fmla="*/ 5204299 w 5272699"/>
                    <a:gd name="connsiteY95" fmla="*/ 3902258 h 5067300"/>
                    <a:gd name="connsiteX96" fmla="*/ 5204299 w 5272699"/>
                    <a:gd name="connsiteY96" fmla="*/ 5067300 h 5067300"/>
                    <a:gd name="connsiteX97" fmla="*/ 5272699 w 5272699"/>
                    <a:gd name="connsiteY97" fmla="*/ 5067300 h 5067300"/>
                    <a:gd name="connsiteX98" fmla="*/ 5272699 w 5272699"/>
                    <a:gd name="connsiteY98" fmla="*/ 3800634 h 5067300"/>
                    <a:gd name="connsiteX99" fmla="*/ 5272699 w 5272699"/>
                    <a:gd name="connsiteY99" fmla="*/ 0 h 5067300"/>
                    <a:gd name="connsiteX100" fmla="*/ 5204299 w 5272699"/>
                    <a:gd name="connsiteY100" fmla="*/ 0 h 5067300"/>
                    <a:gd name="connsiteX101" fmla="*/ 5204299 w 5272699"/>
                    <a:gd name="connsiteY101" fmla="*/ 1165360 h 5067300"/>
                    <a:gd name="connsiteX102" fmla="*/ 4419930 w 5272699"/>
                    <a:gd name="connsiteY102" fmla="*/ 0 h 5067300"/>
                    <a:gd name="connsiteX103" fmla="*/ 852769 w 5272699"/>
                    <a:gd name="connsiteY103" fmla="*/ 0 h 5067300"/>
                    <a:gd name="connsiteX104" fmla="*/ 68400 w 5272699"/>
                    <a:gd name="connsiteY104" fmla="*/ 1165360 h 5067300"/>
                    <a:gd name="connsiteX105" fmla="*/ 68400 w 5272699"/>
                    <a:gd name="connsiteY105" fmla="*/ 0 h 5067300"/>
                    <a:gd name="connsiteX106" fmla="*/ 0 w 5272699"/>
                    <a:gd name="connsiteY106" fmla="*/ 0 h 5067300"/>
                    <a:gd name="connsiteX107" fmla="*/ 0 w 5272699"/>
                    <a:gd name="connsiteY107" fmla="*/ 3800634 h 5067300"/>
                    <a:gd name="connsiteX108" fmla="*/ 0 w 5272699"/>
                    <a:gd name="connsiteY108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3699010 h 5067300"/>
                    <a:gd name="connsiteX53" fmla="*/ 68400 w 5272699"/>
                    <a:gd name="connsiteY53" fmla="*/ 3699010 h 5067300"/>
                    <a:gd name="connsiteX54" fmla="*/ 68400 w 5272699"/>
                    <a:gd name="connsiteY54" fmla="*/ 1368608 h 5067300"/>
                    <a:gd name="connsiteX55" fmla="*/ 852555 w 5272699"/>
                    <a:gd name="connsiteY55" fmla="*/ 2533650 h 5067300"/>
                    <a:gd name="connsiteX56" fmla="*/ 852769 w 5272699"/>
                    <a:gd name="connsiteY56" fmla="*/ 2533650 h 5067300"/>
                    <a:gd name="connsiteX57" fmla="*/ 68400 w 5272699"/>
                    <a:gd name="connsiteY57" fmla="*/ 3699010 h 5067300"/>
                    <a:gd name="connsiteX58" fmla="*/ 3573709 w 5272699"/>
                    <a:gd name="connsiteY58" fmla="*/ 3736340 h 5067300"/>
                    <a:gd name="connsiteX59" fmla="*/ 2870984 w 5272699"/>
                    <a:gd name="connsiteY59" fmla="*/ 2692281 h 5067300"/>
                    <a:gd name="connsiteX60" fmla="*/ 4918359 w 5272699"/>
                    <a:gd name="connsiteY60" fmla="*/ 3736340 h 5067300"/>
                    <a:gd name="connsiteX61" fmla="*/ 3573709 w 5272699"/>
                    <a:gd name="connsiteY61" fmla="*/ 3736340 h 5067300"/>
                    <a:gd name="connsiteX62" fmla="*/ 354340 w 5272699"/>
                    <a:gd name="connsiteY62" fmla="*/ 3736340 h 5067300"/>
                    <a:gd name="connsiteX63" fmla="*/ 2401715 w 5272699"/>
                    <a:gd name="connsiteY63" fmla="*/ 2692281 h 5067300"/>
                    <a:gd name="connsiteX64" fmla="*/ 1698990 w 5272699"/>
                    <a:gd name="connsiteY64" fmla="*/ 3736340 h 5067300"/>
                    <a:gd name="connsiteX65" fmla="*/ 354340 w 5272699"/>
                    <a:gd name="connsiteY65" fmla="*/ 3736340 h 5067300"/>
                    <a:gd name="connsiteX66" fmla="*/ 2870984 w 5272699"/>
                    <a:gd name="connsiteY66" fmla="*/ 4908987 h 5067300"/>
                    <a:gd name="connsiteX67" fmla="*/ 3573709 w 5272699"/>
                    <a:gd name="connsiteY67" fmla="*/ 3864928 h 5067300"/>
                    <a:gd name="connsiteX68" fmla="*/ 4918359 w 5272699"/>
                    <a:gd name="connsiteY68" fmla="*/ 3864928 h 5067300"/>
                    <a:gd name="connsiteX69" fmla="*/ 2870984 w 5272699"/>
                    <a:gd name="connsiteY69" fmla="*/ 4908987 h 5067300"/>
                    <a:gd name="connsiteX70" fmla="*/ 2401715 w 5272699"/>
                    <a:gd name="connsiteY70" fmla="*/ 4908987 h 5067300"/>
                    <a:gd name="connsiteX71" fmla="*/ 354340 w 5272699"/>
                    <a:gd name="connsiteY71" fmla="*/ 3864928 h 5067300"/>
                    <a:gd name="connsiteX72" fmla="*/ 1698990 w 5272699"/>
                    <a:gd name="connsiteY72" fmla="*/ 3864928 h 5067300"/>
                    <a:gd name="connsiteX73" fmla="*/ 2401715 w 5272699"/>
                    <a:gd name="connsiteY73" fmla="*/ 4908987 h 5067300"/>
                    <a:gd name="connsiteX74" fmla="*/ 2705468 w 5272699"/>
                    <a:gd name="connsiteY74" fmla="*/ 4917797 h 5067300"/>
                    <a:gd name="connsiteX75" fmla="*/ 2705468 w 5272699"/>
                    <a:gd name="connsiteY75" fmla="*/ 2683471 h 5067300"/>
                    <a:gd name="connsiteX76" fmla="*/ 3457397 w 5272699"/>
                    <a:gd name="connsiteY76" fmla="*/ 3800634 h 5067300"/>
                    <a:gd name="connsiteX77" fmla="*/ 2705468 w 5272699"/>
                    <a:gd name="connsiteY77" fmla="*/ 4917797 h 5067300"/>
                    <a:gd name="connsiteX78" fmla="*/ 2567231 w 5272699"/>
                    <a:gd name="connsiteY78" fmla="*/ 4917797 h 5067300"/>
                    <a:gd name="connsiteX79" fmla="*/ 1815302 w 5272699"/>
                    <a:gd name="connsiteY79" fmla="*/ 3800634 h 5067300"/>
                    <a:gd name="connsiteX80" fmla="*/ 2567231 w 5272699"/>
                    <a:gd name="connsiteY80" fmla="*/ 2683471 h 5067300"/>
                    <a:gd name="connsiteX81" fmla="*/ 2567231 w 5272699"/>
                    <a:gd name="connsiteY81" fmla="*/ 4917797 h 5067300"/>
                    <a:gd name="connsiteX82" fmla="*/ 2952070 w 5272699"/>
                    <a:gd name="connsiteY82" fmla="*/ 5001260 h 5067300"/>
                    <a:gd name="connsiteX83" fmla="*/ 5012063 w 5272699"/>
                    <a:gd name="connsiteY83" fmla="*/ 3950766 h 5067300"/>
                    <a:gd name="connsiteX84" fmla="*/ 4305007 w 5272699"/>
                    <a:gd name="connsiteY84" fmla="*/ 5001260 h 5067300"/>
                    <a:gd name="connsiteX85" fmla="*/ 2952070 w 5272699"/>
                    <a:gd name="connsiteY85" fmla="*/ 5001260 h 5067300"/>
                    <a:gd name="connsiteX86" fmla="*/ 967692 w 5272699"/>
                    <a:gd name="connsiteY86" fmla="*/ 5001260 h 5067300"/>
                    <a:gd name="connsiteX87" fmla="*/ 260636 w 5272699"/>
                    <a:gd name="connsiteY87" fmla="*/ 3950766 h 5067300"/>
                    <a:gd name="connsiteX88" fmla="*/ 2320629 w 5272699"/>
                    <a:gd name="connsiteY88" fmla="*/ 5001260 h 5067300"/>
                    <a:gd name="connsiteX89" fmla="*/ 967692 w 5272699"/>
                    <a:gd name="connsiteY89" fmla="*/ 5001260 h 5067300"/>
                    <a:gd name="connsiteX90" fmla="*/ 0 w 5272699"/>
                    <a:gd name="connsiteY90" fmla="*/ 5067300 h 5067300"/>
                    <a:gd name="connsiteX91" fmla="*/ 68400 w 5272699"/>
                    <a:gd name="connsiteY91" fmla="*/ 5067300 h 5067300"/>
                    <a:gd name="connsiteX92" fmla="*/ 68400 w 5272699"/>
                    <a:gd name="connsiteY92" fmla="*/ 3902258 h 5067300"/>
                    <a:gd name="connsiteX93" fmla="*/ 852555 w 5272699"/>
                    <a:gd name="connsiteY93" fmla="*/ 5067300 h 5067300"/>
                    <a:gd name="connsiteX94" fmla="*/ 4420144 w 5272699"/>
                    <a:gd name="connsiteY94" fmla="*/ 5067300 h 5067300"/>
                    <a:gd name="connsiteX95" fmla="*/ 5204299 w 5272699"/>
                    <a:gd name="connsiteY95" fmla="*/ 3902258 h 5067300"/>
                    <a:gd name="connsiteX96" fmla="*/ 5204299 w 5272699"/>
                    <a:gd name="connsiteY96" fmla="*/ 5067300 h 5067300"/>
                    <a:gd name="connsiteX97" fmla="*/ 5272699 w 5272699"/>
                    <a:gd name="connsiteY97" fmla="*/ 5067300 h 5067300"/>
                    <a:gd name="connsiteX98" fmla="*/ 5272699 w 5272699"/>
                    <a:gd name="connsiteY98" fmla="*/ 0 h 5067300"/>
                    <a:gd name="connsiteX99" fmla="*/ 5204299 w 5272699"/>
                    <a:gd name="connsiteY99" fmla="*/ 0 h 5067300"/>
                    <a:gd name="connsiteX100" fmla="*/ 5204299 w 5272699"/>
                    <a:gd name="connsiteY100" fmla="*/ 1165360 h 5067300"/>
                    <a:gd name="connsiteX101" fmla="*/ 4419930 w 5272699"/>
                    <a:gd name="connsiteY101" fmla="*/ 0 h 5067300"/>
                    <a:gd name="connsiteX102" fmla="*/ 852769 w 5272699"/>
                    <a:gd name="connsiteY102" fmla="*/ 0 h 5067300"/>
                    <a:gd name="connsiteX103" fmla="*/ 68400 w 5272699"/>
                    <a:gd name="connsiteY103" fmla="*/ 1165360 h 5067300"/>
                    <a:gd name="connsiteX104" fmla="*/ 68400 w 5272699"/>
                    <a:gd name="connsiteY104" fmla="*/ 0 h 5067300"/>
                    <a:gd name="connsiteX105" fmla="*/ 0 w 5272699"/>
                    <a:gd name="connsiteY105" fmla="*/ 0 h 5067300"/>
                    <a:gd name="connsiteX106" fmla="*/ 0 w 5272699"/>
                    <a:gd name="connsiteY106" fmla="*/ 3800634 h 5067300"/>
                    <a:gd name="connsiteX107" fmla="*/ 0 w 5272699"/>
                    <a:gd name="connsiteY107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3699010 h 5067300"/>
                    <a:gd name="connsiteX53" fmla="*/ 68400 w 5272699"/>
                    <a:gd name="connsiteY53" fmla="*/ 3699010 h 5067300"/>
                    <a:gd name="connsiteX54" fmla="*/ 68400 w 5272699"/>
                    <a:gd name="connsiteY54" fmla="*/ 1368608 h 5067300"/>
                    <a:gd name="connsiteX55" fmla="*/ 852555 w 5272699"/>
                    <a:gd name="connsiteY55" fmla="*/ 2533650 h 5067300"/>
                    <a:gd name="connsiteX56" fmla="*/ 852769 w 5272699"/>
                    <a:gd name="connsiteY56" fmla="*/ 2533650 h 5067300"/>
                    <a:gd name="connsiteX57" fmla="*/ 68400 w 5272699"/>
                    <a:gd name="connsiteY57" fmla="*/ 3699010 h 5067300"/>
                    <a:gd name="connsiteX58" fmla="*/ 3573709 w 5272699"/>
                    <a:gd name="connsiteY58" fmla="*/ 3736340 h 5067300"/>
                    <a:gd name="connsiteX59" fmla="*/ 2870984 w 5272699"/>
                    <a:gd name="connsiteY59" fmla="*/ 2692281 h 5067300"/>
                    <a:gd name="connsiteX60" fmla="*/ 4918359 w 5272699"/>
                    <a:gd name="connsiteY60" fmla="*/ 3736340 h 5067300"/>
                    <a:gd name="connsiteX61" fmla="*/ 3573709 w 5272699"/>
                    <a:gd name="connsiteY61" fmla="*/ 3736340 h 5067300"/>
                    <a:gd name="connsiteX62" fmla="*/ 354340 w 5272699"/>
                    <a:gd name="connsiteY62" fmla="*/ 3736340 h 5067300"/>
                    <a:gd name="connsiteX63" fmla="*/ 2401715 w 5272699"/>
                    <a:gd name="connsiteY63" fmla="*/ 2692281 h 5067300"/>
                    <a:gd name="connsiteX64" fmla="*/ 1698990 w 5272699"/>
                    <a:gd name="connsiteY64" fmla="*/ 3736340 h 5067300"/>
                    <a:gd name="connsiteX65" fmla="*/ 354340 w 5272699"/>
                    <a:gd name="connsiteY65" fmla="*/ 3736340 h 5067300"/>
                    <a:gd name="connsiteX66" fmla="*/ 2870984 w 5272699"/>
                    <a:gd name="connsiteY66" fmla="*/ 4908987 h 5067300"/>
                    <a:gd name="connsiteX67" fmla="*/ 3573709 w 5272699"/>
                    <a:gd name="connsiteY67" fmla="*/ 3864928 h 5067300"/>
                    <a:gd name="connsiteX68" fmla="*/ 4918359 w 5272699"/>
                    <a:gd name="connsiteY68" fmla="*/ 3864928 h 5067300"/>
                    <a:gd name="connsiteX69" fmla="*/ 2870984 w 5272699"/>
                    <a:gd name="connsiteY69" fmla="*/ 4908987 h 5067300"/>
                    <a:gd name="connsiteX70" fmla="*/ 2401715 w 5272699"/>
                    <a:gd name="connsiteY70" fmla="*/ 4908987 h 5067300"/>
                    <a:gd name="connsiteX71" fmla="*/ 354340 w 5272699"/>
                    <a:gd name="connsiteY71" fmla="*/ 3864928 h 5067300"/>
                    <a:gd name="connsiteX72" fmla="*/ 1698990 w 5272699"/>
                    <a:gd name="connsiteY72" fmla="*/ 3864928 h 5067300"/>
                    <a:gd name="connsiteX73" fmla="*/ 2401715 w 5272699"/>
                    <a:gd name="connsiteY73" fmla="*/ 4908987 h 5067300"/>
                    <a:gd name="connsiteX74" fmla="*/ 2705468 w 5272699"/>
                    <a:gd name="connsiteY74" fmla="*/ 4917797 h 5067300"/>
                    <a:gd name="connsiteX75" fmla="*/ 2705468 w 5272699"/>
                    <a:gd name="connsiteY75" fmla="*/ 2683471 h 5067300"/>
                    <a:gd name="connsiteX76" fmla="*/ 3457397 w 5272699"/>
                    <a:gd name="connsiteY76" fmla="*/ 3800634 h 5067300"/>
                    <a:gd name="connsiteX77" fmla="*/ 2705468 w 5272699"/>
                    <a:gd name="connsiteY77" fmla="*/ 4917797 h 5067300"/>
                    <a:gd name="connsiteX78" fmla="*/ 2567231 w 5272699"/>
                    <a:gd name="connsiteY78" fmla="*/ 4917797 h 5067300"/>
                    <a:gd name="connsiteX79" fmla="*/ 1815302 w 5272699"/>
                    <a:gd name="connsiteY79" fmla="*/ 3800634 h 5067300"/>
                    <a:gd name="connsiteX80" fmla="*/ 2567231 w 5272699"/>
                    <a:gd name="connsiteY80" fmla="*/ 2683471 h 5067300"/>
                    <a:gd name="connsiteX81" fmla="*/ 2567231 w 5272699"/>
                    <a:gd name="connsiteY81" fmla="*/ 4917797 h 5067300"/>
                    <a:gd name="connsiteX82" fmla="*/ 2952070 w 5272699"/>
                    <a:gd name="connsiteY82" fmla="*/ 5001260 h 5067300"/>
                    <a:gd name="connsiteX83" fmla="*/ 5012063 w 5272699"/>
                    <a:gd name="connsiteY83" fmla="*/ 3950766 h 5067300"/>
                    <a:gd name="connsiteX84" fmla="*/ 4305007 w 5272699"/>
                    <a:gd name="connsiteY84" fmla="*/ 5001260 h 5067300"/>
                    <a:gd name="connsiteX85" fmla="*/ 2952070 w 5272699"/>
                    <a:gd name="connsiteY85" fmla="*/ 5001260 h 5067300"/>
                    <a:gd name="connsiteX86" fmla="*/ 967692 w 5272699"/>
                    <a:gd name="connsiteY86" fmla="*/ 5001260 h 5067300"/>
                    <a:gd name="connsiteX87" fmla="*/ 260636 w 5272699"/>
                    <a:gd name="connsiteY87" fmla="*/ 3950766 h 5067300"/>
                    <a:gd name="connsiteX88" fmla="*/ 2320629 w 5272699"/>
                    <a:gd name="connsiteY88" fmla="*/ 5001260 h 5067300"/>
                    <a:gd name="connsiteX89" fmla="*/ 967692 w 5272699"/>
                    <a:gd name="connsiteY89" fmla="*/ 5001260 h 5067300"/>
                    <a:gd name="connsiteX90" fmla="*/ 0 w 5272699"/>
                    <a:gd name="connsiteY90" fmla="*/ 5067300 h 5067300"/>
                    <a:gd name="connsiteX91" fmla="*/ 68400 w 5272699"/>
                    <a:gd name="connsiteY91" fmla="*/ 5067300 h 5067300"/>
                    <a:gd name="connsiteX92" fmla="*/ 68400 w 5272699"/>
                    <a:gd name="connsiteY92" fmla="*/ 3902258 h 5067300"/>
                    <a:gd name="connsiteX93" fmla="*/ 852555 w 5272699"/>
                    <a:gd name="connsiteY93" fmla="*/ 5067300 h 5067300"/>
                    <a:gd name="connsiteX94" fmla="*/ 4420144 w 5272699"/>
                    <a:gd name="connsiteY94" fmla="*/ 5067300 h 5067300"/>
                    <a:gd name="connsiteX95" fmla="*/ 5204299 w 5272699"/>
                    <a:gd name="connsiteY95" fmla="*/ 3902258 h 5067300"/>
                    <a:gd name="connsiteX96" fmla="*/ 5204299 w 5272699"/>
                    <a:gd name="connsiteY96" fmla="*/ 5067300 h 5067300"/>
                    <a:gd name="connsiteX97" fmla="*/ 5272699 w 5272699"/>
                    <a:gd name="connsiteY97" fmla="*/ 5067300 h 5067300"/>
                    <a:gd name="connsiteX98" fmla="*/ 5272699 w 5272699"/>
                    <a:gd name="connsiteY98" fmla="*/ 0 h 5067300"/>
                    <a:gd name="connsiteX99" fmla="*/ 5204299 w 5272699"/>
                    <a:gd name="connsiteY99" fmla="*/ 0 h 5067300"/>
                    <a:gd name="connsiteX100" fmla="*/ 5204299 w 5272699"/>
                    <a:gd name="connsiteY100" fmla="*/ 1165360 h 5067300"/>
                    <a:gd name="connsiteX101" fmla="*/ 4419930 w 5272699"/>
                    <a:gd name="connsiteY101" fmla="*/ 0 h 5067300"/>
                    <a:gd name="connsiteX102" fmla="*/ 852769 w 5272699"/>
                    <a:gd name="connsiteY102" fmla="*/ 0 h 5067300"/>
                    <a:gd name="connsiteX103" fmla="*/ 68400 w 5272699"/>
                    <a:gd name="connsiteY103" fmla="*/ 1165360 h 5067300"/>
                    <a:gd name="connsiteX104" fmla="*/ 68400 w 5272699"/>
                    <a:gd name="connsiteY104" fmla="*/ 0 h 5067300"/>
                    <a:gd name="connsiteX105" fmla="*/ 0 w 5272699"/>
                    <a:gd name="connsiteY105" fmla="*/ 0 h 5067300"/>
                    <a:gd name="connsiteX106" fmla="*/ 0 w 5272699"/>
                    <a:gd name="connsiteY106" fmla="*/ 5067300 h 5067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</a:cxnLst>
                  <a:rect l="l" t="t" r="r" b="b"/>
                  <a:pathLst>
                    <a:path w="5272699" h="5067300">
                      <a:moveTo>
                        <a:pt x="5012063" y="1116852"/>
                      </a:moveTo>
                      <a:lnTo>
                        <a:pt x="2952070" y="66358"/>
                      </a:lnTo>
                      <a:lnTo>
                        <a:pt x="4305007" y="66358"/>
                      </a:lnTo>
                      <a:lnTo>
                        <a:pt x="5012063" y="1116852"/>
                      </a:lnTo>
                      <a:close/>
                      <a:moveTo>
                        <a:pt x="260636" y="1116852"/>
                      </a:moveTo>
                      <a:lnTo>
                        <a:pt x="967692" y="66358"/>
                      </a:lnTo>
                      <a:lnTo>
                        <a:pt x="2320629" y="66358"/>
                      </a:lnTo>
                      <a:lnTo>
                        <a:pt x="260636" y="1116852"/>
                      </a:lnTo>
                      <a:close/>
                      <a:moveTo>
                        <a:pt x="3573709" y="1202690"/>
                      </a:moveTo>
                      <a:lnTo>
                        <a:pt x="2870984" y="158631"/>
                      </a:lnTo>
                      <a:lnTo>
                        <a:pt x="4918359" y="1202690"/>
                      </a:lnTo>
                      <a:lnTo>
                        <a:pt x="3573709" y="1202690"/>
                      </a:lnTo>
                      <a:close/>
                      <a:moveTo>
                        <a:pt x="354340" y="1202690"/>
                      </a:moveTo>
                      <a:lnTo>
                        <a:pt x="2401715" y="158631"/>
                      </a:lnTo>
                      <a:lnTo>
                        <a:pt x="1698990" y="1202690"/>
                      </a:lnTo>
                      <a:lnTo>
                        <a:pt x="354340" y="1202690"/>
                      </a:lnTo>
                      <a:close/>
                      <a:moveTo>
                        <a:pt x="2870984" y="2375337"/>
                      </a:moveTo>
                      <a:lnTo>
                        <a:pt x="3573709" y="1331278"/>
                      </a:lnTo>
                      <a:lnTo>
                        <a:pt x="4918359" y="1331278"/>
                      </a:lnTo>
                      <a:lnTo>
                        <a:pt x="2870984" y="2375337"/>
                      </a:lnTo>
                      <a:close/>
                      <a:moveTo>
                        <a:pt x="2401715" y="2375337"/>
                      </a:moveTo>
                      <a:lnTo>
                        <a:pt x="354340" y="1331278"/>
                      </a:lnTo>
                      <a:lnTo>
                        <a:pt x="1698990" y="1331278"/>
                      </a:lnTo>
                      <a:lnTo>
                        <a:pt x="2401715" y="2375337"/>
                      </a:lnTo>
                      <a:close/>
                      <a:moveTo>
                        <a:pt x="2705468" y="2384147"/>
                      </a:moveTo>
                      <a:lnTo>
                        <a:pt x="2705468" y="149821"/>
                      </a:lnTo>
                      <a:lnTo>
                        <a:pt x="3457397" y="1266984"/>
                      </a:lnTo>
                      <a:lnTo>
                        <a:pt x="2705468" y="2384147"/>
                      </a:lnTo>
                      <a:close/>
                      <a:moveTo>
                        <a:pt x="2567231" y="2384147"/>
                      </a:moveTo>
                      <a:lnTo>
                        <a:pt x="1815302" y="1266984"/>
                      </a:lnTo>
                      <a:lnTo>
                        <a:pt x="2567231" y="149821"/>
                      </a:lnTo>
                      <a:lnTo>
                        <a:pt x="2567231" y="2384147"/>
                      </a:lnTo>
                      <a:close/>
                      <a:moveTo>
                        <a:pt x="2952070" y="2467610"/>
                      </a:moveTo>
                      <a:lnTo>
                        <a:pt x="5012063" y="1417116"/>
                      </a:lnTo>
                      <a:lnTo>
                        <a:pt x="4305007" y="2467610"/>
                      </a:lnTo>
                      <a:lnTo>
                        <a:pt x="2952070" y="2467610"/>
                      </a:lnTo>
                      <a:close/>
                      <a:moveTo>
                        <a:pt x="967692" y="2467610"/>
                      </a:moveTo>
                      <a:lnTo>
                        <a:pt x="260636" y="1417116"/>
                      </a:lnTo>
                      <a:lnTo>
                        <a:pt x="2320629" y="2467610"/>
                      </a:lnTo>
                      <a:lnTo>
                        <a:pt x="967692" y="2467610"/>
                      </a:lnTo>
                      <a:close/>
                      <a:moveTo>
                        <a:pt x="5012063" y="3650502"/>
                      </a:moveTo>
                      <a:lnTo>
                        <a:pt x="2952070" y="2600008"/>
                      </a:lnTo>
                      <a:lnTo>
                        <a:pt x="4305007" y="2600008"/>
                      </a:lnTo>
                      <a:lnTo>
                        <a:pt x="5012063" y="3650502"/>
                      </a:lnTo>
                      <a:close/>
                      <a:moveTo>
                        <a:pt x="260636" y="3650502"/>
                      </a:moveTo>
                      <a:lnTo>
                        <a:pt x="967692" y="2600008"/>
                      </a:lnTo>
                      <a:lnTo>
                        <a:pt x="2320629" y="2600008"/>
                      </a:lnTo>
                      <a:lnTo>
                        <a:pt x="260636" y="3650502"/>
                      </a:lnTo>
                      <a:close/>
                      <a:moveTo>
                        <a:pt x="5204299" y="3699010"/>
                      </a:moveTo>
                      <a:lnTo>
                        <a:pt x="4419930" y="2533650"/>
                      </a:lnTo>
                      <a:lnTo>
                        <a:pt x="4420144" y="2533650"/>
                      </a:lnTo>
                      <a:lnTo>
                        <a:pt x="5204299" y="1368608"/>
                      </a:lnTo>
                      <a:lnTo>
                        <a:pt x="5204299" y="3699010"/>
                      </a:lnTo>
                      <a:close/>
                      <a:moveTo>
                        <a:pt x="68400" y="3699010"/>
                      </a:moveTo>
                      <a:lnTo>
                        <a:pt x="68400" y="1368608"/>
                      </a:lnTo>
                      <a:lnTo>
                        <a:pt x="852555" y="2533650"/>
                      </a:lnTo>
                      <a:lnTo>
                        <a:pt x="852769" y="2533650"/>
                      </a:lnTo>
                      <a:lnTo>
                        <a:pt x="68400" y="3699010"/>
                      </a:lnTo>
                      <a:close/>
                      <a:moveTo>
                        <a:pt x="3573709" y="3736340"/>
                      </a:moveTo>
                      <a:lnTo>
                        <a:pt x="2870984" y="2692281"/>
                      </a:lnTo>
                      <a:lnTo>
                        <a:pt x="4918359" y="3736340"/>
                      </a:lnTo>
                      <a:lnTo>
                        <a:pt x="3573709" y="3736340"/>
                      </a:lnTo>
                      <a:close/>
                      <a:moveTo>
                        <a:pt x="354340" y="3736340"/>
                      </a:moveTo>
                      <a:lnTo>
                        <a:pt x="2401715" y="2692281"/>
                      </a:lnTo>
                      <a:lnTo>
                        <a:pt x="1698990" y="3736340"/>
                      </a:lnTo>
                      <a:lnTo>
                        <a:pt x="354340" y="3736340"/>
                      </a:lnTo>
                      <a:close/>
                      <a:moveTo>
                        <a:pt x="2870984" y="4908987"/>
                      </a:moveTo>
                      <a:lnTo>
                        <a:pt x="3573709" y="3864928"/>
                      </a:lnTo>
                      <a:lnTo>
                        <a:pt x="4918359" y="3864928"/>
                      </a:lnTo>
                      <a:lnTo>
                        <a:pt x="2870984" y="4908987"/>
                      </a:lnTo>
                      <a:close/>
                      <a:moveTo>
                        <a:pt x="2401715" y="4908987"/>
                      </a:moveTo>
                      <a:lnTo>
                        <a:pt x="354340" y="3864928"/>
                      </a:lnTo>
                      <a:lnTo>
                        <a:pt x="1698990" y="3864928"/>
                      </a:lnTo>
                      <a:lnTo>
                        <a:pt x="2401715" y="4908987"/>
                      </a:lnTo>
                      <a:close/>
                      <a:moveTo>
                        <a:pt x="2705468" y="4917797"/>
                      </a:moveTo>
                      <a:lnTo>
                        <a:pt x="2705468" y="2683471"/>
                      </a:lnTo>
                      <a:lnTo>
                        <a:pt x="3457397" y="3800634"/>
                      </a:lnTo>
                      <a:lnTo>
                        <a:pt x="2705468" y="4917797"/>
                      </a:lnTo>
                      <a:close/>
                      <a:moveTo>
                        <a:pt x="2567231" y="4917797"/>
                      </a:moveTo>
                      <a:lnTo>
                        <a:pt x="1815302" y="3800634"/>
                      </a:lnTo>
                      <a:lnTo>
                        <a:pt x="2567231" y="2683471"/>
                      </a:lnTo>
                      <a:lnTo>
                        <a:pt x="2567231" y="4917797"/>
                      </a:lnTo>
                      <a:close/>
                      <a:moveTo>
                        <a:pt x="2952070" y="5001260"/>
                      </a:moveTo>
                      <a:lnTo>
                        <a:pt x="5012063" y="3950766"/>
                      </a:lnTo>
                      <a:lnTo>
                        <a:pt x="4305007" y="5001260"/>
                      </a:lnTo>
                      <a:lnTo>
                        <a:pt x="2952070" y="5001260"/>
                      </a:lnTo>
                      <a:close/>
                      <a:moveTo>
                        <a:pt x="967692" y="5001260"/>
                      </a:moveTo>
                      <a:lnTo>
                        <a:pt x="260636" y="3950766"/>
                      </a:lnTo>
                      <a:lnTo>
                        <a:pt x="2320629" y="5001260"/>
                      </a:lnTo>
                      <a:lnTo>
                        <a:pt x="967692" y="5001260"/>
                      </a:lnTo>
                      <a:close/>
                      <a:moveTo>
                        <a:pt x="0" y="5067300"/>
                      </a:moveTo>
                      <a:lnTo>
                        <a:pt x="68400" y="5067300"/>
                      </a:lnTo>
                      <a:lnTo>
                        <a:pt x="68400" y="3902258"/>
                      </a:lnTo>
                      <a:lnTo>
                        <a:pt x="852555" y="5067300"/>
                      </a:lnTo>
                      <a:lnTo>
                        <a:pt x="4420144" y="5067300"/>
                      </a:lnTo>
                      <a:lnTo>
                        <a:pt x="5204299" y="3902258"/>
                      </a:lnTo>
                      <a:lnTo>
                        <a:pt x="5204299" y="5067300"/>
                      </a:lnTo>
                      <a:lnTo>
                        <a:pt x="5272699" y="5067300"/>
                      </a:lnTo>
                      <a:lnTo>
                        <a:pt x="5272699" y="0"/>
                      </a:lnTo>
                      <a:lnTo>
                        <a:pt x="5204299" y="0"/>
                      </a:lnTo>
                      <a:lnTo>
                        <a:pt x="5204299" y="1165360"/>
                      </a:lnTo>
                      <a:lnTo>
                        <a:pt x="4419930" y="0"/>
                      </a:lnTo>
                      <a:lnTo>
                        <a:pt x="852769" y="0"/>
                      </a:lnTo>
                      <a:lnTo>
                        <a:pt x="68400" y="1165360"/>
                      </a:lnTo>
                      <a:lnTo>
                        <a:pt x="68400" y="0"/>
                      </a:lnTo>
                      <a:lnTo>
                        <a:pt x="0" y="0"/>
                      </a:lnTo>
                      <a:lnTo>
                        <a:pt x="0" y="5067300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3" name="グループ化 182">
                <a:extLst>
                  <a:ext uri="{FF2B5EF4-FFF2-40B4-BE49-F238E27FC236}">
                    <a16:creationId xmlns:a16="http://schemas.microsoft.com/office/drawing/2014/main" id="{27D6C4C9-831D-41B3-BFAA-6AABB3D49E2D}"/>
                  </a:ext>
                </a:extLst>
              </p:cNvPr>
              <p:cNvGrpSpPr/>
              <p:nvPr/>
            </p:nvGrpSpPr>
            <p:grpSpPr>
              <a:xfrm>
                <a:off x="4738254" y="3345161"/>
                <a:ext cx="1055717" cy="1014592"/>
                <a:chOff x="1762298" y="823168"/>
                <a:chExt cx="5272699" cy="5067301"/>
              </a:xfrm>
            </p:grpSpPr>
            <p:sp>
              <p:nvSpPr>
                <p:cNvPr id="208" name="正方形/長方形 207">
                  <a:extLst>
                    <a:ext uri="{FF2B5EF4-FFF2-40B4-BE49-F238E27FC236}">
                      <a16:creationId xmlns:a16="http://schemas.microsoft.com/office/drawing/2014/main" id="{FCC62705-8ABC-4BDF-814B-1CA5ADA8F5F4}"/>
                    </a:ext>
                  </a:extLst>
                </p:cNvPr>
                <p:cNvSpPr/>
                <p:nvPr/>
              </p:nvSpPr>
              <p:spPr>
                <a:xfrm>
                  <a:off x="1762298" y="823169"/>
                  <a:ext cx="5272699" cy="5067300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9" name="フリーフォーム: 図形 208">
                  <a:extLst>
                    <a:ext uri="{FF2B5EF4-FFF2-40B4-BE49-F238E27FC236}">
                      <a16:creationId xmlns:a16="http://schemas.microsoft.com/office/drawing/2014/main" id="{C7C529B5-DCC2-4305-A8EC-6A46D952508B}"/>
                    </a:ext>
                  </a:extLst>
                </p:cNvPr>
                <p:cNvSpPr/>
                <p:nvPr/>
              </p:nvSpPr>
              <p:spPr>
                <a:xfrm>
                  <a:off x="4464050" y="210820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0" name="フリーフォーム: 図形 209">
                  <a:extLst>
                    <a:ext uri="{FF2B5EF4-FFF2-40B4-BE49-F238E27FC236}">
                      <a16:creationId xmlns:a16="http://schemas.microsoft.com/office/drawing/2014/main" id="{4EBE2883-B10C-48F0-A612-75835A6A7623}"/>
                    </a:ext>
                  </a:extLst>
                </p:cNvPr>
                <p:cNvSpPr/>
                <p:nvPr/>
              </p:nvSpPr>
              <p:spPr>
                <a:xfrm>
                  <a:off x="4508099" y="210820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1" name="フリーフォーム: 図形 210">
                  <a:extLst>
                    <a:ext uri="{FF2B5EF4-FFF2-40B4-BE49-F238E27FC236}">
                      <a16:creationId xmlns:a16="http://schemas.microsoft.com/office/drawing/2014/main" id="{29401B69-E4C1-478F-A3DF-C0BFE87484D7}"/>
                    </a:ext>
                  </a:extLst>
                </p:cNvPr>
                <p:cNvSpPr/>
                <p:nvPr/>
              </p:nvSpPr>
              <p:spPr>
                <a:xfrm flipH="1">
                  <a:off x="1871749" y="210820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2" name="フリーフォーム: 図形 211">
                  <a:extLst>
                    <a:ext uri="{FF2B5EF4-FFF2-40B4-BE49-F238E27FC236}">
                      <a16:creationId xmlns:a16="http://schemas.microsoft.com/office/drawing/2014/main" id="{F0B3AF31-7F9A-44E2-B4FB-AB696813751B}"/>
                    </a:ext>
                  </a:extLst>
                </p:cNvPr>
                <p:cNvSpPr/>
                <p:nvPr/>
              </p:nvSpPr>
              <p:spPr>
                <a:xfrm flipV="1">
                  <a:off x="4508099" y="337820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3" name="フリーフォーム: 図形 212">
                  <a:extLst>
                    <a:ext uri="{FF2B5EF4-FFF2-40B4-BE49-F238E27FC236}">
                      <a16:creationId xmlns:a16="http://schemas.microsoft.com/office/drawing/2014/main" id="{AFCFFB5A-516B-4B6A-93CC-42F9630DB129}"/>
                    </a:ext>
                  </a:extLst>
                </p:cNvPr>
                <p:cNvSpPr/>
                <p:nvPr/>
              </p:nvSpPr>
              <p:spPr>
                <a:xfrm flipH="1" flipV="1">
                  <a:off x="1871749" y="337820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4" name="二等辺三角形 213">
                  <a:extLst>
                    <a:ext uri="{FF2B5EF4-FFF2-40B4-BE49-F238E27FC236}">
                      <a16:creationId xmlns:a16="http://schemas.microsoft.com/office/drawing/2014/main" id="{3180CA19-5E4B-48DB-A6BF-482E9D55E54C}"/>
                    </a:ext>
                  </a:extLst>
                </p:cNvPr>
                <p:cNvSpPr/>
                <p:nvPr/>
              </p:nvSpPr>
              <p:spPr>
                <a:xfrm rot="16200000">
                  <a:off x="2686050" y="1644650"/>
                  <a:ext cx="2457450" cy="895350"/>
                </a:xfrm>
                <a:prstGeom prst="triangle">
                  <a:avLst/>
                </a:pr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5" name="二等辺三角形 214">
                  <a:extLst>
                    <a:ext uri="{FF2B5EF4-FFF2-40B4-BE49-F238E27FC236}">
                      <a16:creationId xmlns:a16="http://schemas.microsoft.com/office/drawing/2014/main" id="{5EE45F9E-FAD2-41E8-BD10-574964A0CE23}"/>
                    </a:ext>
                  </a:extLst>
                </p:cNvPr>
                <p:cNvSpPr/>
                <p:nvPr/>
              </p:nvSpPr>
              <p:spPr>
                <a:xfrm rot="5400000" flipH="1">
                  <a:off x="3625449" y="1644650"/>
                  <a:ext cx="2457450" cy="895350"/>
                </a:xfrm>
                <a:prstGeom prst="triangl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6" name="二等辺三角形 215">
                  <a:extLst>
                    <a:ext uri="{FF2B5EF4-FFF2-40B4-BE49-F238E27FC236}">
                      <a16:creationId xmlns:a16="http://schemas.microsoft.com/office/drawing/2014/main" id="{EAFD1DB5-0B8F-4C85-A520-589939903C95}"/>
                    </a:ext>
                  </a:extLst>
                </p:cNvPr>
                <p:cNvSpPr/>
                <p:nvPr/>
              </p:nvSpPr>
              <p:spPr>
                <a:xfrm rot="16200000">
                  <a:off x="2686050" y="4191000"/>
                  <a:ext cx="2457450" cy="895350"/>
                </a:xfrm>
                <a:prstGeom prst="triangl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7" name="二等辺三角形 216">
                  <a:extLst>
                    <a:ext uri="{FF2B5EF4-FFF2-40B4-BE49-F238E27FC236}">
                      <a16:creationId xmlns:a16="http://schemas.microsoft.com/office/drawing/2014/main" id="{2EB3FF6C-13CC-4866-BD35-FAAE8E3DDE9C}"/>
                    </a:ext>
                  </a:extLst>
                </p:cNvPr>
                <p:cNvSpPr/>
                <p:nvPr/>
              </p:nvSpPr>
              <p:spPr>
                <a:xfrm rot="5400000" flipH="1">
                  <a:off x="3625449" y="4191000"/>
                  <a:ext cx="2457450" cy="895350"/>
                </a:xfrm>
                <a:prstGeom prst="triangle">
                  <a:avLst/>
                </a:pr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8" name="フリーフォーム: 図形 217">
                  <a:extLst>
                    <a:ext uri="{FF2B5EF4-FFF2-40B4-BE49-F238E27FC236}">
                      <a16:creationId xmlns:a16="http://schemas.microsoft.com/office/drawing/2014/main" id="{A0B204C6-9696-4731-9DB7-EE7633DD000B}"/>
                    </a:ext>
                  </a:extLst>
                </p:cNvPr>
                <p:cNvSpPr/>
                <p:nvPr/>
              </p:nvSpPr>
              <p:spPr>
                <a:xfrm>
                  <a:off x="1895648" y="3419474"/>
                  <a:ext cx="2425700" cy="1223965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  <a:gd name="connsiteX0" fmla="*/ 0 w 2406650"/>
                    <a:gd name="connsiteY0" fmla="*/ 1246026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46026 h 1250950"/>
                    <a:gd name="connsiteX0" fmla="*/ 0 w 2425700"/>
                    <a:gd name="connsiteY0" fmla="*/ 1265727 h 1265727"/>
                    <a:gd name="connsiteX1" fmla="*/ 1587500 w 2425700"/>
                    <a:gd name="connsiteY1" fmla="*/ 1250950 h 1265727"/>
                    <a:gd name="connsiteX2" fmla="*/ 2425700 w 2425700"/>
                    <a:gd name="connsiteY2" fmla="*/ 0 h 1265727"/>
                    <a:gd name="connsiteX3" fmla="*/ 0 w 2425700"/>
                    <a:gd name="connsiteY3" fmla="*/ 1265727 h 1265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25700" h="1265727">
                      <a:moveTo>
                        <a:pt x="0" y="1265727"/>
                      </a:moveTo>
                      <a:lnTo>
                        <a:pt x="1587500" y="1250950"/>
                      </a:lnTo>
                      <a:lnTo>
                        <a:pt x="2425700" y="0"/>
                      </a:lnTo>
                      <a:lnTo>
                        <a:pt x="0" y="1265727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9" name="フリーフォーム: 図形 218">
                  <a:extLst>
                    <a:ext uri="{FF2B5EF4-FFF2-40B4-BE49-F238E27FC236}">
                      <a16:creationId xmlns:a16="http://schemas.microsoft.com/office/drawing/2014/main" id="{750A391D-28A3-4B3F-9380-8AC61D78F608}"/>
                    </a:ext>
                  </a:extLst>
                </p:cNvPr>
                <p:cNvSpPr/>
                <p:nvPr/>
              </p:nvSpPr>
              <p:spPr>
                <a:xfrm flipH="1">
                  <a:off x="4480211" y="3386882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0" name="フリーフォーム: 図形 219">
                  <a:extLst>
                    <a:ext uri="{FF2B5EF4-FFF2-40B4-BE49-F238E27FC236}">
                      <a16:creationId xmlns:a16="http://schemas.microsoft.com/office/drawing/2014/main" id="{4EA635A1-21EC-458F-B1E2-155DAB6FE385}"/>
                    </a:ext>
                  </a:extLst>
                </p:cNvPr>
                <p:cNvSpPr/>
                <p:nvPr/>
              </p:nvSpPr>
              <p:spPr>
                <a:xfrm flipV="1">
                  <a:off x="1895648" y="2109259"/>
                  <a:ext cx="2425700" cy="1223965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  <a:gd name="connsiteX0" fmla="*/ 0 w 2406650"/>
                    <a:gd name="connsiteY0" fmla="*/ 1246026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46026 h 1250950"/>
                    <a:gd name="connsiteX0" fmla="*/ 0 w 2425700"/>
                    <a:gd name="connsiteY0" fmla="*/ 1265727 h 1265727"/>
                    <a:gd name="connsiteX1" fmla="*/ 1587500 w 2425700"/>
                    <a:gd name="connsiteY1" fmla="*/ 1250950 h 1265727"/>
                    <a:gd name="connsiteX2" fmla="*/ 2425700 w 2425700"/>
                    <a:gd name="connsiteY2" fmla="*/ 0 h 1265727"/>
                    <a:gd name="connsiteX3" fmla="*/ 0 w 2425700"/>
                    <a:gd name="connsiteY3" fmla="*/ 1265727 h 1265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25700" h="1265727">
                      <a:moveTo>
                        <a:pt x="0" y="1265727"/>
                      </a:moveTo>
                      <a:lnTo>
                        <a:pt x="1587500" y="1250950"/>
                      </a:lnTo>
                      <a:lnTo>
                        <a:pt x="2425700" y="0"/>
                      </a:lnTo>
                      <a:lnTo>
                        <a:pt x="0" y="1265727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1" name="フリーフォーム: 図形 220">
                  <a:extLst>
                    <a:ext uri="{FF2B5EF4-FFF2-40B4-BE49-F238E27FC236}">
                      <a16:creationId xmlns:a16="http://schemas.microsoft.com/office/drawing/2014/main" id="{A4F66802-9B68-4B7D-99FC-0F17DE7AA3E9}"/>
                    </a:ext>
                  </a:extLst>
                </p:cNvPr>
                <p:cNvSpPr/>
                <p:nvPr/>
              </p:nvSpPr>
              <p:spPr>
                <a:xfrm flipH="1" flipV="1">
                  <a:off x="4480211" y="2076667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2" name="フリーフォーム: 図形 221">
                  <a:extLst>
                    <a:ext uri="{FF2B5EF4-FFF2-40B4-BE49-F238E27FC236}">
                      <a16:creationId xmlns:a16="http://schemas.microsoft.com/office/drawing/2014/main" id="{66EF047B-A67A-4B8F-9D32-23E4F70E7D3C}"/>
                    </a:ext>
                  </a:extLst>
                </p:cNvPr>
                <p:cNvSpPr/>
                <p:nvPr/>
              </p:nvSpPr>
              <p:spPr>
                <a:xfrm flipV="1">
                  <a:off x="4508099" y="84836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3" name="フリーフォーム: 図形 222">
                  <a:extLst>
                    <a:ext uri="{FF2B5EF4-FFF2-40B4-BE49-F238E27FC236}">
                      <a16:creationId xmlns:a16="http://schemas.microsoft.com/office/drawing/2014/main" id="{97B1805E-3FB0-4507-BDB3-D3EAE48FEDAC}"/>
                    </a:ext>
                  </a:extLst>
                </p:cNvPr>
                <p:cNvSpPr/>
                <p:nvPr/>
              </p:nvSpPr>
              <p:spPr>
                <a:xfrm flipH="1" flipV="1">
                  <a:off x="1871749" y="84836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4" name="フリーフォーム: 図形 223">
                  <a:extLst>
                    <a:ext uri="{FF2B5EF4-FFF2-40B4-BE49-F238E27FC236}">
                      <a16:creationId xmlns:a16="http://schemas.microsoft.com/office/drawing/2014/main" id="{77A8BDF6-0BC9-408D-B290-51F038E5A75F}"/>
                    </a:ext>
                  </a:extLst>
                </p:cNvPr>
                <p:cNvSpPr/>
                <p:nvPr/>
              </p:nvSpPr>
              <p:spPr>
                <a:xfrm>
                  <a:off x="1895648" y="889634"/>
                  <a:ext cx="2425700" cy="1223965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  <a:gd name="connsiteX0" fmla="*/ 0 w 2406650"/>
                    <a:gd name="connsiteY0" fmla="*/ 1246026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46026 h 1250950"/>
                    <a:gd name="connsiteX0" fmla="*/ 0 w 2425700"/>
                    <a:gd name="connsiteY0" fmla="*/ 1265727 h 1265727"/>
                    <a:gd name="connsiteX1" fmla="*/ 1587500 w 2425700"/>
                    <a:gd name="connsiteY1" fmla="*/ 1250950 h 1265727"/>
                    <a:gd name="connsiteX2" fmla="*/ 2425700 w 2425700"/>
                    <a:gd name="connsiteY2" fmla="*/ 0 h 1265727"/>
                    <a:gd name="connsiteX3" fmla="*/ 0 w 2425700"/>
                    <a:gd name="connsiteY3" fmla="*/ 1265727 h 1265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25700" h="1265727">
                      <a:moveTo>
                        <a:pt x="0" y="1265727"/>
                      </a:moveTo>
                      <a:lnTo>
                        <a:pt x="1587500" y="1250950"/>
                      </a:lnTo>
                      <a:lnTo>
                        <a:pt x="2425700" y="0"/>
                      </a:lnTo>
                      <a:lnTo>
                        <a:pt x="0" y="1265727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" name="フリーフォーム: 図形 224">
                  <a:extLst>
                    <a:ext uri="{FF2B5EF4-FFF2-40B4-BE49-F238E27FC236}">
                      <a16:creationId xmlns:a16="http://schemas.microsoft.com/office/drawing/2014/main" id="{136A15B8-BCD4-4156-B065-2FEFED02FE6B}"/>
                    </a:ext>
                  </a:extLst>
                </p:cNvPr>
                <p:cNvSpPr/>
                <p:nvPr/>
              </p:nvSpPr>
              <p:spPr>
                <a:xfrm flipH="1">
                  <a:off x="4480211" y="857042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6" name="フリーフォーム: 図形 225">
                  <a:extLst>
                    <a:ext uri="{FF2B5EF4-FFF2-40B4-BE49-F238E27FC236}">
                      <a16:creationId xmlns:a16="http://schemas.microsoft.com/office/drawing/2014/main" id="{DD20A5E8-CFA6-4BA5-B560-4502A9E6CC6D}"/>
                    </a:ext>
                  </a:extLst>
                </p:cNvPr>
                <p:cNvSpPr/>
                <p:nvPr/>
              </p:nvSpPr>
              <p:spPr>
                <a:xfrm>
                  <a:off x="4508099" y="4614178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7" name="フリーフォーム: 図形 226">
                  <a:extLst>
                    <a:ext uri="{FF2B5EF4-FFF2-40B4-BE49-F238E27FC236}">
                      <a16:creationId xmlns:a16="http://schemas.microsoft.com/office/drawing/2014/main" id="{6CEDD5C5-77DC-4752-B4B0-9FD20618B0B9}"/>
                    </a:ext>
                  </a:extLst>
                </p:cNvPr>
                <p:cNvSpPr/>
                <p:nvPr/>
              </p:nvSpPr>
              <p:spPr>
                <a:xfrm flipH="1">
                  <a:off x="1871749" y="4614178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8" name="フリーフォーム: 図形 227">
                  <a:extLst>
                    <a:ext uri="{FF2B5EF4-FFF2-40B4-BE49-F238E27FC236}">
                      <a16:creationId xmlns:a16="http://schemas.microsoft.com/office/drawing/2014/main" id="{2F807248-E20B-4935-834C-1CE32799D4B9}"/>
                    </a:ext>
                  </a:extLst>
                </p:cNvPr>
                <p:cNvSpPr/>
                <p:nvPr/>
              </p:nvSpPr>
              <p:spPr>
                <a:xfrm flipV="1">
                  <a:off x="1895648" y="4615237"/>
                  <a:ext cx="2425700" cy="1223965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  <a:gd name="connsiteX0" fmla="*/ 0 w 2406650"/>
                    <a:gd name="connsiteY0" fmla="*/ 1246026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46026 h 1250950"/>
                    <a:gd name="connsiteX0" fmla="*/ 0 w 2425700"/>
                    <a:gd name="connsiteY0" fmla="*/ 1265727 h 1265727"/>
                    <a:gd name="connsiteX1" fmla="*/ 1587500 w 2425700"/>
                    <a:gd name="connsiteY1" fmla="*/ 1250950 h 1265727"/>
                    <a:gd name="connsiteX2" fmla="*/ 2425700 w 2425700"/>
                    <a:gd name="connsiteY2" fmla="*/ 0 h 1265727"/>
                    <a:gd name="connsiteX3" fmla="*/ 0 w 2425700"/>
                    <a:gd name="connsiteY3" fmla="*/ 1265727 h 1265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25700" h="1265727">
                      <a:moveTo>
                        <a:pt x="0" y="1265727"/>
                      </a:moveTo>
                      <a:lnTo>
                        <a:pt x="1587500" y="1250950"/>
                      </a:lnTo>
                      <a:lnTo>
                        <a:pt x="2425700" y="0"/>
                      </a:lnTo>
                      <a:lnTo>
                        <a:pt x="0" y="1265727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9" name="フリーフォーム: 図形 228">
                  <a:extLst>
                    <a:ext uri="{FF2B5EF4-FFF2-40B4-BE49-F238E27FC236}">
                      <a16:creationId xmlns:a16="http://schemas.microsoft.com/office/drawing/2014/main" id="{A4AF892A-8BA9-4A74-B048-6B415348CC9D}"/>
                    </a:ext>
                  </a:extLst>
                </p:cNvPr>
                <p:cNvSpPr/>
                <p:nvPr/>
              </p:nvSpPr>
              <p:spPr>
                <a:xfrm flipH="1" flipV="1">
                  <a:off x="4480211" y="4582645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0" name="フリーフォーム: 図形 229">
                  <a:extLst>
                    <a:ext uri="{FF2B5EF4-FFF2-40B4-BE49-F238E27FC236}">
                      <a16:creationId xmlns:a16="http://schemas.microsoft.com/office/drawing/2014/main" id="{3D2B3C54-CE10-48E2-A26F-3F9D46328005}"/>
                    </a:ext>
                  </a:extLst>
                </p:cNvPr>
                <p:cNvSpPr/>
                <p:nvPr/>
              </p:nvSpPr>
              <p:spPr>
                <a:xfrm flipV="1">
                  <a:off x="1762298" y="823168"/>
                  <a:ext cx="5272699" cy="5067300"/>
                </a:xfrm>
                <a:custGeom>
                  <a:avLst/>
                  <a:gdLst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260636 w 5272699"/>
                    <a:gd name="connsiteY3" fmla="*/ 1116852 h 5067300"/>
                    <a:gd name="connsiteX4" fmla="*/ 967692 w 5272699"/>
                    <a:gd name="connsiteY4" fmla="*/ 66358 h 5067300"/>
                    <a:gd name="connsiteX5" fmla="*/ 2320629 w 5272699"/>
                    <a:gd name="connsiteY5" fmla="*/ 66358 h 5067300"/>
                    <a:gd name="connsiteX6" fmla="*/ 3573709 w 5272699"/>
                    <a:gd name="connsiteY6" fmla="*/ 1202690 h 5067300"/>
                    <a:gd name="connsiteX7" fmla="*/ 2870984 w 5272699"/>
                    <a:gd name="connsiteY7" fmla="*/ 158631 h 5067300"/>
                    <a:gd name="connsiteX8" fmla="*/ 4918359 w 5272699"/>
                    <a:gd name="connsiteY8" fmla="*/ 1202690 h 5067300"/>
                    <a:gd name="connsiteX9" fmla="*/ 354340 w 5272699"/>
                    <a:gd name="connsiteY9" fmla="*/ 1202690 h 5067300"/>
                    <a:gd name="connsiteX10" fmla="*/ 2401715 w 5272699"/>
                    <a:gd name="connsiteY10" fmla="*/ 158631 h 5067300"/>
                    <a:gd name="connsiteX11" fmla="*/ 1698990 w 5272699"/>
                    <a:gd name="connsiteY11" fmla="*/ 1202690 h 5067300"/>
                    <a:gd name="connsiteX12" fmla="*/ 2870984 w 5272699"/>
                    <a:gd name="connsiteY12" fmla="*/ 2375337 h 5067300"/>
                    <a:gd name="connsiteX13" fmla="*/ 3573709 w 5272699"/>
                    <a:gd name="connsiteY13" fmla="*/ 1331278 h 5067300"/>
                    <a:gd name="connsiteX14" fmla="*/ 4918359 w 5272699"/>
                    <a:gd name="connsiteY14" fmla="*/ 1331278 h 5067300"/>
                    <a:gd name="connsiteX15" fmla="*/ 2401715 w 5272699"/>
                    <a:gd name="connsiteY15" fmla="*/ 2375337 h 5067300"/>
                    <a:gd name="connsiteX16" fmla="*/ 354340 w 5272699"/>
                    <a:gd name="connsiteY16" fmla="*/ 1331278 h 5067300"/>
                    <a:gd name="connsiteX17" fmla="*/ 1698990 w 5272699"/>
                    <a:gd name="connsiteY17" fmla="*/ 1331278 h 5067300"/>
                    <a:gd name="connsiteX18" fmla="*/ 2705468 w 5272699"/>
                    <a:gd name="connsiteY18" fmla="*/ 2384147 h 5067300"/>
                    <a:gd name="connsiteX19" fmla="*/ 2705468 w 5272699"/>
                    <a:gd name="connsiteY19" fmla="*/ 149821 h 5067300"/>
                    <a:gd name="connsiteX20" fmla="*/ 3457397 w 5272699"/>
                    <a:gd name="connsiteY20" fmla="*/ 1266984 h 5067300"/>
                    <a:gd name="connsiteX21" fmla="*/ 2567231 w 5272699"/>
                    <a:gd name="connsiteY21" fmla="*/ 2384147 h 5067300"/>
                    <a:gd name="connsiteX22" fmla="*/ 1815302 w 5272699"/>
                    <a:gd name="connsiteY22" fmla="*/ 1266984 h 5067300"/>
                    <a:gd name="connsiteX23" fmla="*/ 2567231 w 5272699"/>
                    <a:gd name="connsiteY23" fmla="*/ 149821 h 5067300"/>
                    <a:gd name="connsiteX24" fmla="*/ 2952070 w 5272699"/>
                    <a:gd name="connsiteY24" fmla="*/ 2467610 h 5067300"/>
                    <a:gd name="connsiteX25" fmla="*/ 5012063 w 5272699"/>
                    <a:gd name="connsiteY25" fmla="*/ 1417116 h 5067300"/>
                    <a:gd name="connsiteX26" fmla="*/ 4305007 w 5272699"/>
                    <a:gd name="connsiteY26" fmla="*/ 2467610 h 5067300"/>
                    <a:gd name="connsiteX27" fmla="*/ 967692 w 5272699"/>
                    <a:gd name="connsiteY27" fmla="*/ 2467610 h 5067300"/>
                    <a:gd name="connsiteX28" fmla="*/ 260636 w 5272699"/>
                    <a:gd name="connsiteY28" fmla="*/ 1417116 h 5067300"/>
                    <a:gd name="connsiteX29" fmla="*/ 2320629 w 5272699"/>
                    <a:gd name="connsiteY29" fmla="*/ 2467610 h 5067300"/>
                    <a:gd name="connsiteX30" fmla="*/ 5012063 w 5272699"/>
                    <a:gd name="connsiteY30" fmla="*/ 3650502 h 5067300"/>
                    <a:gd name="connsiteX31" fmla="*/ 2952070 w 5272699"/>
                    <a:gd name="connsiteY31" fmla="*/ 2600008 h 5067300"/>
                    <a:gd name="connsiteX32" fmla="*/ 4305007 w 5272699"/>
                    <a:gd name="connsiteY32" fmla="*/ 2600008 h 5067300"/>
                    <a:gd name="connsiteX33" fmla="*/ 260636 w 5272699"/>
                    <a:gd name="connsiteY33" fmla="*/ 3650502 h 5067300"/>
                    <a:gd name="connsiteX34" fmla="*/ 967692 w 5272699"/>
                    <a:gd name="connsiteY34" fmla="*/ 2600008 h 5067300"/>
                    <a:gd name="connsiteX35" fmla="*/ 2320629 w 5272699"/>
                    <a:gd name="connsiteY35" fmla="*/ 2600008 h 5067300"/>
                    <a:gd name="connsiteX36" fmla="*/ 5204299 w 5272699"/>
                    <a:gd name="connsiteY36" fmla="*/ 3699010 h 5067300"/>
                    <a:gd name="connsiteX37" fmla="*/ 4419930 w 5272699"/>
                    <a:gd name="connsiteY37" fmla="*/ 2533650 h 5067300"/>
                    <a:gd name="connsiteX38" fmla="*/ 4420144 w 5272699"/>
                    <a:gd name="connsiteY38" fmla="*/ 2533650 h 5067300"/>
                    <a:gd name="connsiteX39" fmla="*/ 5204299 w 5272699"/>
                    <a:gd name="connsiteY39" fmla="*/ 1368608 h 5067300"/>
                    <a:gd name="connsiteX40" fmla="*/ 5204299 w 5272699"/>
                    <a:gd name="connsiteY40" fmla="*/ 2533650 h 5067300"/>
                    <a:gd name="connsiteX41" fmla="*/ 68400 w 5272699"/>
                    <a:gd name="connsiteY41" fmla="*/ 3699010 h 5067300"/>
                    <a:gd name="connsiteX42" fmla="*/ 68400 w 5272699"/>
                    <a:gd name="connsiteY42" fmla="*/ 2533650 h 5067300"/>
                    <a:gd name="connsiteX43" fmla="*/ 68400 w 5272699"/>
                    <a:gd name="connsiteY43" fmla="*/ 1368608 h 5067300"/>
                    <a:gd name="connsiteX44" fmla="*/ 852555 w 5272699"/>
                    <a:gd name="connsiteY44" fmla="*/ 2533650 h 5067300"/>
                    <a:gd name="connsiteX45" fmla="*/ 852769 w 5272699"/>
                    <a:gd name="connsiteY45" fmla="*/ 2533650 h 5067300"/>
                    <a:gd name="connsiteX46" fmla="*/ 3573709 w 5272699"/>
                    <a:gd name="connsiteY46" fmla="*/ 3736340 h 5067300"/>
                    <a:gd name="connsiteX47" fmla="*/ 2870984 w 5272699"/>
                    <a:gd name="connsiteY47" fmla="*/ 2692281 h 5067300"/>
                    <a:gd name="connsiteX48" fmla="*/ 4918359 w 5272699"/>
                    <a:gd name="connsiteY48" fmla="*/ 3736340 h 5067300"/>
                    <a:gd name="connsiteX49" fmla="*/ 354340 w 5272699"/>
                    <a:gd name="connsiteY49" fmla="*/ 3736340 h 5067300"/>
                    <a:gd name="connsiteX50" fmla="*/ 2401715 w 5272699"/>
                    <a:gd name="connsiteY50" fmla="*/ 2692281 h 5067300"/>
                    <a:gd name="connsiteX51" fmla="*/ 1698990 w 5272699"/>
                    <a:gd name="connsiteY51" fmla="*/ 3736340 h 5067300"/>
                    <a:gd name="connsiteX52" fmla="*/ 2870984 w 5272699"/>
                    <a:gd name="connsiteY52" fmla="*/ 4908987 h 5067300"/>
                    <a:gd name="connsiteX53" fmla="*/ 3573709 w 5272699"/>
                    <a:gd name="connsiteY53" fmla="*/ 3864928 h 5067300"/>
                    <a:gd name="connsiteX54" fmla="*/ 4918359 w 5272699"/>
                    <a:gd name="connsiteY54" fmla="*/ 3864928 h 5067300"/>
                    <a:gd name="connsiteX55" fmla="*/ 2401715 w 5272699"/>
                    <a:gd name="connsiteY55" fmla="*/ 4908987 h 5067300"/>
                    <a:gd name="connsiteX56" fmla="*/ 354340 w 5272699"/>
                    <a:gd name="connsiteY56" fmla="*/ 3864928 h 5067300"/>
                    <a:gd name="connsiteX57" fmla="*/ 1698990 w 5272699"/>
                    <a:gd name="connsiteY57" fmla="*/ 3864928 h 5067300"/>
                    <a:gd name="connsiteX58" fmla="*/ 2705468 w 5272699"/>
                    <a:gd name="connsiteY58" fmla="*/ 4917797 h 5067300"/>
                    <a:gd name="connsiteX59" fmla="*/ 2705468 w 5272699"/>
                    <a:gd name="connsiteY59" fmla="*/ 2683471 h 5067300"/>
                    <a:gd name="connsiteX60" fmla="*/ 3457397 w 5272699"/>
                    <a:gd name="connsiteY60" fmla="*/ 3800634 h 5067300"/>
                    <a:gd name="connsiteX61" fmla="*/ 2567231 w 5272699"/>
                    <a:gd name="connsiteY61" fmla="*/ 4917797 h 5067300"/>
                    <a:gd name="connsiteX62" fmla="*/ 1815302 w 5272699"/>
                    <a:gd name="connsiteY62" fmla="*/ 3800634 h 5067300"/>
                    <a:gd name="connsiteX63" fmla="*/ 2567231 w 5272699"/>
                    <a:gd name="connsiteY63" fmla="*/ 2683471 h 5067300"/>
                    <a:gd name="connsiteX64" fmla="*/ 2952070 w 5272699"/>
                    <a:gd name="connsiteY64" fmla="*/ 5001260 h 5067300"/>
                    <a:gd name="connsiteX65" fmla="*/ 5012063 w 5272699"/>
                    <a:gd name="connsiteY65" fmla="*/ 3950766 h 5067300"/>
                    <a:gd name="connsiteX66" fmla="*/ 4305007 w 5272699"/>
                    <a:gd name="connsiteY66" fmla="*/ 5001260 h 5067300"/>
                    <a:gd name="connsiteX67" fmla="*/ 967692 w 5272699"/>
                    <a:gd name="connsiteY67" fmla="*/ 5001260 h 5067300"/>
                    <a:gd name="connsiteX68" fmla="*/ 260636 w 5272699"/>
                    <a:gd name="connsiteY68" fmla="*/ 3950766 h 5067300"/>
                    <a:gd name="connsiteX69" fmla="*/ 2320629 w 5272699"/>
                    <a:gd name="connsiteY69" fmla="*/ 5001260 h 5067300"/>
                    <a:gd name="connsiteX70" fmla="*/ 0 w 5272699"/>
                    <a:gd name="connsiteY70" fmla="*/ 5067300 h 5067300"/>
                    <a:gd name="connsiteX71" fmla="*/ 68400 w 5272699"/>
                    <a:gd name="connsiteY71" fmla="*/ 5067300 h 5067300"/>
                    <a:gd name="connsiteX72" fmla="*/ 68400 w 5272699"/>
                    <a:gd name="connsiteY72" fmla="*/ 3902258 h 5067300"/>
                    <a:gd name="connsiteX73" fmla="*/ 852555 w 5272699"/>
                    <a:gd name="connsiteY73" fmla="*/ 5067300 h 5067300"/>
                    <a:gd name="connsiteX74" fmla="*/ 4420144 w 5272699"/>
                    <a:gd name="connsiteY74" fmla="*/ 5067300 h 5067300"/>
                    <a:gd name="connsiteX75" fmla="*/ 5204299 w 5272699"/>
                    <a:gd name="connsiteY75" fmla="*/ 3902258 h 5067300"/>
                    <a:gd name="connsiteX76" fmla="*/ 5204299 w 5272699"/>
                    <a:gd name="connsiteY76" fmla="*/ 5067300 h 5067300"/>
                    <a:gd name="connsiteX77" fmla="*/ 5272699 w 5272699"/>
                    <a:gd name="connsiteY77" fmla="*/ 5067300 h 5067300"/>
                    <a:gd name="connsiteX78" fmla="*/ 5272699 w 5272699"/>
                    <a:gd name="connsiteY78" fmla="*/ 3800634 h 5067300"/>
                    <a:gd name="connsiteX79" fmla="*/ 5272699 w 5272699"/>
                    <a:gd name="connsiteY79" fmla="*/ 2533650 h 5067300"/>
                    <a:gd name="connsiteX80" fmla="*/ 5272699 w 5272699"/>
                    <a:gd name="connsiteY80" fmla="*/ 1266984 h 5067300"/>
                    <a:gd name="connsiteX81" fmla="*/ 5272699 w 5272699"/>
                    <a:gd name="connsiteY81" fmla="*/ 0 h 5067300"/>
                    <a:gd name="connsiteX82" fmla="*/ 5204299 w 5272699"/>
                    <a:gd name="connsiteY82" fmla="*/ 0 h 5067300"/>
                    <a:gd name="connsiteX83" fmla="*/ 5204299 w 5272699"/>
                    <a:gd name="connsiteY83" fmla="*/ 1165360 h 5067300"/>
                    <a:gd name="connsiteX84" fmla="*/ 4419930 w 5272699"/>
                    <a:gd name="connsiteY84" fmla="*/ 0 h 5067300"/>
                    <a:gd name="connsiteX85" fmla="*/ 852769 w 5272699"/>
                    <a:gd name="connsiteY85" fmla="*/ 0 h 5067300"/>
                    <a:gd name="connsiteX86" fmla="*/ 68400 w 5272699"/>
                    <a:gd name="connsiteY86" fmla="*/ 1165360 h 5067300"/>
                    <a:gd name="connsiteX87" fmla="*/ 68400 w 5272699"/>
                    <a:gd name="connsiteY87" fmla="*/ 0 h 5067300"/>
                    <a:gd name="connsiteX88" fmla="*/ 0 w 5272699"/>
                    <a:gd name="connsiteY88" fmla="*/ 0 h 5067300"/>
                    <a:gd name="connsiteX89" fmla="*/ 0 w 5272699"/>
                    <a:gd name="connsiteY89" fmla="*/ 1266984 h 5067300"/>
                    <a:gd name="connsiteX90" fmla="*/ 0 w 5272699"/>
                    <a:gd name="connsiteY90" fmla="*/ 2533650 h 5067300"/>
                    <a:gd name="connsiteX91" fmla="*/ 0 w 5272699"/>
                    <a:gd name="connsiteY91" fmla="*/ 3800634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2533650 h 5067300"/>
                    <a:gd name="connsiteX53" fmla="*/ 5204299 w 5272699"/>
                    <a:gd name="connsiteY53" fmla="*/ 3699010 h 5067300"/>
                    <a:gd name="connsiteX54" fmla="*/ 68400 w 5272699"/>
                    <a:gd name="connsiteY54" fmla="*/ 3699010 h 5067300"/>
                    <a:gd name="connsiteX55" fmla="*/ 68400 w 5272699"/>
                    <a:gd name="connsiteY55" fmla="*/ 1368608 h 5067300"/>
                    <a:gd name="connsiteX56" fmla="*/ 852555 w 5272699"/>
                    <a:gd name="connsiteY56" fmla="*/ 2533650 h 5067300"/>
                    <a:gd name="connsiteX57" fmla="*/ 852769 w 5272699"/>
                    <a:gd name="connsiteY57" fmla="*/ 2533650 h 5067300"/>
                    <a:gd name="connsiteX58" fmla="*/ 68400 w 5272699"/>
                    <a:gd name="connsiteY58" fmla="*/ 3699010 h 5067300"/>
                    <a:gd name="connsiteX59" fmla="*/ 3573709 w 5272699"/>
                    <a:gd name="connsiteY59" fmla="*/ 3736340 h 5067300"/>
                    <a:gd name="connsiteX60" fmla="*/ 2870984 w 5272699"/>
                    <a:gd name="connsiteY60" fmla="*/ 2692281 h 5067300"/>
                    <a:gd name="connsiteX61" fmla="*/ 4918359 w 5272699"/>
                    <a:gd name="connsiteY61" fmla="*/ 3736340 h 5067300"/>
                    <a:gd name="connsiteX62" fmla="*/ 3573709 w 5272699"/>
                    <a:gd name="connsiteY62" fmla="*/ 3736340 h 5067300"/>
                    <a:gd name="connsiteX63" fmla="*/ 354340 w 5272699"/>
                    <a:gd name="connsiteY63" fmla="*/ 3736340 h 5067300"/>
                    <a:gd name="connsiteX64" fmla="*/ 2401715 w 5272699"/>
                    <a:gd name="connsiteY64" fmla="*/ 2692281 h 5067300"/>
                    <a:gd name="connsiteX65" fmla="*/ 1698990 w 5272699"/>
                    <a:gd name="connsiteY65" fmla="*/ 3736340 h 5067300"/>
                    <a:gd name="connsiteX66" fmla="*/ 354340 w 5272699"/>
                    <a:gd name="connsiteY66" fmla="*/ 3736340 h 5067300"/>
                    <a:gd name="connsiteX67" fmla="*/ 2870984 w 5272699"/>
                    <a:gd name="connsiteY67" fmla="*/ 4908987 h 5067300"/>
                    <a:gd name="connsiteX68" fmla="*/ 3573709 w 5272699"/>
                    <a:gd name="connsiteY68" fmla="*/ 3864928 h 5067300"/>
                    <a:gd name="connsiteX69" fmla="*/ 4918359 w 5272699"/>
                    <a:gd name="connsiteY69" fmla="*/ 3864928 h 5067300"/>
                    <a:gd name="connsiteX70" fmla="*/ 2870984 w 5272699"/>
                    <a:gd name="connsiteY70" fmla="*/ 4908987 h 5067300"/>
                    <a:gd name="connsiteX71" fmla="*/ 2401715 w 5272699"/>
                    <a:gd name="connsiteY71" fmla="*/ 4908987 h 5067300"/>
                    <a:gd name="connsiteX72" fmla="*/ 354340 w 5272699"/>
                    <a:gd name="connsiteY72" fmla="*/ 3864928 h 5067300"/>
                    <a:gd name="connsiteX73" fmla="*/ 1698990 w 5272699"/>
                    <a:gd name="connsiteY73" fmla="*/ 3864928 h 5067300"/>
                    <a:gd name="connsiteX74" fmla="*/ 2401715 w 5272699"/>
                    <a:gd name="connsiteY74" fmla="*/ 4908987 h 5067300"/>
                    <a:gd name="connsiteX75" fmla="*/ 2705468 w 5272699"/>
                    <a:gd name="connsiteY75" fmla="*/ 4917797 h 5067300"/>
                    <a:gd name="connsiteX76" fmla="*/ 2705468 w 5272699"/>
                    <a:gd name="connsiteY76" fmla="*/ 2683471 h 5067300"/>
                    <a:gd name="connsiteX77" fmla="*/ 3457397 w 5272699"/>
                    <a:gd name="connsiteY77" fmla="*/ 3800634 h 5067300"/>
                    <a:gd name="connsiteX78" fmla="*/ 2705468 w 5272699"/>
                    <a:gd name="connsiteY78" fmla="*/ 4917797 h 5067300"/>
                    <a:gd name="connsiteX79" fmla="*/ 2567231 w 5272699"/>
                    <a:gd name="connsiteY79" fmla="*/ 4917797 h 5067300"/>
                    <a:gd name="connsiteX80" fmla="*/ 1815302 w 5272699"/>
                    <a:gd name="connsiteY80" fmla="*/ 3800634 h 5067300"/>
                    <a:gd name="connsiteX81" fmla="*/ 2567231 w 5272699"/>
                    <a:gd name="connsiteY81" fmla="*/ 2683471 h 5067300"/>
                    <a:gd name="connsiteX82" fmla="*/ 2567231 w 5272699"/>
                    <a:gd name="connsiteY82" fmla="*/ 4917797 h 5067300"/>
                    <a:gd name="connsiteX83" fmla="*/ 2952070 w 5272699"/>
                    <a:gd name="connsiteY83" fmla="*/ 5001260 h 5067300"/>
                    <a:gd name="connsiteX84" fmla="*/ 5012063 w 5272699"/>
                    <a:gd name="connsiteY84" fmla="*/ 3950766 h 5067300"/>
                    <a:gd name="connsiteX85" fmla="*/ 4305007 w 5272699"/>
                    <a:gd name="connsiteY85" fmla="*/ 5001260 h 5067300"/>
                    <a:gd name="connsiteX86" fmla="*/ 2952070 w 5272699"/>
                    <a:gd name="connsiteY86" fmla="*/ 5001260 h 5067300"/>
                    <a:gd name="connsiteX87" fmla="*/ 967692 w 5272699"/>
                    <a:gd name="connsiteY87" fmla="*/ 5001260 h 5067300"/>
                    <a:gd name="connsiteX88" fmla="*/ 260636 w 5272699"/>
                    <a:gd name="connsiteY88" fmla="*/ 3950766 h 5067300"/>
                    <a:gd name="connsiteX89" fmla="*/ 2320629 w 5272699"/>
                    <a:gd name="connsiteY89" fmla="*/ 5001260 h 5067300"/>
                    <a:gd name="connsiteX90" fmla="*/ 967692 w 5272699"/>
                    <a:gd name="connsiteY90" fmla="*/ 5001260 h 5067300"/>
                    <a:gd name="connsiteX91" fmla="*/ 0 w 5272699"/>
                    <a:gd name="connsiteY91" fmla="*/ 5067300 h 5067300"/>
                    <a:gd name="connsiteX92" fmla="*/ 68400 w 5272699"/>
                    <a:gd name="connsiteY92" fmla="*/ 5067300 h 5067300"/>
                    <a:gd name="connsiteX93" fmla="*/ 68400 w 5272699"/>
                    <a:gd name="connsiteY93" fmla="*/ 3902258 h 5067300"/>
                    <a:gd name="connsiteX94" fmla="*/ 852555 w 5272699"/>
                    <a:gd name="connsiteY94" fmla="*/ 5067300 h 5067300"/>
                    <a:gd name="connsiteX95" fmla="*/ 4420144 w 5272699"/>
                    <a:gd name="connsiteY95" fmla="*/ 5067300 h 5067300"/>
                    <a:gd name="connsiteX96" fmla="*/ 5204299 w 5272699"/>
                    <a:gd name="connsiteY96" fmla="*/ 3902258 h 5067300"/>
                    <a:gd name="connsiteX97" fmla="*/ 5204299 w 5272699"/>
                    <a:gd name="connsiteY97" fmla="*/ 5067300 h 5067300"/>
                    <a:gd name="connsiteX98" fmla="*/ 5272699 w 5272699"/>
                    <a:gd name="connsiteY98" fmla="*/ 5067300 h 5067300"/>
                    <a:gd name="connsiteX99" fmla="*/ 5272699 w 5272699"/>
                    <a:gd name="connsiteY99" fmla="*/ 3800634 h 5067300"/>
                    <a:gd name="connsiteX100" fmla="*/ 5272699 w 5272699"/>
                    <a:gd name="connsiteY100" fmla="*/ 2533650 h 5067300"/>
                    <a:gd name="connsiteX101" fmla="*/ 5272699 w 5272699"/>
                    <a:gd name="connsiteY101" fmla="*/ 1266984 h 5067300"/>
                    <a:gd name="connsiteX102" fmla="*/ 5272699 w 5272699"/>
                    <a:gd name="connsiteY102" fmla="*/ 0 h 5067300"/>
                    <a:gd name="connsiteX103" fmla="*/ 5204299 w 5272699"/>
                    <a:gd name="connsiteY103" fmla="*/ 0 h 5067300"/>
                    <a:gd name="connsiteX104" fmla="*/ 5204299 w 5272699"/>
                    <a:gd name="connsiteY104" fmla="*/ 1165360 h 5067300"/>
                    <a:gd name="connsiteX105" fmla="*/ 4419930 w 5272699"/>
                    <a:gd name="connsiteY105" fmla="*/ 0 h 5067300"/>
                    <a:gd name="connsiteX106" fmla="*/ 852769 w 5272699"/>
                    <a:gd name="connsiteY106" fmla="*/ 0 h 5067300"/>
                    <a:gd name="connsiteX107" fmla="*/ 68400 w 5272699"/>
                    <a:gd name="connsiteY107" fmla="*/ 1165360 h 5067300"/>
                    <a:gd name="connsiteX108" fmla="*/ 68400 w 5272699"/>
                    <a:gd name="connsiteY108" fmla="*/ 0 h 5067300"/>
                    <a:gd name="connsiteX109" fmla="*/ 0 w 5272699"/>
                    <a:gd name="connsiteY109" fmla="*/ 0 h 5067300"/>
                    <a:gd name="connsiteX110" fmla="*/ 0 w 5272699"/>
                    <a:gd name="connsiteY110" fmla="*/ 1266984 h 5067300"/>
                    <a:gd name="connsiteX111" fmla="*/ 0 w 5272699"/>
                    <a:gd name="connsiteY111" fmla="*/ 2533650 h 5067300"/>
                    <a:gd name="connsiteX112" fmla="*/ 0 w 5272699"/>
                    <a:gd name="connsiteY112" fmla="*/ 3800634 h 5067300"/>
                    <a:gd name="connsiteX113" fmla="*/ 0 w 5272699"/>
                    <a:gd name="connsiteY113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2533650 h 5067300"/>
                    <a:gd name="connsiteX53" fmla="*/ 5204299 w 5272699"/>
                    <a:gd name="connsiteY53" fmla="*/ 3699010 h 5067300"/>
                    <a:gd name="connsiteX54" fmla="*/ 68400 w 5272699"/>
                    <a:gd name="connsiteY54" fmla="*/ 3699010 h 5067300"/>
                    <a:gd name="connsiteX55" fmla="*/ 68400 w 5272699"/>
                    <a:gd name="connsiteY55" fmla="*/ 1368608 h 5067300"/>
                    <a:gd name="connsiteX56" fmla="*/ 852555 w 5272699"/>
                    <a:gd name="connsiteY56" fmla="*/ 2533650 h 5067300"/>
                    <a:gd name="connsiteX57" fmla="*/ 852769 w 5272699"/>
                    <a:gd name="connsiteY57" fmla="*/ 2533650 h 5067300"/>
                    <a:gd name="connsiteX58" fmla="*/ 68400 w 5272699"/>
                    <a:gd name="connsiteY58" fmla="*/ 3699010 h 5067300"/>
                    <a:gd name="connsiteX59" fmla="*/ 3573709 w 5272699"/>
                    <a:gd name="connsiteY59" fmla="*/ 3736340 h 5067300"/>
                    <a:gd name="connsiteX60" fmla="*/ 2870984 w 5272699"/>
                    <a:gd name="connsiteY60" fmla="*/ 2692281 h 5067300"/>
                    <a:gd name="connsiteX61" fmla="*/ 4918359 w 5272699"/>
                    <a:gd name="connsiteY61" fmla="*/ 3736340 h 5067300"/>
                    <a:gd name="connsiteX62" fmla="*/ 3573709 w 5272699"/>
                    <a:gd name="connsiteY62" fmla="*/ 3736340 h 5067300"/>
                    <a:gd name="connsiteX63" fmla="*/ 354340 w 5272699"/>
                    <a:gd name="connsiteY63" fmla="*/ 3736340 h 5067300"/>
                    <a:gd name="connsiteX64" fmla="*/ 2401715 w 5272699"/>
                    <a:gd name="connsiteY64" fmla="*/ 2692281 h 5067300"/>
                    <a:gd name="connsiteX65" fmla="*/ 1698990 w 5272699"/>
                    <a:gd name="connsiteY65" fmla="*/ 3736340 h 5067300"/>
                    <a:gd name="connsiteX66" fmla="*/ 354340 w 5272699"/>
                    <a:gd name="connsiteY66" fmla="*/ 3736340 h 5067300"/>
                    <a:gd name="connsiteX67" fmla="*/ 2870984 w 5272699"/>
                    <a:gd name="connsiteY67" fmla="*/ 4908987 h 5067300"/>
                    <a:gd name="connsiteX68" fmla="*/ 3573709 w 5272699"/>
                    <a:gd name="connsiteY68" fmla="*/ 3864928 h 5067300"/>
                    <a:gd name="connsiteX69" fmla="*/ 4918359 w 5272699"/>
                    <a:gd name="connsiteY69" fmla="*/ 3864928 h 5067300"/>
                    <a:gd name="connsiteX70" fmla="*/ 2870984 w 5272699"/>
                    <a:gd name="connsiteY70" fmla="*/ 4908987 h 5067300"/>
                    <a:gd name="connsiteX71" fmla="*/ 2401715 w 5272699"/>
                    <a:gd name="connsiteY71" fmla="*/ 4908987 h 5067300"/>
                    <a:gd name="connsiteX72" fmla="*/ 354340 w 5272699"/>
                    <a:gd name="connsiteY72" fmla="*/ 3864928 h 5067300"/>
                    <a:gd name="connsiteX73" fmla="*/ 1698990 w 5272699"/>
                    <a:gd name="connsiteY73" fmla="*/ 3864928 h 5067300"/>
                    <a:gd name="connsiteX74" fmla="*/ 2401715 w 5272699"/>
                    <a:gd name="connsiteY74" fmla="*/ 4908987 h 5067300"/>
                    <a:gd name="connsiteX75" fmla="*/ 2705468 w 5272699"/>
                    <a:gd name="connsiteY75" fmla="*/ 4917797 h 5067300"/>
                    <a:gd name="connsiteX76" fmla="*/ 2705468 w 5272699"/>
                    <a:gd name="connsiteY76" fmla="*/ 2683471 h 5067300"/>
                    <a:gd name="connsiteX77" fmla="*/ 3457397 w 5272699"/>
                    <a:gd name="connsiteY77" fmla="*/ 3800634 h 5067300"/>
                    <a:gd name="connsiteX78" fmla="*/ 2705468 w 5272699"/>
                    <a:gd name="connsiteY78" fmla="*/ 4917797 h 5067300"/>
                    <a:gd name="connsiteX79" fmla="*/ 2567231 w 5272699"/>
                    <a:gd name="connsiteY79" fmla="*/ 4917797 h 5067300"/>
                    <a:gd name="connsiteX80" fmla="*/ 1815302 w 5272699"/>
                    <a:gd name="connsiteY80" fmla="*/ 3800634 h 5067300"/>
                    <a:gd name="connsiteX81" fmla="*/ 2567231 w 5272699"/>
                    <a:gd name="connsiteY81" fmla="*/ 2683471 h 5067300"/>
                    <a:gd name="connsiteX82" fmla="*/ 2567231 w 5272699"/>
                    <a:gd name="connsiteY82" fmla="*/ 4917797 h 5067300"/>
                    <a:gd name="connsiteX83" fmla="*/ 2952070 w 5272699"/>
                    <a:gd name="connsiteY83" fmla="*/ 5001260 h 5067300"/>
                    <a:gd name="connsiteX84" fmla="*/ 5012063 w 5272699"/>
                    <a:gd name="connsiteY84" fmla="*/ 3950766 h 5067300"/>
                    <a:gd name="connsiteX85" fmla="*/ 4305007 w 5272699"/>
                    <a:gd name="connsiteY85" fmla="*/ 5001260 h 5067300"/>
                    <a:gd name="connsiteX86" fmla="*/ 2952070 w 5272699"/>
                    <a:gd name="connsiteY86" fmla="*/ 5001260 h 5067300"/>
                    <a:gd name="connsiteX87" fmla="*/ 967692 w 5272699"/>
                    <a:gd name="connsiteY87" fmla="*/ 5001260 h 5067300"/>
                    <a:gd name="connsiteX88" fmla="*/ 260636 w 5272699"/>
                    <a:gd name="connsiteY88" fmla="*/ 3950766 h 5067300"/>
                    <a:gd name="connsiteX89" fmla="*/ 2320629 w 5272699"/>
                    <a:gd name="connsiteY89" fmla="*/ 5001260 h 5067300"/>
                    <a:gd name="connsiteX90" fmla="*/ 967692 w 5272699"/>
                    <a:gd name="connsiteY90" fmla="*/ 5001260 h 5067300"/>
                    <a:gd name="connsiteX91" fmla="*/ 0 w 5272699"/>
                    <a:gd name="connsiteY91" fmla="*/ 5067300 h 5067300"/>
                    <a:gd name="connsiteX92" fmla="*/ 68400 w 5272699"/>
                    <a:gd name="connsiteY92" fmla="*/ 5067300 h 5067300"/>
                    <a:gd name="connsiteX93" fmla="*/ 68400 w 5272699"/>
                    <a:gd name="connsiteY93" fmla="*/ 3902258 h 5067300"/>
                    <a:gd name="connsiteX94" fmla="*/ 852555 w 5272699"/>
                    <a:gd name="connsiteY94" fmla="*/ 5067300 h 5067300"/>
                    <a:gd name="connsiteX95" fmla="*/ 4420144 w 5272699"/>
                    <a:gd name="connsiteY95" fmla="*/ 5067300 h 5067300"/>
                    <a:gd name="connsiteX96" fmla="*/ 5204299 w 5272699"/>
                    <a:gd name="connsiteY96" fmla="*/ 3902258 h 5067300"/>
                    <a:gd name="connsiteX97" fmla="*/ 5204299 w 5272699"/>
                    <a:gd name="connsiteY97" fmla="*/ 5067300 h 5067300"/>
                    <a:gd name="connsiteX98" fmla="*/ 5272699 w 5272699"/>
                    <a:gd name="connsiteY98" fmla="*/ 5067300 h 5067300"/>
                    <a:gd name="connsiteX99" fmla="*/ 5272699 w 5272699"/>
                    <a:gd name="connsiteY99" fmla="*/ 3800634 h 5067300"/>
                    <a:gd name="connsiteX100" fmla="*/ 5272699 w 5272699"/>
                    <a:gd name="connsiteY100" fmla="*/ 2533650 h 5067300"/>
                    <a:gd name="connsiteX101" fmla="*/ 5272699 w 5272699"/>
                    <a:gd name="connsiteY101" fmla="*/ 1266984 h 5067300"/>
                    <a:gd name="connsiteX102" fmla="*/ 5272699 w 5272699"/>
                    <a:gd name="connsiteY102" fmla="*/ 0 h 5067300"/>
                    <a:gd name="connsiteX103" fmla="*/ 5204299 w 5272699"/>
                    <a:gd name="connsiteY103" fmla="*/ 0 h 5067300"/>
                    <a:gd name="connsiteX104" fmla="*/ 5204299 w 5272699"/>
                    <a:gd name="connsiteY104" fmla="*/ 1165360 h 5067300"/>
                    <a:gd name="connsiteX105" fmla="*/ 4419930 w 5272699"/>
                    <a:gd name="connsiteY105" fmla="*/ 0 h 5067300"/>
                    <a:gd name="connsiteX106" fmla="*/ 852769 w 5272699"/>
                    <a:gd name="connsiteY106" fmla="*/ 0 h 5067300"/>
                    <a:gd name="connsiteX107" fmla="*/ 68400 w 5272699"/>
                    <a:gd name="connsiteY107" fmla="*/ 1165360 h 5067300"/>
                    <a:gd name="connsiteX108" fmla="*/ 68400 w 5272699"/>
                    <a:gd name="connsiteY108" fmla="*/ 0 h 5067300"/>
                    <a:gd name="connsiteX109" fmla="*/ 0 w 5272699"/>
                    <a:gd name="connsiteY109" fmla="*/ 0 h 5067300"/>
                    <a:gd name="connsiteX110" fmla="*/ 0 w 5272699"/>
                    <a:gd name="connsiteY110" fmla="*/ 1266984 h 5067300"/>
                    <a:gd name="connsiteX111" fmla="*/ 0 w 5272699"/>
                    <a:gd name="connsiteY111" fmla="*/ 3800634 h 5067300"/>
                    <a:gd name="connsiteX112" fmla="*/ 0 w 5272699"/>
                    <a:gd name="connsiteY112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2533650 h 5067300"/>
                    <a:gd name="connsiteX53" fmla="*/ 5204299 w 5272699"/>
                    <a:gd name="connsiteY53" fmla="*/ 3699010 h 5067300"/>
                    <a:gd name="connsiteX54" fmla="*/ 68400 w 5272699"/>
                    <a:gd name="connsiteY54" fmla="*/ 3699010 h 5067300"/>
                    <a:gd name="connsiteX55" fmla="*/ 68400 w 5272699"/>
                    <a:gd name="connsiteY55" fmla="*/ 1368608 h 5067300"/>
                    <a:gd name="connsiteX56" fmla="*/ 852555 w 5272699"/>
                    <a:gd name="connsiteY56" fmla="*/ 2533650 h 5067300"/>
                    <a:gd name="connsiteX57" fmla="*/ 852769 w 5272699"/>
                    <a:gd name="connsiteY57" fmla="*/ 2533650 h 5067300"/>
                    <a:gd name="connsiteX58" fmla="*/ 68400 w 5272699"/>
                    <a:gd name="connsiteY58" fmla="*/ 3699010 h 5067300"/>
                    <a:gd name="connsiteX59" fmla="*/ 3573709 w 5272699"/>
                    <a:gd name="connsiteY59" fmla="*/ 3736340 h 5067300"/>
                    <a:gd name="connsiteX60" fmla="*/ 2870984 w 5272699"/>
                    <a:gd name="connsiteY60" fmla="*/ 2692281 h 5067300"/>
                    <a:gd name="connsiteX61" fmla="*/ 4918359 w 5272699"/>
                    <a:gd name="connsiteY61" fmla="*/ 3736340 h 5067300"/>
                    <a:gd name="connsiteX62" fmla="*/ 3573709 w 5272699"/>
                    <a:gd name="connsiteY62" fmla="*/ 3736340 h 5067300"/>
                    <a:gd name="connsiteX63" fmla="*/ 354340 w 5272699"/>
                    <a:gd name="connsiteY63" fmla="*/ 3736340 h 5067300"/>
                    <a:gd name="connsiteX64" fmla="*/ 2401715 w 5272699"/>
                    <a:gd name="connsiteY64" fmla="*/ 2692281 h 5067300"/>
                    <a:gd name="connsiteX65" fmla="*/ 1698990 w 5272699"/>
                    <a:gd name="connsiteY65" fmla="*/ 3736340 h 5067300"/>
                    <a:gd name="connsiteX66" fmla="*/ 354340 w 5272699"/>
                    <a:gd name="connsiteY66" fmla="*/ 3736340 h 5067300"/>
                    <a:gd name="connsiteX67" fmla="*/ 2870984 w 5272699"/>
                    <a:gd name="connsiteY67" fmla="*/ 4908987 h 5067300"/>
                    <a:gd name="connsiteX68" fmla="*/ 3573709 w 5272699"/>
                    <a:gd name="connsiteY68" fmla="*/ 3864928 h 5067300"/>
                    <a:gd name="connsiteX69" fmla="*/ 4918359 w 5272699"/>
                    <a:gd name="connsiteY69" fmla="*/ 3864928 h 5067300"/>
                    <a:gd name="connsiteX70" fmla="*/ 2870984 w 5272699"/>
                    <a:gd name="connsiteY70" fmla="*/ 4908987 h 5067300"/>
                    <a:gd name="connsiteX71" fmla="*/ 2401715 w 5272699"/>
                    <a:gd name="connsiteY71" fmla="*/ 4908987 h 5067300"/>
                    <a:gd name="connsiteX72" fmla="*/ 354340 w 5272699"/>
                    <a:gd name="connsiteY72" fmla="*/ 3864928 h 5067300"/>
                    <a:gd name="connsiteX73" fmla="*/ 1698990 w 5272699"/>
                    <a:gd name="connsiteY73" fmla="*/ 3864928 h 5067300"/>
                    <a:gd name="connsiteX74" fmla="*/ 2401715 w 5272699"/>
                    <a:gd name="connsiteY74" fmla="*/ 4908987 h 5067300"/>
                    <a:gd name="connsiteX75" fmla="*/ 2705468 w 5272699"/>
                    <a:gd name="connsiteY75" fmla="*/ 4917797 h 5067300"/>
                    <a:gd name="connsiteX76" fmla="*/ 2705468 w 5272699"/>
                    <a:gd name="connsiteY76" fmla="*/ 2683471 h 5067300"/>
                    <a:gd name="connsiteX77" fmla="*/ 3457397 w 5272699"/>
                    <a:gd name="connsiteY77" fmla="*/ 3800634 h 5067300"/>
                    <a:gd name="connsiteX78" fmla="*/ 2705468 w 5272699"/>
                    <a:gd name="connsiteY78" fmla="*/ 4917797 h 5067300"/>
                    <a:gd name="connsiteX79" fmla="*/ 2567231 w 5272699"/>
                    <a:gd name="connsiteY79" fmla="*/ 4917797 h 5067300"/>
                    <a:gd name="connsiteX80" fmla="*/ 1815302 w 5272699"/>
                    <a:gd name="connsiteY80" fmla="*/ 3800634 h 5067300"/>
                    <a:gd name="connsiteX81" fmla="*/ 2567231 w 5272699"/>
                    <a:gd name="connsiteY81" fmla="*/ 2683471 h 5067300"/>
                    <a:gd name="connsiteX82" fmla="*/ 2567231 w 5272699"/>
                    <a:gd name="connsiteY82" fmla="*/ 4917797 h 5067300"/>
                    <a:gd name="connsiteX83" fmla="*/ 2952070 w 5272699"/>
                    <a:gd name="connsiteY83" fmla="*/ 5001260 h 5067300"/>
                    <a:gd name="connsiteX84" fmla="*/ 5012063 w 5272699"/>
                    <a:gd name="connsiteY84" fmla="*/ 3950766 h 5067300"/>
                    <a:gd name="connsiteX85" fmla="*/ 4305007 w 5272699"/>
                    <a:gd name="connsiteY85" fmla="*/ 5001260 h 5067300"/>
                    <a:gd name="connsiteX86" fmla="*/ 2952070 w 5272699"/>
                    <a:gd name="connsiteY86" fmla="*/ 5001260 h 5067300"/>
                    <a:gd name="connsiteX87" fmla="*/ 967692 w 5272699"/>
                    <a:gd name="connsiteY87" fmla="*/ 5001260 h 5067300"/>
                    <a:gd name="connsiteX88" fmla="*/ 260636 w 5272699"/>
                    <a:gd name="connsiteY88" fmla="*/ 3950766 h 5067300"/>
                    <a:gd name="connsiteX89" fmla="*/ 2320629 w 5272699"/>
                    <a:gd name="connsiteY89" fmla="*/ 5001260 h 5067300"/>
                    <a:gd name="connsiteX90" fmla="*/ 967692 w 5272699"/>
                    <a:gd name="connsiteY90" fmla="*/ 5001260 h 5067300"/>
                    <a:gd name="connsiteX91" fmla="*/ 0 w 5272699"/>
                    <a:gd name="connsiteY91" fmla="*/ 5067300 h 5067300"/>
                    <a:gd name="connsiteX92" fmla="*/ 68400 w 5272699"/>
                    <a:gd name="connsiteY92" fmla="*/ 5067300 h 5067300"/>
                    <a:gd name="connsiteX93" fmla="*/ 68400 w 5272699"/>
                    <a:gd name="connsiteY93" fmla="*/ 3902258 h 5067300"/>
                    <a:gd name="connsiteX94" fmla="*/ 852555 w 5272699"/>
                    <a:gd name="connsiteY94" fmla="*/ 5067300 h 5067300"/>
                    <a:gd name="connsiteX95" fmla="*/ 4420144 w 5272699"/>
                    <a:gd name="connsiteY95" fmla="*/ 5067300 h 5067300"/>
                    <a:gd name="connsiteX96" fmla="*/ 5204299 w 5272699"/>
                    <a:gd name="connsiteY96" fmla="*/ 3902258 h 5067300"/>
                    <a:gd name="connsiteX97" fmla="*/ 5204299 w 5272699"/>
                    <a:gd name="connsiteY97" fmla="*/ 5067300 h 5067300"/>
                    <a:gd name="connsiteX98" fmla="*/ 5272699 w 5272699"/>
                    <a:gd name="connsiteY98" fmla="*/ 5067300 h 5067300"/>
                    <a:gd name="connsiteX99" fmla="*/ 5272699 w 5272699"/>
                    <a:gd name="connsiteY99" fmla="*/ 3800634 h 5067300"/>
                    <a:gd name="connsiteX100" fmla="*/ 5272699 w 5272699"/>
                    <a:gd name="connsiteY100" fmla="*/ 2533650 h 5067300"/>
                    <a:gd name="connsiteX101" fmla="*/ 5272699 w 5272699"/>
                    <a:gd name="connsiteY101" fmla="*/ 1266984 h 5067300"/>
                    <a:gd name="connsiteX102" fmla="*/ 5272699 w 5272699"/>
                    <a:gd name="connsiteY102" fmla="*/ 0 h 5067300"/>
                    <a:gd name="connsiteX103" fmla="*/ 5204299 w 5272699"/>
                    <a:gd name="connsiteY103" fmla="*/ 0 h 5067300"/>
                    <a:gd name="connsiteX104" fmla="*/ 5204299 w 5272699"/>
                    <a:gd name="connsiteY104" fmla="*/ 1165360 h 5067300"/>
                    <a:gd name="connsiteX105" fmla="*/ 4419930 w 5272699"/>
                    <a:gd name="connsiteY105" fmla="*/ 0 h 5067300"/>
                    <a:gd name="connsiteX106" fmla="*/ 852769 w 5272699"/>
                    <a:gd name="connsiteY106" fmla="*/ 0 h 5067300"/>
                    <a:gd name="connsiteX107" fmla="*/ 68400 w 5272699"/>
                    <a:gd name="connsiteY107" fmla="*/ 1165360 h 5067300"/>
                    <a:gd name="connsiteX108" fmla="*/ 68400 w 5272699"/>
                    <a:gd name="connsiteY108" fmla="*/ 0 h 5067300"/>
                    <a:gd name="connsiteX109" fmla="*/ 0 w 5272699"/>
                    <a:gd name="connsiteY109" fmla="*/ 0 h 5067300"/>
                    <a:gd name="connsiteX110" fmla="*/ 0 w 5272699"/>
                    <a:gd name="connsiteY110" fmla="*/ 3800634 h 5067300"/>
                    <a:gd name="connsiteX111" fmla="*/ 0 w 5272699"/>
                    <a:gd name="connsiteY111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2533650 h 5067300"/>
                    <a:gd name="connsiteX53" fmla="*/ 5204299 w 5272699"/>
                    <a:gd name="connsiteY53" fmla="*/ 3699010 h 5067300"/>
                    <a:gd name="connsiteX54" fmla="*/ 68400 w 5272699"/>
                    <a:gd name="connsiteY54" fmla="*/ 3699010 h 5067300"/>
                    <a:gd name="connsiteX55" fmla="*/ 68400 w 5272699"/>
                    <a:gd name="connsiteY55" fmla="*/ 1368608 h 5067300"/>
                    <a:gd name="connsiteX56" fmla="*/ 852555 w 5272699"/>
                    <a:gd name="connsiteY56" fmla="*/ 2533650 h 5067300"/>
                    <a:gd name="connsiteX57" fmla="*/ 852769 w 5272699"/>
                    <a:gd name="connsiteY57" fmla="*/ 2533650 h 5067300"/>
                    <a:gd name="connsiteX58" fmla="*/ 68400 w 5272699"/>
                    <a:gd name="connsiteY58" fmla="*/ 3699010 h 5067300"/>
                    <a:gd name="connsiteX59" fmla="*/ 3573709 w 5272699"/>
                    <a:gd name="connsiteY59" fmla="*/ 3736340 h 5067300"/>
                    <a:gd name="connsiteX60" fmla="*/ 2870984 w 5272699"/>
                    <a:gd name="connsiteY60" fmla="*/ 2692281 h 5067300"/>
                    <a:gd name="connsiteX61" fmla="*/ 4918359 w 5272699"/>
                    <a:gd name="connsiteY61" fmla="*/ 3736340 h 5067300"/>
                    <a:gd name="connsiteX62" fmla="*/ 3573709 w 5272699"/>
                    <a:gd name="connsiteY62" fmla="*/ 3736340 h 5067300"/>
                    <a:gd name="connsiteX63" fmla="*/ 354340 w 5272699"/>
                    <a:gd name="connsiteY63" fmla="*/ 3736340 h 5067300"/>
                    <a:gd name="connsiteX64" fmla="*/ 2401715 w 5272699"/>
                    <a:gd name="connsiteY64" fmla="*/ 2692281 h 5067300"/>
                    <a:gd name="connsiteX65" fmla="*/ 1698990 w 5272699"/>
                    <a:gd name="connsiteY65" fmla="*/ 3736340 h 5067300"/>
                    <a:gd name="connsiteX66" fmla="*/ 354340 w 5272699"/>
                    <a:gd name="connsiteY66" fmla="*/ 3736340 h 5067300"/>
                    <a:gd name="connsiteX67" fmla="*/ 2870984 w 5272699"/>
                    <a:gd name="connsiteY67" fmla="*/ 4908987 h 5067300"/>
                    <a:gd name="connsiteX68" fmla="*/ 3573709 w 5272699"/>
                    <a:gd name="connsiteY68" fmla="*/ 3864928 h 5067300"/>
                    <a:gd name="connsiteX69" fmla="*/ 4918359 w 5272699"/>
                    <a:gd name="connsiteY69" fmla="*/ 3864928 h 5067300"/>
                    <a:gd name="connsiteX70" fmla="*/ 2870984 w 5272699"/>
                    <a:gd name="connsiteY70" fmla="*/ 4908987 h 5067300"/>
                    <a:gd name="connsiteX71" fmla="*/ 2401715 w 5272699"/>
                    <a:gd name="connsiteY71" fmla="*/ 4908987 h 5067300"/>
                    <a:gd name="connsiteX72" fmla="*/ 354340 w 5272699"/>
                    <a:gd name="connsiteY72" fmla="*/ 3864928 h 5067300"/>
                    <a:gd name="connsiteX73" fmla="*/ 1698990 w 5272699"/>
                    <a:gd name="connsiteY73" fmla="*/ 3864928 h 5067300"/>
                    <a:gd name="connsiteX74" fmla="*/ 2401715 w 5272699"/>
                    <a:gd name="connsiteY74" fmla="*/ 4908987 h 5067300"/>
                    <a:gd name="connsiteX75" fmla="*/ 2705468 w 5272699"/>
                    <a:gd name="connsiteY75" fmla="*/ 4917797 h 5067300"/>
                    <a:gd name="connsiteX76" fmla="*/ 2705468 w 5272699"/>
                    <a:gd name="connsiteY76" fmla="*/ 2683471 h 5067300"/>
                    <a:gd name="connsiteX77" fmla="*/ 3457397 w 5272699"/>
                    <a:gd name="connsiteY77" fmla="*/ 3800634 h 5067300"/>
                    <a:gd name="connsiteX78" fmla="*/ 2705468 w 5272699"/>
                    <a:gd name="connsiteY78" fmla="*/ 4917797 h 5067300"/>
                    <a:gd name="connsiteX79" fmla="*/ 2567231 w 5272699"/>
                    <a:gd name="connsiteY79" fmla="*/ 4917797 h 5067300"/>
                    <a:gd name="connsiteX80" fmla="*/ 1815302 w 5272699"/>
                    <a:gd name="connsiteY80" fmla="*/ 3800634 h 5067300"/>
                    <a:gd name="connsiteX81" fmla="*/ 2567231 w 5272699"/>
                    <a:gd name="connsiteY81" fmla="*/ 2683471 h 5067300"/>
                    <a:gd name="connsiteX82" fmla="*/ 2567231 w 5272699"/>
                    <a:gd name="connsiteY82" fmla="*/ 4917797 h 5067300"/>
                    <a:gd name="connsiteX83" fmla="*/ 2952070 w 5272699"/>
                    <a:gd name="connsiteY83" fmla="*/ 5001260 h 5067300"/>
                    <a:gd name="connsiteX84" fmla="*/ 5012063 w 5272699"/>
                    <a:gd name="connsiteY84" fmla="*/ 3950766 h 5067300"/>
                    <a:gd name="connsiteX85" fmla="*/ 4305007 w 5272699"/>
                    <a:gd name="connsiteY85" fmla="*/ 5001260 h 5067300"/>
                    <a:gd name="connsiteX86" fmla="*/ 2952070 w 5272699"/>
                    <a:gd name="connsiteY86" fmla="*/ 5001260 h 5067300"/>
                    <a:gd name="connsiteX87" fmla="*/ 967692 w 5272699"/>
                    <a:gd name="connsiteY87" fmla="*/ 5001260 h 5067300"/>
                    <a:gd name="connsiteX88" fmla="*/ 260636 w 5272699"/>
                    <a:gd name="connsiteY88" fmla="*/ 3950766 h 5067300"/>
                    <a:gd name="connsiteX89" fmla="*/ 2320629 w 5272699"/>
                    <a:gd name="connsiteY89" fmla="*/ 5001260 h 5067300"/>
                    <a:gd name="connsiteX90" fmla="*/ 967692 w 5272699"/>
                    <a:gd name="connsiteY90" fmla="*/ 5001260 h 5067300"/>
                    <a:gd name="connsiteX91" fmla="*/ 0 w 5272699"/>
                    <a:gd name="connsiteY91" fmla="*/ 5067300 h 5067300"/>
                    <a:gd name="connsiteX92" fmla="*/ 68400 w 5272699"/>
                    <a:gd name="connsiteY92" fmla="*/ 5067300 h 5067300"/>
                    <a:gd name="connsiteX93" fmla="*/ 68400 w 5272699"/>
                    <a:gd name="connsiteY93" fmla="*/ 3902258 h 5067300"/>
                    <a:gd name="connsiteX94" fmla="*/ 852555 w 5272699"/>
                    <a:gd name="connsiteY94" fmla="*/ 5067300 h 5067300"/>
                    <a:gd name="connsiteX95" fmla="*/ 4420144 w 5272699"/>
                    <a:gd name="connsiteY95" fmla="*/ 5067300 h 5067300"/>
                    <a:gd name="connsiteX96" fmla="*/ 5204299 w 5272699"/>
                    <a:gd name="connsiteY96" fmla="*/ 3902258 h 5067300"/>
                    <a:gd name="connsiteX97" fmla="*/ 5204299 w 5272699"/>
                    <a:gd name="connsiteY97" fmla="*/ 5067300 h 5067300"/>
                    <a:gd name="connsiteX98" fmla="*/ 5272699 w 5272699"/>
                    <a:gd name="connsiteY98" fmla="*/ 5067300 h 5067300"/>
                    <a:gd name="connsiteX99" fmla="*/ 5272699 w 5272699"/>
                    <a:gd name="connsiteY99" fmla="*/ 3800634 h 5067300"/>
                    <a:gd name="connsiteX100" fmla="*/ 5272699 w 5272699"/>
                    <a:gd name="connsiteY100" fmla="*/ 2533650 h 5067300"/>
                    <a:gd name="connsiteX101" fmla="*/ 5272699 w 5272699"/>
                    <a:gd name="connsiteY101" fmla="*/ 0 h 5067300"/>
                    <a:gd name="connsiteX102" fmla="*/ 5204299 w 5272699"/>
                    <a:gd name="connsiteY102" fmla="*/ 0 h 5067300"/>
                    <a:gd name="connsiteX103" fmla="*/ 5204299 w 5272699"/>
                    <a:gd name="connsiteY103" fmla="*/ 1165360 h 5067300"/>
                    <a:gd name="connsiteX104" fmla="*/ 4419930 w 5272699"/>
                    <a:gd name="connsiteY104" fmla="*/ 0 h 5067300"/>
                    <a:gd name="connsiteX105" fmla="*/ 852769 w 5272699"/>
                    <a:gd name="connsiteY105" fmla="*/ 0 h 5067300"/>
                    <a:gd name="connsiteX106" fmla="*/ 68400 w 5272699"/>
                    <a:gd name="connsiteY106" fmla="*/ 1165360 h 5067300"/>
                    <a:gd name="connsiteX107" fmla="*/ 68400 w 5272699"/>
                    <a:gd name="connsiteY107" fmla="*/ 0 h 5067300"/>
                    <a:gd name="connsiteX108" fmla="*/ 0 w 5272699"/>
                    <a:gd name="connsiteY108" fmla="*/ 0 h 5067300"/>
                    <a:gd name="connsiteX109" fmla="*/ 0 w 5272699"/>
                    <a:gd name="connsiteY109" fmla="*/ 3800634 h 5067300"/>
                    <a:gd name="connsiteX110" fmla="*/ 0 w 5272699"/>
                    <a:gd name="connsiteY110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2533650 h 5067300"/>
                    <a:gd name="connsiteX53" fmla="*/ 5204299 w 5272699"/>
                    <a:gd name="connsiteY53" fmla="*/ 3699010 h 5067300"/>
                    <a:gd name="connsiteX54" fmla="*/ 68400 w 5272699"/>
                    <a:gd name="connsiteY54" fmla="*/ 3699010 h 5067300"/>
                    <a:gd name="connsiteX55" fmla="*/ 68400 w 5272699"/>
                    <a:gd name="connsiteY55" fmla="*/ 1368608 h 5067300"/>
                    <a:gd name="connsiteX56" fmla="*/ 852555 w 5272699"/>
                    <a:gd name="connsiteY56" fmla="*/ 2533650 h 5067300"/>
                    <a:gd name="connsiteX57" fmla="*/ 852769 w 5272699"/>
                    <a:gd name="connsiteY57" fmla="*/ 2533650 h 5067300"/>
                    <a:gd name="connsiteX58" fmla="*/ 68400 w 5272699"/>
                    <a:gd name="connsiteY58" fmla="*/ 3699010 h 5067300"/>
                    <a:gd name="connsiteX59" fmla="*/ 3573709 w 5272699"/>
                    <a:gd name="connsiteY59" fmla="*/ 3736340 h 5067300"/>
                    <a:gd name="connsiteX60" fmla="*/ 2870984 w 5272699"/>
                    <a:gd name="connsiteY60" fmla="*/ 2692281 h 5067300"/>
                    <a:gd name="connsiteX61" fmla="*/ 4918359 w 5272699"/>
                    <a:gd name="connsiteY61" fmla="*/ 3736340 h 5067300"/>
                    <a:gd name="connsiteX62" fmla="*/ 3573709 w 5272699"/>
                    <a:gd name="connsiteY62" fmla="*/ 3736340 h 5067300"/>
                    <a:gd name="connsiteX63" fmla="*/ 354340 w 5272699"/>
                    <a:gd name="connsiteY63" fmla="*/ 3736340 h 5067300"/>
                    <a:gd name="connsiteX64" fmla="*/ 2401715 w 5272699"/>
                    <a:gd name="connsiteY64" fmla="*/ 2692281 h 5067300"/>
                    <a:gd name="connsiteX65" fmla="*/ 1698990 w 5272699"/>
                    <a:gd name="connsiteY65" fmla="*/ 3736340 h 5067300"/>
                    <a:gd name="connsiteX66" fmla="*/ 354340 w 5272699"/>
                    <a:gd name="connsiteY66" fmla="*/ 3736340 h 5067300"/>
                    <a:gd name="connsiteX67" fmla="*/ 2870984 w 5272699"/>
                    <a:gd name="connsiteY67" fmla="*/ 4908987 h 5067300"/>
                    <a:gd name="connsiteX68" fmla="*/ 3573709 w 5272699"/>
                    <a:gd name="connsiteY68" fmla="*/ 3864928 h 5067300"/>
                    <a:gd name="connsiteX69" fmla="*/ 4918359 w 5272699"/>
                    <a:gd name="connsiteY69" fmla="*/ 3864928 h 5067300"/>
                    <a:gd name="connsiteX70" fmla="*/ 2870984 w 5272699"/>
                    <a:gd name="connsiteY70" fmla="*/ 4908987 h 5067300"/>
                    <a:gd name="connsiteX71" fmla="*/ 2401715 w 5272699"/>
                    <a:gd name="connsiteY71" fmla="*/ 4908987 h 5067300"/>
                    <a:gd name="connsiteX72" fmla="*/ 354340 w 5272699"/>
                    <a:gd name="connsiteY72" fmla="*/ 3864928 h 5067300"/>
                    <a:gd name="connsiteX73" fmla="*/ 1698990 w 5272699"/>
                    <a:gd name="connsiteY73" fmla="*/ 3864928 h 5067300"/>
                    <a:gd name="connsiteX74" fmla="*/ 2401715 w 5272699"/>
                    <a:gd name="connsiteY74" fmla="*/ 4908987 h 5067300"/>
                    <a:gd name="connsiteX75" fmla="*/ 2705468 w 5272699"/>
                    <a:gd name="connsiteY75" fmla="*/ 4917797 h 5067300"/>
                    <a:gd name="connsiteX76" fmla="*/ 2705468 w 5272699"/>
                    <a:gd name="connsiteY76" fmla="*/ 2683471 h 5067300"/>
                    <a:gd name="connsiteX77" fmla="*/ 3457397 w 5272699"/>
                    <a:gd name="connsiteY77" fmla="*/ 3800634 h 5067300"/>
                    <a:gd name="connsiteX78" fmla="*/ 2705468 w 5272699"/>
                    <a:gd name="connsiteY78" fmla="*/ 4917797 h 5067300"/>
                    <a:gd name="connsiteX79" fmla="*/ 2567231 w 5272699"/>
                    <a:gd name="connsiteY79" fmla="*/ 4917797 h 5067300"/>
                    <a:gd name="connsiteX80" fmla="*/ 1815302 w 5272699"/>
                    <a:gd name="connsiteY80" fmla="*/ 3800634 h 5067300"/>
                    <a:gd name="connsiteX81" fmla="*/ 2567231 w 5272699"/>
                    <a:gd name="connsiteY81" fmla="*/ 2683471 h 5067300"/>
                    <a:gd name="connsiteX82" fmla="*/ 2567231 w 5272699"/>
                    <a:gd name="connsiteY82" fmla="*/ 4917797 h 5067300"/>
                    <a:gd name="connsiteX83" fmla="*/ 2952070 w 5272699"/>
                    <a:gd name="connsiteY83" fmla="*/ 5001260 h 5067300"/>
                    <a:gd name="connsiteX84" fmla="*/ 5012063 w 5272699"/>
                    <a:gd name="connsiteY84" fmla="*/ 3950766 h 5067300"/>
                    <a:gd name="connsiteX85" fmla="*/ 4305007 w 5272699"/>
                    <a:gd name="connsiteY85" fmla="*/ 5001260 h 5067300"/>
                    <a:gd name="connsiteX86" fmla="*/ 2952070 w 5272699"/>
                    <a:gd name="connsiteY86" fmla="*/ 5001260 h 5067300"/>
                    <a:gd name="connsiteX87" fmla="*/ 967692 w 5272699"/>
                    <a:gd name="connsiteY87" fmla="*/ 5001260 h 5067300"/>
                    <a:gd name="connsiteX88" fmla="*/ 260636 w 5272699"/>
                    <a:gd name="connsiteY88" fmla="*/ 3950766 h 5067300"/>
                    <a:gd name="connsiteX89" fmla="*/ 2320629 w 5272699"/>
                    <a:gd name="connsiteY89" fmla="*/ 5001260 h 5067300"/>
                    <a:gd name="connsiteX90" fmla="*/ 967692 w 5272699"/>
                    <a:gd name="connsiteY90" fmla="*/ 5001260 h 5067300"/>
                    <a:gd name="connsiteX91" fmla="*/ 0 w 5272699"/>
                    <a:gd name="connsiteY91" fmla="*/ 5067300 h 5067300"/>
                    <a:gd name="connsiteX92" fmla="*/ 68400 w 5272699"/>
                    <a:gd name="connsiteY92" fmla="*/ 5067300 h 5067300"/>
                    <a:gd name="connsiteX93" fmla="*/ 68400 w 5272699"/>
                    <a:gd name="connsiteY93" fmla="*/ 3902258 h 5067300"/>
                    <a:gd name="connsiteX94" fmla="*/ 852555 w 5272699"/>
                    <a:gd name="connsiteY94" fmla="*/ 5067300 h 5067300"/>
                    <a:gd name="connsiteX95" fmla="*/ 4420144 w 5272699"/>
                    <a:gd name="connsiteY95" fmla="*/ 5067300 h 5067300"/>
                    <a:gd name="connsiteX96" fmla="*/ 5204299 w 5272699"/>
                    <a:gd name="connsiteY96" fmla="*/ 3902258 h 5067300"/>
                    <a:gd name="connsiteX97" fmla="*/ 5204299 w 5272699"/>
                    <a:gd name="connsiteY97" fmla="*/ 5067300 h 5067300"/>
                    <a:gd name="connsiteX98" fmla="*/ 5272699 w 5272699"/>
                    <a:gd name="connsiteY98" fmla="*/ 5067300 h 5067300"/>
                    <a:gd name="connsiteX99" fmla="*/ 5272699 w 5272699"/>
                    <a:gd name="connsiteY99" fmla="*/ 3800634 h 5067300"/>
                    <a:gd name="connsiteX100" fmla="*/ 5272699 w 5272699"/>
                    <a:gd name="connsiteY100" fmla="*/ 0 h 5067300"/>
                    <a:gd name="connsiteX101" fmla="*/ 5204299 w 5272699"/>
                    <a:gd name="connsiteY101" fmla="*/ 0 h 5067300"/>
                    <a:gd name="connsiteX102" fmla="*/ 5204299 w 5272699"/>
                    <a:gd name="connsiteY102" fmla="*/ 1165360 h 5067300"/>
                    <a:gd name="connsiteX103" fmla="*/ 4419930 w 5272699"/>
                    <a:gd name="connsiteY103" fmla="*/ 0 h 5067300"/>
                    <a:gd name="connsiteX104" fmla="*/ 852769 w 5272699"/>
                    <a:gd name="connsiteY104" fmla="*/ 0 h 5067300"/>
                    <a:gd name="connsiteX105" fmla="*/ 68400 w 5272699"/>
                    <a:gd name="connsiteY105" fmla="*/ 1165360 h 5067300"/>
                    <a:gd name="connsiteX106" fmla="*/ 68400 w 5272699"/>
                    <a:gd name="connsiteY106" fmla="*/ 0 h 5067300"/>
                    <a:gd name="connsiteX107" fmla="*/ 0 w 5272699"/>
                    <a:gd name="connsiteY107" fmla="*/ 0 h 5067300"/>
                    <a:gd name="connsiteX108" fmla="*/ 0 w 5272699"/>
                    <a:gd name="connsiteY108" fmla="*/ 3800634 h 5067300"/>
                    <a:gd name="connsiteX109" fmla="*/ 0 w 5272699"/>
                    <a:gd name="connsiteY109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3699010 h 5067300"/>
                    <a:gd name="connsiteX53" fmla="*/ 68400 w 5272699"/>
                    <a:gd name="connsiteY53" fmla="*/ 3699010 h 5067300"/>
                    <a:gd name="connsiteX54" fmla="*/ 68400 w 5272699"/>
                    <a:gd name="connsiteY54" fmla="*/ 1368608 h 5067300"/>
                    <a:gd name="connsiteX55" fmla="*/ 852555 w 5272699"/>
                    <a:gd name="connsiteY55" fmla="*/ 2533650 h 5067300"/>
                    <a:gd name="connsiteX56" fmla="*/ 852769 w 5272699"/>
                    <a:gd name="connsiteY56" fmla="*/ 2533650 h 5067300"/>
                    <a:gd name="connsiteX57" fmla="*/ 68400 w 5272699"/>
                    <a:gd name="connsiteY57" fmla="*/ 3699010 h 5067300"/>
                    <a:gd name="connsiteX58" fmla="*/ 3573709 w 5272699"/>
                    <a:gd name="connsiteY58" fmla="*/ 3736340 h 5067300"/>
                    <a:gd name="connsiteX59" fmla="*/ 2870984 w 5272699"/>
                    <a:gd name="connsiteY59" fmla="*/ 2692281 h 5067300"/>
                    <a:gd name="connsiteX60" fmla="*/ 4918359 w 5272699"/>
                    <a:gd name="connsiteY60" fmla="*/ 3736340 h 5067300"/>
                    <a:gd name="connsiteX61" fmla="*/ 3573709 w 5272699"/>
                    <a:gd name="connsiteY61" fmla="*/ 3736340 h 5067300"/>
                    <a:gd name="connsiteX62" fmla="*/ 354340 w 5272699"/>
                    <a:gd name="connsiteY62" fmla="*/ 3736340 h 5067300"/>
                    <a:gd name="connsiteX63" fmla="*/ 2401715 w 5272699"/>
                    <a:gd name="connsiteY63" fmla="*/ 2692281 h 5067300"/>
                    <a:gd name="connsiteX64" fmla="*/ 1698990 w 5272699"/>
                    <a:gd name="connsiteY64" fmla="*/ 3736340 h 5067300"/>
                    <a:gd name="connsiteX65" fmla="*/ 354340 w 5272699"/>
                    <a:gd name="connsiteY65" fmla="*/ 3736340 h 5067300"/>
                    <a:gd name="connsiteX66" fmla="*/ 2870984 w 5272699"/>
                    <a:gd name="connsiteY66" fmla="*/ 4908987 h 5067300"/>
                    <a:gd name="connsiteX67" fmla="*/ 3573709 w 5272699"/>
                    <a:gd name="connsiteY67" fmla="*/ 3864928 h 5067300"/>
                    <a:gd name="connsiteX68" fmla="*/ 4918359 w 5272699"/>
                    <a:gd name="connsiteY68" fmla="*/ 3864928 h 5067300"/>
                    <a:gd name="connsiteX69" fmla="*/ 2870984 w 5272699"/>
                    <a:gd name="connsiteY69" fmla="*/ 4908987 h 5067300"/>
                    <a:gd name="connsiteX70" fmla="*/ 2401715 w 5272699"/>
                    <a:gd name="connsiteY70" fmla="*/ 4908987 h 5067300"/>
                    <a:gd name="connsiteX71" fmla="*/ 354340 w 5272699"/>
                    <a:gd name="connsiteY71" fmla="*/ 3864928 h 5067300"/>
                    <a:gd name="connsiteX72" fmla="*/ 1698990 w 5272699"/>
                    <a:gd name="connsiteY72" fmla="*/ 3864928 h 5067300"/>
                    <a:gd name="connsiteX73" fmla="*/ 2401715 w 5272699"/>
                    <a:gd name="connsiteY73" fmla="*/ 4908987 h 5067300"/>
                    <a:gd name="connsiteX74" fmla="*/ 2705468 w 5272699"/>
                    <a:gd name="connsiteY74" fmla="*/ 4917797 h 5067300"/>
                    <a:gd name="connsiteX75" fmla="*/ 2705468 w 5272699"/>
                    <a:gd name="connsiteY75" fmla="*/ 2683471 h 5067300"/>
                    <a:gd name="connsiteX76" fmla="*/ 3457397 w 5272699"/>
                    <a:gd name="connsiteY76" fmla="*/ 3800634 h 5067300"/>
                    <a:gd name="connsiteX77" fmla="*/ 2705468 w 5272699"/>
                    <a:gd name="connsiteY77" fmla="*/ 4917797 h 5067300"/>
                    <a:gd name="connsiteX78" fmla="*/ 2567231 w 5272699"/>
                    <a:gd name="connsiteY78" fmla="*/ 4917797 h 5067300"/>
                    <a:gd name="connsiteX79" fmla="*/ 1815302 w 5272699"/>
                    <a:gd name="connsiteY79" fmla="*/ 3800634 h 5067300"/>
                    <a:gd name="connsiteX80" fmla="*/ 2567231 w 5272699"/>
                    <a:gd name="connsiteY80" fmla="*/ 2683471 h 5067300"/>
                    <a:gd name="connsiteX81" fmla="*/ 2567231 w 5272699"/>
                    <a:gd name="connsiteY81" fmla="*/ 4917797 h 5067300"/>
                    <a:gd name="connsiteX82" fmla="*/ 2952070 w 5272699"/>
                    <a:gd name="connsiteY82" fmla="*/ 5001260 h 5067300"/>
                    <a:gd name="connsiteX83" fmla="*/ 5012063 w 5272699"/>
                    <a:gd name="connsiteY83" fmla="*/ 3950766 h 5067300"/>
                    <a:gd name="connsiteX84" fmla="*/ 4305007 w 5272699"/>
                    <a:gd name="connsiteY84" fmla="*/ 5001260 h 5067300"/>
                    <a:gd name="connsiteX85" fmla="*/ 2952070 w 5272699"/>
                    <a:gd name="connsiteY85" fmla="*/ 5001260 h 5067300"/>
                    <a:gd name="connsiteX86" fmla="*/ 967692 w 5272699"/>
                    <a:gd name="connsiteY86" fmla="*/ 5001260 h 5067300"/>
                    <a:gd name="connsiteX87" fmla="*/ 260636 w 5272699"/>
                    <a:gd name="connsiteY87" fmla="*/ 3950766 h 5067300"/>
                    <a:gd name="connsiteX88" fmla="*/ 2320629 w 5272699"/>
                    <a:gd name="connsiteY88" fmla="*/ 5001260 h 5067300"/>
                    <a:gd name="connsiteX89" fmla="*/ 967692 w 5272699"/>
                    <a:gd name="connsiteY89" fmla="*/ 5001260 h 5067300"/>
                    <a:gd name="connsiteX90" fmla="*/ 0 w 5272699"/>
                    <a:gd name="connsiteY90" fmla="*/ 5067300 h 5067300"/>
                    <a:gd name="connsiteX91" fmla="*/ 68400 w 5272699"/>
                    <a:gd name="connsiteY91" fmla="*/ 5067300 h 5067300"/>
                    <a:gd name="connsiteX92" fmla="*/ 68400 w 5272699"/>
                    <a:gd name="connsiteY92" fmla="*/ 3902258 h 5067300"/>
                    <a:gd name="connsiteX93" fmla="*/ 852555 w 5272699"/>
                    <a:gd name="connsiteY93" fmla="*/ 5067300 h 5067300"/>
                    <a:gd name="connsiteX94" fmla="*/ 4420144 w 5272699"/>
                    <a:gd name="connsiteY94" fmla="*/ 5067300 h 5067300"/>
                    <a:gd name="connsiteX95" fmla="*/ 5204299 w 5272699"/>
                    <a:gd name="connsiteY95" fmla="*/ 3902258 h 5067300"/>
                    <a:gd name="connsiteX96" fmla="*/ 5204299 w 5272699"/>
                    <a:gd name="connsiteY96" fmla="*/ 5067300 h 5067300"/>
                    <a:gd name="connsiteX97" fmla="*/ 5272699 w 5272699"/>
                    <a:gd name="connsiteY97" fmla="*/ 5067300 h 5067300"/>
                    <a:gd name="connsiteX98" fmla="*/ 5272699 w 5272699"/>
                    <a:gd name="connsiteY98" fmla="*/ 3800634 h 5067300"/>
                    <a:gd name="connsiteX99" fmla="*/ 5272699 w 5272699"/>
                    <a:gd name="connsiteY99" fmla="*/ 0 h 5067300"/>
                    <a:gd name="connsiteX100" fmla="*/ 5204299 w 5272699"/>
                    <a:gd name="connsiteY100" fmla="*/ 0 h 5067300"/>
                    <a:gd name="connsiteX101" fmla="*/ 5204299 w 5272699"/>
                    <a:gd name="connsiteY101" fmla="*/ 1165360 h 5067300"/>
                    <a:gd name="connsiteX102" fmla="*/ 4419930 w 5272699"/>
                    <a:gd name="connsiteY102" fmla="*/ 0 h 5067300"/>
                    <a:gd name="connsiteX103" fmla="*/ 852769 w 5272699"/>
                    <a:gd name="connsiteY103" fmla="*/ 0 h 5067300"/>
                    <a:gd name="connsiteX104" fmla="*/ 68400 w 5272699"/>
                    <a:gd name="connsiteY104" fmla="*/ 1165360 h 5067300"/>
                    <a:gd name="connsiteX105" fmla="*/ 68400 w 5272699"/>
                    <a:gd name="connsiteY105" fmla="*/ 0 h 5067300"/>
                    <a:gd name="connsiteX106" fmla="*/ 0 w 5272699"/>
                    <a:gd name="connsiteY106" fmla="*/ 0 h 5067300"/>
                    <a:gd name="connsiteX107" fmla="*/ 0 w 5272699"/>
                    <a:gd name="connsiteY107" fmla="*/ 3800634 h 5067300"/>
                    <a:gd name="connsiteX108" fmla="*/ 0 w 5272699"/>
                    <a:gd name="connsiteY108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3699010 h 5067300"/>
                    <a:gd name="connsiteX53" fmla="*/ 68400 w 5272699"/>
                    <a:gd name="connsiteY53" fmla="*/ 3699010 h 5067300"/>
                    <a:gd name="connsiteX54" fmla="*/ 68400 w 5272699"/>
                    <a:gd name="connsiteY54" fmla="*/ 1368608 h 5067300"/>
                    <a:gd name="connsiteX55" fmla="*/ 852555 w 5272699"/>
                    <a:gd name="connsiteY55" fmla="*/ 2533650 h 5067300"/>
                    <a:gd name="connsiteX56" fmla="*/ 852769 w 5272699"/>
                    <a:gd name="connsiteY56" fmla="*/ 2533650 h 5067300"/>
                    <a:gd name="connsiteX57" fmla="*/ 68400 w 5272699"/>
                    <a:gd name="connsiteY57" fmla="*/ 3699010 h 5067300"/>
                    <a:gd name="connsiteX58" fmla="*/ 3573709 w 5272699"/>
                    <a:gd name="connsiteY58" fmla="*/ 3736340 h 5067300"/>
                    <a:gd name="connsiteX59" fmla="*/ 2870984 w 5272699"/>
                    <a:gd name="connsiteY59" fmla="*/ 2692281 h 5067300"/>
                    <a:gd name="connsiteX60" fmla="*/ 4918359 w 5272699"/>
                    <a:gd name="connsiteY60" fmla="*/ 3736340 h 5067300"/>
                    <a:gd name="connsiteX61" fmla="*/ 3573709 w 5272699"/>
                    <a:gd name="connsiteY61" fmla="*/ 3736340 h 5067300"/>
                    <a:gd name="connsiteX62" fmla="*/ 354340 w 5272699"/>
                    <a:gd name="connsiteY62" fmla="*/ 3736340 h 5067300"/>
                    <a:gd name="connsiteX63" fmla="*/ 2401715 w 5272699"/>
                    <a:gd name="connsiteY63" fmla="*/ 2692281 h 5067300"/>
                    <a:gd name="connsiteX64" fmla="*/ 1698990 w 5272699"/>
                    <a:gd name="connsiteY64" fmla="*/ 3736340 h 5067300"/>
                    <a:gd name="connsiteX65" fmla="*/ 354340 w 5272699"/>
                    <a:gd name="connsiteY65" fmla="*/ 3736340 h 5067300"/>
                    <a:gd name="connsiteX66" fmla="*/ 2870984 w 5272699"/>
                    <a:gd name="connsiteY66" fmla="*/ 4908987 h 5067300"/>
                    <a:gd name="connsiteX67" fmla="*/ 3573709 w 5272699"/>
                    <a:gd name="connsiteY67" fmla="*/ 3864928 h 5067300"/>
                    <a:gd name="connsiteX68" fmla="*/ 4918359 w 5272699"/>
                    <a:gd name="connsiteY68" fmla="*/ 3864928 h 5067300"/>
                    <a:gd name="connsiteX69" fmla="*/ 2870984 w 5272699"/>
                    <a:gd name="connsiteY69" fmla="*/ 4908987 h 5067300"/>
                    <a:gd name="connsiteX70" fmla="*/ 2401715 w 5272699"/>
                    <a:gd name="connsiteY70" fmla="*/ 4908987 h 5067300"/>
                    <a:gd name="connsiteX71" fmla="*/ 354340 w 5272699"/>
                    <a:gd name="connsiteY71" fmla="*/ 3864928 h 5067300"/>
                    <a:gd name="connsiteX72" fmla="*/ 1698990 w 5272699"/>
                    <a:gd name="connsiteY72" fmla="*/ 3864928 h 5067300"/>
                    <a:gd name="connsiteX73" fmla="*/ 2401715 w 5272699"/>
                    <a:gd name="connsiteY73" fmla="*/ 4908987 h 5067300"/>
                    <a:gd name="connsiteX74" fmla="*/ 2705468 w 5272699"/>
                    <a:gd name="connsiteY74" fmla="*/ 4917797 h 5067300"/>
                    <a:gd name="connsiteX75" fmla="*/ 2705468 w 5272699"/>
                    <a:gd name="connsiteY75" fmla="*/ 2683471 h 5067300"/>
                    <a:gd name="connsiteX76" fmla="*/ 3457397 w 5272699"/>
                    <a:gd name="connsiteY76" fmla="*/ 3800634 h 5067300"/>
                    <a:gd name="connsiteX77" fmla="*/ 2705468 w 5272699"/>
                    <a:gd name="connsiteY77" fmla="*/ 4917797 h 5067300"/>
                    <a:gd name="connsiteX78" fmla="*/ 2567231 w 5272699"/>
                    <a:gd name="connsiteY78" fmla="*/ 4917797 h 5067300"/>
                    <a:gd name="connsiteX79" fmla="*/ 1815302 w 5272699"/>
                    <a:gd name="connsiteY79" fmla="*/ 3800634 h 5067300"/>
                    <a:gd name="connsiteX80" fmla="*/ 2567231 w 5272699"/>
                    <a:gd name="connsiteY80" fmla="*/ 2683471 h 5067300"/>
                    <a:gd name="connsiteX81" fmla="*/ 2567231 w 5272699"/>
                    <a:gd name="connsiteY81" fmla="*/ 4917797 h 5067300"/>
                    <a:gd name="connsiteX82" fmla="*/ 2952070 w 5272699"/>
                    <a:gd name="connsiteY82" fmla="*/ 5001260 h 5067300"/>
                    <a:gd name="connsiteX83" fmla="*/ 5012063 w 5272699"/>
                    <a:gd name="connsiteY83" fmla="*/ 3950766 h 5067300"/>
                    <a:gd name="connsiteX84" fmla="*/ 4305007 w 5272699"/>
                    <a:gd name="connsiteY84" fmla="*/ 5001260 h 5067300"/>
                    <a:gd name="connsiteX85" fmla="*/ 2952070 w 5272699"/>
                    <a:gd name="connsiteY85" fmla="*/ 5001260 h 5067300"/>
                    <a:gd name="connsiteX86" fmla="*/ 967692 w 5272699"/>
                    <a:gd name="connsiteY86" fmla="*/ 5001260 h 5067300"/>
                    <a:gd name="connsiteX87" fmla="*/ 260636 w 5272699"/>
                    <a:gd name="connsiteY87" fmla="*/ 3950766 h 5067300"/>
                    <a:gd name="connsiteX88" fmla="*/ 2320629 w 5272699"/>
                    <a:gd name="connsiteY88" fmla="*/ 5001260 h 5067300"/>
                    <a:gd name="connsiteX89" fmla="*/ 967692 w 5272699"/>
                    <a:gd name="connsiteY89" fmla="*/ 5001260 h 5067300"/>
                    <a:gd name="connsiteX90" fmla="*/ 0 w 5272699"/>
                    <a:gd name="connsiteY90" fmla="*/ 5067300 h 5067300"/>
                    <a:gd name="connsiteX91" fmla="*/ 68400 w 5272699"/>
                    <a:gd name="connsiteY91" fmla="*/ 5067300 h 5067300"/>
                    <a:gd name="connsiteX92" fmla="*/ 68400 w 5272699"/>
                    <a:gd name="connsiteY92" fmla="*/ 3902258 h 5067300"/>
                    <a:gd name="connsiteX93" fmla="*/ 852555 w 5272699"/>
                    <a:gd name="connsiteY93" fmla="*/ 5067300 h 5067300"/>
                    <a:gd name="connsiteX94" fmla="*/ 4420144 w 5272699"/>
                    <a:gd name="connsiteY94" fmla="*/ 5067300 h 5067300"/>
                    <a:gd name="connsiteX95" fmla="*/ 5204299 w 5272699"/>
                    <a:gd name="connsiteY95" fmla="*/ 3902258 h 5067300"/>
                    <a:gd name="connsiteX96" fmla="*/ 5204299 w 5272699"/>
                    <a:gd name="connsiteY96" fmla="*/ 5067300 h 5067300"/>
                    <a:gd name="connsiteX97" fmla="*/ 5272699 w 5272699"/>
                    <a:gd name="connsiteY97" fmla="*/ 5067300 h 5067300"/>
                    <a:gd name="connsiteX98" fmla="*/ 5272699 w 5272699"/>
                    <a:gd name="connsiteY98" fmla="*/ 0 h 5067300"/>
                    <a:gd name="connsiteX99" fmla="*/ 5204299 w 5272699"/>
                    <a:gd name="connsiteY99" fmla="*/ 0 h 5067300"/>
                    <a:gd name="connsiteX100" fmla="*/ 5204299 w 5272699"/>
                    <a:gd name="connsiteY100" fmla="*/ 1165360 h 5067300"/>
                    <a:gd name="connsiteX101" fmla="*/ 4419930 w 5272699"/>
                    <a:gd name="connsiteY101" fmla="*/ 0 h 5067300"/>
                    <a:gd name="connsiteX102" fmla="*/ 852769 w 5272699"/>
                    <a:gd name="connsiteY102" fmla="*/ 0 h 5067300"/>
                    <a:gd name="connsiteX103" fmla="*/ 68400 w 5272699"/>
                    <a:gd name="connsiteY103" fmla="*/ 1165360 h 5067300"/>
                    <a:gd name="connsiteX104" fmla="*/ 68400 w 5272699"/>
                    <a:gd name="connsiteY104" fmla="*/ 0 h 5067300"/>
                    <a:gd name="connsiteX105" fmla="*/ 0 w 5272699"/>
                    <a:gd name="connsiteY105" fmla="*/ 0 h 5067300"/>
                    <a:gd name="connsiteX106" fmla="*/ 0 w 5272699"/>
                    <a:gd name="connsiteY106" fmla="*/ 3800634 h 5067300"/>
                    <a:gd name="connsiteX107" fmla="*/ 0 w 5272699"/>
                    <a:gd name="connsiteY107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3699010 h 5067300"/>
                    <a:gd name="connsiteX53" fmla="*/ 68400 w 5272699"/>
                    <a:gd name="connsiteY53" fmla="*/ 3699010 h 5067300"/>
                    <a:gd name="connsiteX54" fmla="*/ 68400 w 5272699"/>
                    <a:gd name="connsiteY54" fmla="*/ 1368608 h 5067300"/>
                    <a:gd name="connsiteX55" fmla="*/ 852555 w 5272699"/>
                    <a:gd name="connsiteY55" fmla="*/ 2533650 h 5067300"/>
                    <a:gd name="connsiteX56" fmla="*/ 852769 w 5272699"/>
                    <a:gd name="connsiteY56" fmla="*/ 2533650 h 5067300"/>
                    <a:gd name="connsiteX57" fmla="*/ 68400 w 5272699"/>
                    <a:gd name="connsiteY57" fmla="*/ 3699010 h 5067300"/>
                    <a:gd name="connsiteX58" fmla="*/ 3573709 w 5272699"/>
                    <a:gd name="connsiteY58" fmla="*/ 3736340 h 5067300"/>
                    <a:gd name="connsiteX59" fmla="*/ 2870984 w 5272699"/>
                    <a:gd name="connsiteY59" fmla="*/ 2692281 h 5067300"/>
                    <a:gd name="connsiteX60" fmla="*/ 4918359 w 5272699"/>
                    <a:gd name="connsiteY60" fmla="*/ 3736340 h 5067300"/>
                    <a:gd name="connsiteX61" fmla="*/ 3573709 w 5272699"/>
                    <a:gd name="connsiteY61" fmla="*/ 3736340 h 5067300"/>
                    <a:gd name="connsiteX62" fmla="*/ 354340 w 5272699"/>
                    <a:gd name="connsiteY62" fmla="*/ 3736340 h 5067300"/>
                    <a:gd name="connsiteX63" fmla="*/ 2401715 w 5272699"/>
                    <a:gd name="connsiteY63" fmla="*/ 2692281 h 5067300"/>
                    <a:gd name="connsiteX64" fmla="*/ 1698990 w 5272699"/>
                    <a:gd name="connsiteY64" fmla="*/ 3736340 h 5067300"/>
                    <a:gd name="connsiteX65" fmla="*/ 354340 w 5272699"/>
                    <a:gd name="connsiteY65" fmla="*/ 3736340 h 5067300"/>
                    <a:gd name="connsiteX66" fmla="*/ 2870984 w 5272699"/>
                    <a:gd name="connsiteY66" fmla="*/ 4908987 h 5067300"/>
                    <a:gd name="connsiteX67" fmla="*/ 3573709 w 5272699"/>
                    <a:gd name="connsiteY67" fmla="*/ 3864928 h 5067300"/>
                    <a:gd name="connsiteX68" fmla="*/ 4918359 w 5272699"/>
                    <a:gd name="connsiteY68" fmla="*/ 3864928 h 5067300"/>
                    <a:gd name="connsiteX69" fmla="*/ 2870984 w 5272699"/>
                    <a:gd name="connsiteY69" fmla="*/ 4908987 h 5067300"/>
                    <a:gd name="connsiteX70" fmla="*/ 2401715 w 5272699"/>
                    <a:gd name="connsiteY70" fmla="*/ 4908987 h 5067300"/>
                    <a:gd name="connsiteX71" fmla="*/ 354340 w 5272699"/>
                    <a:gd name="connsiteY71" fmla="*/ 3864928 h 5067300"/>
                    <a:gd name="connsiteX72" fmla="*/ 1698990 w 5272699"/>
                    <a:gd name="connsiteY72" fmla="*/ 3864928 h 5067300"/>
                    <a:gd name="connsiteX73" fmla="*/ 2401715 w 5272699"/>
                    <a:gd name="connsiteY73" fmla="*/ 4908987 h 5067300"/>
                    <a:gd name="connsiteX74" fmla="*/ 2705468 w 5272699"/>
                    <a:gd name="connsiteY74" fmla="*/ 4917797 h 5067300"/>
                    <a:gd name="connsiteX75" fmla="*/ 2705468 w 5272699"/>
                    <a:gd name="connsiteY75" fmla="*/ 2683471 h 5067300"/>
                    <a:gd name="connsiteX76" fmla="*/ 3457397 w 5272699"/>
                    <a:gd name="connsiteY76" fmla="*/ 3800634 h 5067300"/>
                    <a:gd name="connsiteX77" fmla="*/ 2705468 w 5272699"/>
                    <a:gd name="connsiteY77" fmla="*/ 4917797 h 5067300"/>
                    <a:gd name="connsiteX78" fmla="*/ 2567231 w 5272699"/>
                    <a:gd name="connsiteY78" fmla="*/ 4917797 h 5067300"/>
                    <a:gd name="connsiteX79" fmla="*/ 1815302 w 5272699"/>
                    <a:gd name="connsiteY79" fmla="*/ 3800634 h 5067300"/>
                    <a:gd name="connsiteX80" fmla="*/ 2567231 w 5272699"/>
                    <a:gd name="connsiteY80" fmla="*/ 2683471 h 5067300"/>
                    <a:gd name="connsiteX81" fmla="*/ 2567231 w 5272699"/>
                    <a:gd name="connsiteY81" fmla="*/ 4917797 h 5067300"/>
                    <a:gd name="connsiteX82" fmla="*/ 2952070 w 5272699"/>
                    <a:gd name="connsiteY82" fmla="*/ 5001260 h 5067300"/>
                    <a:gd name="connsiteX83" fmla="*/ 5012063 w 5272699"/>
                    <a:gd name="connsiteY83" fmla="*/ 3950766 h 5067300"/>
                    <a:gd name="connsiteX84" fmla="*/ 4305007 w 5272699"/>
                    <a:gd name="connsiteY84" fmla="*/ 5001260 h 5067300"/>
                    <a:gd name="connsiteX85" fmla="*/ 2952070 w 5272699"/>
                    <a:gd name="connsiteY85" fmla="*/ 5001260 h 5067300"/>
                    <a:gd name="connsiteX86" fmla="*/ 967692 w 5272699"/>
                    <a:gd name="connsiteY86" fmla="*/ 5001260 h 5067300"/>
                    <a:gd name="connsiteX87" fmla="*/ 260636 w 5272699"/>
                    <a:gd name="connsiteY87" fmla="*/ 3950766 h 5067300"/>
                    <a:gd name="connsiteX88" fmla="*/ 2320629 w 5272699"/>
                    <a:gd name="connsiteY88" fmla="*/ 5001260 h 5067300"/>
                    <a:gd name="connsiteX89" fmla="*/ 967692 w 5272699"/>
                    <a:gd name="connsiteY89" fmla="*/ 5001260 h 5067300"/>
                    <a:gd name="connsiteX90" fmla="*/ 0 w 5272699"/>
                    <a:gd name="connsiteY90" fmla="*/ 5067300 h 5067300"/>
                    <a:gd name="connsiteX91" fmla="*/ 68400 w 5272699"/>
                    <a:gd name="connsiteY91" fmla="*/ 5067300 h 5067300"/>
                    <a:gd name="connsiteX92" fmla="*/ 68400 w 5272699"/>
                    <a:gd name="connsiteY92" fmla="*/ 3902258 h 5067300"/>
                    <a:gd name="connsiteX93" fmla="*/ 852555 w 5272699"/>
                    <a:gd name="connsiteY93" fmla="*/ 5067300 h 5067300"/>
                    <a:gd name="connsiteX94" fmla="*/ 4420144 w 5272699"/>
                    <a:gd name="connsiteY94" fmla="*/ 5067300 h 5067300"/>
                    <a:gd name="connsiteX95" fmla="*/ 5204299 w 5272699"/>
                    <a:gd name="connsiteY95" fmla="*/ 3902258 h 5067300"/>
                    <a:gd name="connsiteX96" fmla="*/ 5204299 w 5272699"/>
                    <a:gd name="connsiteY96" fmla="*/ 5067300 h 5067300"/>
                    <a:gd name="connsiteX97" fmla="*/ 5272699 w 5272699"/>
                    <a:gd name="connsiteY97" fmla="*/ 5067300 h 5067300"/>
                    <a:gd name="connsiteX98" fmla="*/ 5272699 w 5272699"/>
                    <a:gd name="connsiteY98" fmla="*/ 0 h 5067300"/>
                    <a:gd name="connsiteX99" fmla="*/ 5204299 w 5272699"/>
                    <a:gd name="connsiteY99" fmla="*/ 0 h 5067300"/>
                    <a:gd name="connsiteX100" fmla="*/ 5204299 w 5272699"/>
                    <a:gd name="connsiteY100" fmla="*/ 1165360 h 5067300"/>
                    <a:gd name="connsiteX101" fmla="*/ 4419930 w 5272699"/>
                    <a:gd name="connsiteY101" fmla="*/ 0 h 5067300"/>
                    <a:gd name="connsiteX102" fmla="*/ 852769 w 5272699"/>
                    <a:gd name="connsiteY102" fmla="*/ 0 h 5067300"/>
                    <a:gd name="connsiteX103" fmla="*/ 68400 w 5272699"/>
                    <a:gd name="connsiteY103" fmla="*/ 1165360 h 5067300"/>
                    <a:gd name="connsiteX104" fmla="*/ 68400 w 5272699"/>
                    <a:gd name="connsiteY104" fmla="*/ 0 h 5067300"/>
                    <a:gd name="connsiteX105" fmla="*/ 0 w 5272699"/>
                    <a:gd name="connsiteY105" fmla="*/ 0 h 5067300"/>
                    <a:gd name="connsiteX106" fmla="*/ 0 w 5272699"/>
                    <a:gd name="connsiteY106" fmla="*/ 5067300 h 5067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</a:cxnLst>
                  <a:rect l="l" t="t" r="r" b="b"/>
                  <a:pathLst>
                    <a:path w="5272699" h="5067300">
                      <a:moveTo>
                        <a:pt x="5012063" y="1116852"/>
                      </a:moveTo>
                      <a:lnTo>
                        <a:pt x="2952070" y="66358"/>
                      </a:lnTo>
                      <a:lnTo>
                        <a:pt x="4305007" y="66358"/>
                      </a:lnTo>
                      <a:lnTo>
                        <a:pt x="5012063" y="1116852"/>
                      </a:lnTo>
                      <a:close/>
                      <a:moveTo>
                        <a:pt x="260636" y="1116852"/>
                      </a:moveTo>
                      <a:lnTo>
                        <a:pt x="967692" y="66358"/>
                      </a:lnTo>
                      <a:lnTo>
                        <a:pt x="2320629" y="66358"/>
                      </a:lnTo>
                      <a:lnTo>
                        <a:pt x="260636" y="1116852"/>
                      </a:lnTo>
                      <a:close/>
                      <a:moveTo>
                        <a:pt x="3573709" y="1202690"/>
                      </a:moveTo>
                      <a:lnTo>
                        <a:pt x="2870984" y="158631"/>
                      </a:lnTo>
                      <a:lnTo>
                        <a:pt x="4918359" y="1202690"/>
                      </a:lnTo>
                      <a:lnTo>
                        <a:pt x="3573709" y="1202690"/>
                      </a:lnTo>
                      <a:close/>
                      <a:moveTo>
                        <a:pt x="354340" y="1202690"/>
                      </a:moveTo>
                      <a:lnTo>
                        <a:pt x="2401715" y="158631"/>
                      </a:lnTo>
                      <a:lnTo>
                        <a:pt x="1698990" y="1202690"/>
                      </a:lnTo>
                      <a:lnTo>
                        <a:pt x="354340" y="1202690"/>
                      </a:lnTo>
                      <a:close/>
                      <a:moveTo>
                        <a:pt x="2870984" y="2375337"/>
                      </a:moveTo>
                      <a:lnTo>
                        <a:pt x="3573709" y="1331278"/>
                      </a:lnTo>
                      <a:lnTo>
                        <a:pt x="4918359" y="1331278"/>
                      </a:lnTo>
                      <a:lnTo>
                        <a:pt x="2870984" y="2375337"/>
                      </a:lnTo>
                      <a:close/>
                      <a:moveTo>
                        <a:pt x="2401715" y="2375337"/>
                      </a:moveTo>
                      <a:lnTo>
                        <a:pt x="354340" y="1331278"/>
                      </a:lnTo>
                      <a:lnTo>
                        <a:pt x="1698990" y="1331278"/>
                      </a:lnTo>
                      <a:lnTo>
                        <a:pt x="2401715" y="2375337"/>
                      </a:lnTo>
                      <a:close/>
                      <a:moveTo>
                        <a:pt x="2705468" y="2384147"/>
                      </a:moveTo>
                      <a:lnTo>
                        <a:pt x="2705468" y="149821"/>
                      </a:lnTo>
                      <a:lnTo>
                        <a:pt x="3457397" y="1266984"/>
                      </a:lnTo>
                      <a:lnTo>
                        <a:pt x="2705468" y="2384147"/>
                      </a:lnTo>
                      <a:close/>
                      <a:moveTo>
                        <a:pt x="2567231" y="2384147"/>
                      </a:moveTo>
                      <a:lnTo>
                        <a:pt x="1815302" y="1266984"/>
                      </a:lnTo>
                      <a:lnTo>
                        <a:pt x="2567231" y="149821"/>
                      </a:lnTo>
                      <a:lnTo>
                        <a:pt x="2567231" y="2384147"/>
                      </a:lnTo>
                      <a:close/>
                      <a:moveTo>
                        <a:pt x="2952070" y="2467610"/>
                      </a:moveTo>
                      <a:lnTo>
                        <a:pt x="5012063" y="1417116"/>
                      </a:lnTo>
                      <a:lnTo>
                        <a:pt x="4305007" y="2467610"/>
                      </a:lnTo>
                      <a:lnTo>
                        <a:pt x="2952070" y="2467610"/>
                      </a:lnTo>
                      <a:close/>
                      <a:moveTo>
                        <a:pt x="967692" y="2467610"/>
                      </a:moveTo>
                      <a:lnTo>
                        <a:pt x="260636" y="1417116"/>
                      </a:lnTo>
                      <a:lnTo>
                        <a:pt x="2320629" y="2467610"/>
                      </a:lnTo>
                      <a:lnTo>
                        <a:pt x="967692" y="2467610"/>
                      </a:lnTo>
                      <a:close/>
                      <a:moveTo>
                        <a:pt x="5012063" y="3650502"/>
                      </a:moveTo>
                      <a:lnTo>
                        <a:pt x="2952070" y="2600008"/>
                      </a:lnTo>
                      <a:lnTo>
                        <a:pt x="4305007" y="2600008"/>
                      </a:lnTo>
                      <a:lnTo>
                        <a:pt x="5012063" y="3650502"/>
                      </a:lnTo>
                      <a:close/>
                      <a:moveTo>
                        <a:pt x="260636" y="3650502"/>
                      </a:moveTo>
                      <a:lnTo>
                        <a:pt x="967692" y="2600008"/>
                      </a:lnTo>
                      <a:lnTo>
                        <a:pt x="2320629" y="2600008"/>
                      </a:lnTo>
                      <a:lnTo>
                        <a:pt x="260636" y="3650502"/>
                      </a:lnTo>
                      <a:close/>
                      <a:moveTo>
                        <a:pt x="5204299" y="3699010"/>
                      </a:moveTo>
                      <a:lnTo>
                        <a:pt x="4419930" y="2533650"/>
                      </a:lnTo>
                      <a:lnTo>
                        <a:pt x="4420144" y="2533650"/>
                      </a:lnTo>
                      <a:lnTo>
                        <a:pt x="5204299" y="1368608"/>
                      </a:lnTo>
                      <a:lnTo>
                        <a:pt x="5204299" y="3699010"/>
                      </a:lnTo>
                      <a:close/>
                      <a:moveTo>
                        <a:pt x="68400" y="3699010"/>
                      </a:moveTo>
                      <a:lnTo>
                        <a:pt x="68400" y="1368608"/>
                      </a:lnTo>
                      <a:lnTo>
                        <a:pt x="852555" y="2533650"/>
                      </a:lnTo>
                      <a:lnTo>
                        <a:pt x="852769" y="2533650"/>
                      </a:lnTo>
                      <a:lnTo>
                        <a:pt x="68400" y="3699010"/>
                      </a:lnTo>
                      <a:close/>
                      <a:moveTo>
                        <a:pt x="3573709" y="3736340"/>
                      </a:moveTo>
                      <a:lnTo>
                        <a:pt x="2870984" y="2692281"/>
                      </a:lnTo>
                      <a:lnTo>
                        <a:pt x="4918359" y="3736340"/>
                      </a:lnTo>
                      <a:lnTo>
                        <a:pt x="3573709" y="3736340"/>
                      </a:lnTo>
                      <a:close/>
                      <a:moveTo>
                        <a:pt x="354340" y="3736340"/>
                      </a:moveTo>
                      <a:lnTo>
                        <a:pt x="2401715" y="2692281"/>
                      </a:lnTo>
                      <a:lnTo>
                        <a:pt x="1698990" y="3736340"/>
                      </a:lnTo>
                      <a:lnTo>
                        <a:pt x="354340" y="3736340"/>
                      </a:lnTo>
                      <a:close/>
                      <a:moveTo>
                        <a:pt x="2870984" y="4908987"/>
                      </a:moveTo>
                      <a:lnTo>
                        <a:pt x="3573709" y="3864928"/>
                      </a:lnTo>
                      <a:lnTo>
                        <a:pt x="4918359" y="3864928"/>
                      </a:lnTo>
                      <a:lnTo>
                        <a:pt x="2870984" y="4908987"/>
                      </a:lnTo>
                      <a:close/>
                      <a:moveTo>
                        <a:pt x="2401715" y="4908987"/>
                      </a:moveTo>
                      <a:lnTo>
                        <a:pt x="354340" y="3864928"/>
                      </a:lnTo>
                      <a:lnTo>
                        <a:pt x="1698990" y="3864928"/>
                      </a:lnTo>
                      <a:lnTo>
                        <a:pt x="2401715" y="4908987"/>
                      </a:lnTo>
                      <a:close/>
                      <a:moveTo>
                        <a:pt x="2705468" y="4917797"/>
                      </a:moveTo>
                      <a:lnTo>
                        <a:pt x="2705468" y="2683471"/>
                      </a:lnTo>
                      <a:lnTo>
                        <a:pt x="3457397" y="3800634"/>
                      </a:lnTo>
                      <a:lnTo>
                        <a:pt x="2705468" y="4917797"/>
                      </a:lnTo>
                      <a:close/>
                      <a:moveTo>
                        <a:pt x="2567231" y="4917797"/>
                      </a:moveTo>
                      <a:lnTo>
                        <a:pt x="1815302" y="3800634"/>
                      </a:lnTo>
                      <a:lnTo>
                        <a:pt x="2567231" y="2683471"/>
                      </a:lnTo>
                      <a:lnTo>
                        <a:pt x="2567231" y="4917797"/>
                      </a:lnTo>
                      <a:close/>
                      <a:moveTo>
                        <a:pt x="2952070" y="5001260"/>
                      </a:moveTo>
                      <a:lnTo>
                        <a:pt x="5012063" y="3950766"/>
                      </a:lnTo>
                      <a:lnTo>
                        <a:pt x="4305007" y="5001260"/>
                      </a:lnTo>
                      <a:lnTo>
                        <a:pt x="2952070" y="5001260"/>
                      </a:lnTo>
                      <a:close/>
                      <a:moveTo>
                        <a:pt x="967692" y="5001260"/>
                      </a:moveTo>
                      <a:lnTo>
                        <a:pt x="260636" y="3950766"/>
                      </a:lnTo>
                      <a:lnTo>
                        <a:pt x="2320629" y="5001260"/>
                      </a:lnTo>
                      <a:lnTo>
                        <a:pt x="967692" y="5001260"/>
                      </a:lnTo>
                      <a:close/>
                      <a:moveTo>
                        <a:pt x="0" y="5067300"/>
                      </a:moveTo>
                      <a:lnTo>
                        <a:pt x="68400" y="5067300"/>
                      </a:lnTo>
                      <a:lnTo>
                        <a:pt x="68400" y="3902258"/>
                      </a:lnTo>
                      <a:lnTo>
                        <a:pt x="852555" y="5067300"/>
                      </a:lnTo>
                      <a:lnTo>
                        <a:pt x="4420144" y="5067300"/>
                      </a:lnTo>
                      <a:lnTo>
                        <a:pt x="5204299" y="3902258"/>
                      </a:lnTo>
                      <a:lnTo>
                        <a:pt x="5204299" y="5067300"/>
                      </a:lnTo>
                      <a:lnTo>
                        <a:pt x="5272699" y="5067300"/>
                      </a:lnTo>
                      <a:lnTo>
                        <a:pt x="5272699" y="0"/>
                      </a:lnTo>
                      <a:lnTo>
                        <a:pt x="5204299" y="0"/>
                      </a:lnTo>
                      <a:lnTo>
                        <a:pt x="5204299" y="1165360"/>
                      </a:lnTo>
                      <a:lnTo>
                        <a:pt x="4419930" y="0"/>
                      </a:lnTo>
                      <a:lnTo>
                        <a:pt x="852769" y="0"/>
                      </a:lnTo>
                      <a:lnTo>
                        <a:pt x="68400" y="1165360"/>
                      </a:lnTo>
                      <a:lnTo>
                        <a:pt x="68400" y="0"/>
                      </a:lnTo>
                      <a:lnTo>
                        <a:pt x="0" y="0"/>
                      </a:lnTo>
                      <a:lnTo>
                        <a:pt x="0" y="5067300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4" name="グループ化 183">
                <a:extLst>
                  <a:ext uri="{FF2B5EF4-FFF2-40B4-BE49-F238E27FC236}">
                    <a16:creationId xmlns:a16="http://schemas.microsoft.com/office/drawing/2014/main" id="{7F8381B3-113D-488F-9976-76039B7AB2F1}"/>
                  </a:ext>
                </a:extLst>
              </p:cNvPr>
              <p:cNvGrpSpPr/>
              <p:nvPr/>
            </p:nvGrpSpPr>
            <p:grpSpPr>
              <a:xfrm>
                <a:off x="4738254" y="4354891"/>
                <a:ext cx="1055717" cy="1014592"/>
                <a:chOff x="1762298" y="823168"/>
                <a:chExt cx="5272699" cy="5067301"/>
              </a:xfrm>
            </p:grpSpPr>
            <p:sp>
              <p:nvSpPr>
                <p:cNvPr id="185" name="正方形/長方形 184">
                  <a:extLst>
                    <a:ext uri="{FF2B5EF4-FFF2-40B4-BE49-F238E27FC236}">
                      <a16:creationId xmlns:a16="http://schemas.microsoft.com/office/drawing/2014/main" id="{EFE20E45-9ADA-4C5D-9BB1-098669815964}"/>
                    </a:ext>
                  </a:extLst>
                </p:cNvPr>
                <p:cNvSpPr/>
                <p:nvPr/>
              </p:nvSpPr>
              <p:spPr>
                <a:xfrm>
                  <a:off x="1762298" y="823169"/>
                  <a:ext cx="5272699" cy="5067300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65E9C82C-3627-4B89-A55D-F25C0F23BBAC}"/>
                    </a:ext>
                  </a:extLst>
                </p:cNvPr>
                <p:cNvSpPr/>
                <p:nvPr/>
              </p:nvSpPr>
              <p:spPr>
                <a:xfrm>
                  <a:off x="4464050" y="210820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92881512-E6E4-4C3C-B235-C44E51732CDC}"/>
                    </a:ext>
                  </a:extLst>
                </p:cNvPr>
                <p:cNvSpPr/>
                <p:nvPr/>
              </p:nvSpPr>
              <p:spPr>
                <a:xfrm>
                  <a:off x="4508099" y="210820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" name="フリーフォーム: 図形 187">
                  <a:extLst>
                    <a:ext uri="{FF2B5EF4-FFF2-40B4-BE49-F238E27FC236}">
                      <a16:creationId xmlns:a16="http://schemas.microsoft.com/office/drawing/2014/main" id="{5A20516F-338F-4867-8E9D-CEE2EC2EDBFA}"/>
                    </a:ext>
                  </a:extLst>
                </p:cNvPr>
                <p:cNvSpPr/>
                <p:nvPr/>
              </p:nvSpPr>
              <p:spPr>
                <a:xfrm flipH="1">
                  <a:off x="1871749" y="210820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A42B22C6-0B11-4CF6-88E8-ED8D4D49603C}"/>
                    </a:ext>
                  </a:extLst>
                </p:cNvPr>
                <p:cNvSpPr/>
                <p:nvPr/>
              </p:nvSpPr>
              <p:spPr>
                <a:xfrm flipV="1">
                  <a:off x="4508099" y="337820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" name="フリーフォーム: 図形 189">
                  <a:extLst>
                    <a:ext uri="{FF2B5EF4-FFF2-40B4-BE49-F238E27FC236}">
                      <a16:creationId xmlns:a16="http://schemas.microsoft.com/office/drawing/2014/main" id="{59B3CE5E-176C-4129-BBF9-689DDAE7D02C}"/>
                    </a:ext>
                  </a:extLst>
                </p:cNvPr>
                <p:cNvSpPr/>
                <p:nvPr/>
              </p:nvSpPr>
              <p:spPr>
                <a:xfrm flipH="1" flipV="1">
                  <a:off x="1871749" y="337820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" name="二等辺三角形 190">
                  <a:extLst>
                    <a:ext uri="{FF2B5EF4-FFF2-40B4-BE49-F238E27FC236}">
                      <a16:creationId xmlns:a16="http://schemas.microsoft.com/office/drawing/2014/main" id="{D6531475-56E3-4931-A6EC-9D861B201AC0}"/>
                    </a:ext>
                  </a:extLst>
                </p:cNvPr>
                <p:cNvSpPr/>
                <p:nvPr/>
              </p:nvSpPr>
              <p:spPr>
                <a:xfrm rot="16200000">
                  <a:off x="2686050" y="1644650"/>
                  <a:ext cx="2457450" cy="895350"/>
                </a:xfrm>
                <a:prstGeom prst="triangle">
                  <a:avLst/>
                </a:pr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" name="二等辺三角形 191">
                  <a:extLst>
                    <a:ext uri="{FF2B5EF4-FFF2-40B4-BE49-F238E27FC236}">
                      <a16:creationId xmlns:a16="http://schemas.microsoft.com/office/drawing/2014/main" id="{89AD61A4-AA24-448C-B099-CADBB847AAC6}"/>
                    </a:ext>
                  </a:extLst>
                </p:cNvPr>
                <p:cNvSpPr/>
                <p:nvPr/>
              </p:nvSpPr>
              <p:spPr>
                <a:xfrm rot="5400000" flipH="1">
                  <a:off x="3625449" y="1644650"/>
                  <a:ext cx="2457450" cy="895350"/>
                </a:xfrm>
                <a:prstGeom prst="triangl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" name="二等辺三角形 192">
                  <a:extLst>
                    <a:ext uri="{FF2B5EF4-FFF2-40B4-BE49-F238E27FC236}">
                      <a16:creationId xmlns:a16="http://schemas.microsoft.com/office/drawing/2014/main" id="{B8D4E87F-F350-4F0E-AB09-CA2938BBFC51}"/>
                    </a:ext>
                  </a:extLst>
                </p:cNvPr>
                <p:cNvSpPr/>
                <p:nvPr/>
              </p:nvSpPr>
              <p:spPr>
                <a:xfrm rot="16200000">
                  <a:off x="2686050" y="4191000"/>
                  <a:ext cx="2457450" cy="895350"/>
                </a:xfrm>
                <a:prstGeom prst="triangl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" name="二等辺三角形 193">
                  <a:extLst>
                    <a:ext uri="{FF2B5EF4-FFF2-40B4-BE49-F238E27FC236}">
                      <a16:creationId xmlns:a16="http://schemas.microsoft.com/office/drawing/2014/main" id="{E778EB4E-C1E2-4850-A607-7B28D5190001}"/>
                    </a:ext>
                  </a:extLst>
                </p:cNvPr>
                <p:cNvSpPr/>
                <p:nvPr/>
              </p:nvSpPr>
              <p:spPr>
                <a:xfrm rot="5400000" flipH="1">
                  <a:off x="3625449" y="4191000"/>
                  <a:ext cx="2457450" cy="895350"/>
                </a:xfrm>
                <a:prstGeom prst="triangle">
                  <a:avLst/>
                </a:pr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" name="フリーフォーム: 図形 194">
                  <a:extLst>
                    <a:ext uri="{FF2B5EF4-FFF2-40B4-BE49-F238E27FC236}">
                      <a16:creationId xmlns:a16="http://schemas.microsoft.com/office/drawing/2014/main" id="{A1FD1682-C527-4455-9B72-911E0079799A}"/>
                    </a:ext>
                  </a:extLst>
                </p:cNvPr>
                <p:cNvSpPr/>
                <p:nvPr/>
              </p:nvSpPr>
              <p:spPr>
                <a:xfrm>
                  <a:off x="1895648" y="3419474"/>
                  <a:ext cx="2425700" cy="1223965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  <a:gd name="connsiteX0" fmla="*/ 0 w 2406650"/>
                    <a:gd name="connsiteY0" fmla="*/ 1246026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46026 h 1250950"/>
                    <a:gd name="connsiteX0" fmla="*/ 0 w 2425700"/>
                    <a:gd name="connsiteY0" fmla="*/ 1265727 h 1265727"/>
                    <a:gd name="connsiteX1" fmla="*/ 1587500 w 2425700"/>
                    <a:gd name="connsiteY1" fmla="*/ 1250950 h 1265727"/>
                    <a:gd name="connsiteX2" fmla="*/ 2425700 w 2425700"/>
                    <a:gd name="connsiteY2" fmla="*/ 0 h 1265727"/>
                    <a:gd name="connsiteX3" fmla="*/ 0 w 2425700"/>
                    <a:gd name="connsiteY3" fmla="*/ 1265727 h 1265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25700" h="1265727">
                      <a:moveTo>
                        <a:pt x="0" y="1265727"/>
                      </a:moveTo>
                      <a:lnTo>
                        <a:pt x="1587500" y="1250950"/>
                      </a:lnTo>
                      <a:lnTo>
                        <a:pt x="2425700" y="0"/>
                      </a:lnTo>
                      <a:lnTo>
                        <a:pt x="0" y="1265727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" name="フリーフォーム: 図形 195">
                  <a:extLst>
                    <a:ext uri="{FF2B5EF4-FFF2-40B4-BE49-F238E27FC236}">
                      <a16:creationId xmlns:a16="http://schemas.microsoft.com/office/drawing/2014/main" id="{285959CB-E5FD-4F01-ACB3-6CD29C07CDE6}"/>
                    </a:ext>
                  </a:extLst>
                </p:cNvPr>
                <p:cNvSpPr/>
                <p:nvPr/>
              </p:nvSpPr>
              <p:spPr>
                <a:xfrm flipH="1">
                  <a:off x="4480211" y="3386882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" name="フリーフォーム: 図形 196">
                  <a:extLst>
                    <a:ext uri="{FF2B5EF4-FFF2-40B4-BE49-F238E27FC236}">
                      <a16:creationId xmlns:a16="http://schemas.microsoft.com/office/drawing/2014/main" id="{FBB0BD35-00A7-4CED-A79A-5D981DAED9CD}"/>
                    </a:ext>
                  </a:extLst>
                </p:cNvPr>
                <p:cNvSpPr/>
                <p:nvPr/>
              </p:nvSpPr>
              <p:spPr>
                <a:xfrm flipV="1">
                  <a:off x="1895648" y="2109259"/>
                  <a:ext cx="2425700" cy="1223965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  <a:gd name="connsiteX0" fmla="*/ 0 w 2406650"/>
                    <a:gd name="connsiteY0" fmla="*/ 1246026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46026 h 1250950"/>
                    <a:gd name="connsiteX0" fmla="*/ 0 w 2425700"/>
                    <a:gd name="connsiteY0" fmla="*/ 1265727 h 1265727"/>
                    <a:gd name="connsiteX1" fmla="*/ 1587500 w 2425700"/>
                    <a:gd name="connsiteY1" fmla="*/ 1250950 h 1265727"/>
                    <a:gd name="connsiteX2" fmla="*/ 2425700 w 2425700"/>
                    <a:gd name="connsiteY2" fmla="*/ 0 h 1265727"/>
                    <a:gd name="connsiteX3" fmla="*/ 0 w 2425700"/>
                    <a:gd name="connsiteY3" fmla="*/ 1265727 h 1265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25700" h="1265727">
                      <a:moveTo>
                        <a:pt x="0" y="1265727"/>
                      </a:moveTo>
                      <a:lnTo>
                        <a:pt x="1587500" y="1250950"/>
                      </a:lnTo>
                      <a:lnTo>
                        <a:pt x="2425700" y="0"/>
                      </a:lnTo>
                      <a:lnTo>
                        <a:pt x="0" y="1265727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" name="フリーフォーム: 図形 197">
                  <a:extLst>
                    <a:ext uri="{FF2B5EF4-FFF2-40B4-BE49-F238E27FC236}">
                      <a16:creationId xmlns:a16="http://schemas.microsoft.com/office/drawing/2014/main" id="{28A877CF-2D7A-4024-B8DE-E7F3D61DF352}"/>
                    </a:ext>
                  </a:extLst>
                </p:cNvPr>
                <p:cNvSpPr/>
                <p:nvPr/>
              </p:nvSpPr>
              <p:spPr>
                <a:xfrm flipH="1" flipV="1">
                  <a:off x="4480211" y="2076667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" name="フリーフォーム: 図形 198">
                  <a:extLst>
                    <a:ext uri="{FF2B5EF4-FFF2-40B4-BE49-F238E27FC236}">
                      <a16:creationId xmlns:a16="http://schemas.microsoft.com/office/drawing/2014/main" id="{2B000108-3560-4A2F-8AF5-87249F6A9064}"/>
                    </a:ext>
                  </a:extLst>
                </p:cNvPr>
                <p:cNvSpPr/>
                <p:nvPr/>
              </p:nvSpPr>
              <p:spPr>
                <a:xfrm flipV="1">
                  <a:off x="4508099" y="84836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" name="フリーフォーム: 図形 199">
                  <a:extLst>
                    <a:ext uri="{FF2B5EF4-FFF2-40B4-BE49-F238E27FC236}">
                      <a16:creationId xmlns:a16="http://schemas.microsoft.com/office/drawing/2014/main" id="{EC01CCBE-8B0B-4C58-B5B4-1E8CF4CF0502}"/>
                    </a:ext>
                  </a:extLst>
                </p:cNvPr>
                <p:cNvSpPr/>
                <p:nvPr/>
              </p:nvSpPr>
              <p:spPr>
                <a:xfrm flipH="1" flipV="1">
                  <a:off x="1871749" y="84836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" name="フリーフォーム: 図形 200">
                  <a:extLst>
                    <a:ext uri="{FF2B5EF4-FFF2-40B4-BE49-F238E27FC236}">
                      <a16:creationId xmlns:a16="http://schemas.microsoft.com/office/drawing/2014/main" id="{6F02D8BD-62EC-42EE-B96E-F1171D799A98}"/>
                    </a:ext>
                  </a:extLst>
                </p:cNvPr>
                <p:cNvSpPr/>
                <p:nvPr/>
              </p:nvSpPr>
              <p:spPr>
                <a:xfrm>
                  <a:off x="1895648" y="889634"/>
                  <a:ext cx="2425700" cy="1223965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  <a:gd name="connsiteX0" fmla="*/ 0 w 2406650"/>
                    <a:gd name="connsiteY0" fmla="*/ 1246026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46026 h 1250950"/>
                    <a:gd name="connsiteX0" fmla="*/ 0 w 2425700"/>
                    <a:gd name="connsiteY0" fmla="*/ 1265727 h 1265727"/>
                    <a:gd name="connsiteX1" fmla="*/ 1587500 w 2425700"/>
                    <a:gd name="connsiteY1" fmla="*/ 1250950 h 1265727"/>
                    <a:gd name="connsiteX2" fmla="*/ 2425700 w 2425700"/>
                    <a:gd name="connsiteY2" fmla="*/ 0 h 1265727"/>
                    <a:gd name="connsiteX3" fmla="*/ 0 w 2425700"/>
                    <a:gd name="connsiteY3" fmla="*/ 1265727 h 1265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25700" h="1265727">
                      <a:moveTo>
                        <a:pt x="0" y="1265727"/>
                      </a:moveTo>
                      <a:lnTo>
                        <a:pt x="1587500" y="1250950"/>
                      </a:lnTo>
                      <a:lnTo>
                        <a:pt x="2425700" y="0"/>
                      </a:lnTo>
                      <a:lnTo>
                        <a:pt x="0" y="1265727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2" name="フリーフォーム: 図形 201">
                  <a:extLst>
                    <a:ext uri="{FF2B5EF4-FFF2-40B4-BE49-F238E27FC236}">
                      <a16:creationId xmlns:a16="http://schemas.microsoft.com/office/drawing/2014/main" id="{027E3E85-C964-4114-BDC0-B58D959A597E}"/>
                    </a:ext>
                  </a:extLst>
                </p:cNvPr>
                <p:cNvSpPr/>
                <p:nvPr/>
              </p:nvSpPr>
              <p:spPr>
                <a:xfrm flipH="1">
                  <a:off x="4480211" y="857042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3" name="フリーフォーム: 図形 202">
                  <a:extLst>
                    <a:ext uri="{FF2B5EF4-FFF2-40B4-BE49-F238E27FC236}">
                      <a16:creationId xmlns:a16="http://schemas.microsoft.com/office/drawing/2014/main" id="{6231BCA2-C8F0-4ECF-8FF3-09A1D7DA49CB}"/>
                    </a:ext>
                  </a:extLst>
                </p:cNvPr>
                <p:cNvSpPr/>
                <p:nvPr/>
              </p:nvSpPr>
              <p:spPr>
                <a:xfrm>
                  <a:off x="4508099" y="4614178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4" name="フリーフォーム: 図形 203">
                  <a:extLst>
                    <a:ext uri="{FF2B5EF4-FFF2-40B4-BE49-F238E27FC236}">
                      <a16:creationId xmlns:a16="http://schemas.microsoft.com/office/drawing/2014/main" id="{913E4289-D0E4-4096-B500-99C3824E7BBE}"/>
                    </a:ext>
                  </a:extLst>
                </p:cNvPr>
                <p:cNvSpPr/>
                <p:nvPr/>
              </p:nvSpPr>
              <p:spPr>
                <a:xfrm flipH="1">
                  <a:off x="1871749" y="4614178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05" name="フリーフォーム: 図形 204">
                  <a:extLst>
                    <a:ext uri="{FF2B5EF4-FFF2-40B4-BE49-F238E27FC236}">
                      <a16:creationId xmlns:a16="http://schemas.microsoft.com/office/drawing/2014/main" id="{54AA3659-A3D2-4EFD-9B49-B1729DD42DA2}"/>
                    </a:ext>
                  </a:extLst>
                </p:cNvPr>
                <p:cNvSpPr/>
                <p:nvPr/>
              </p:nvSpPr>
              <p:spPr>
                <a:xfrm flipV="1">
                  <a:off x="1895648" y="4615237"/>
                  <a:ext cx="2425700" cy="1223965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  <a:gd name="connsiteX0" fmla="*/ 0 w 2406650"/>
                    <a:gd name="connsiteY0" fmla="*/ 1246026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46026 h 1250950"/>
                    <a:gd name="connsiteX0" fmla="*/ 0 w 2425700"/>
                    <a:gd name="connsiteY0" fmla="*/ 1265727 h 1265727"/>
                    <a:gd name="connsiteX1" fmla="*/ 1587500 w 2425700"/>
                    <a:gd name="connsiteY1" fmla="*/ 1250950 h 1265727"/>
                    <a:gd name="connsiteX2" fmla="*/ 2425700 w 2425700"/>
                    <a:gd name="connsiteY2" fmla="*/ 0 h 1265727"/>
                    <a:gd name="connsiteX3" fmla="*/ 0 w 2425700"/>
                    <a:gd name="connsiteY3" fmla="*/ 1265727 h 1265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25700" h="1265727">
                      <a:moveTo>
                        <a:pt x="0" y="1265727"/>
                      </a:moveTo>
                      <a:lnTo>
                        <a:pt x="1587500" y="1250950"/>
                      </a:lnTo>
                      <a:lnTo>
                        <a:pt x="2425700" y="0"/>
                      </a:lnTo>
                      <a:lnTo>
                        <a:pt x="0" y="1265727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862268B0-2952-4D70-8414-17D643593F2A}"/>
                    </a:ext>
                  </a:extLst>
                </p:cNvPr>
                <p:cNvSpPr/>
                <p:nvPr/>
              </p:nvSpPr>
              <p:spPr>
                <a:xfrm flipH="1" flipV="1">
                  <a:off x="4480211" y="4582645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7" name="フリーフォーム: 図形 206">
                  <a:extLst>
                    <a:ext uri="{FF2B5EF4-FFF2-40B4-BE49-F238E27FC236}">
                      <a16:creationId xmlns:a16="http://schemas.microsoft.com/office/drawing/2014/main" id="{DBD269EA-641B-497A-9280-F1203DB89151}"/>
                    </a:ext>
                  </a:extLst>
                </p:cNvPr>
                <p:cNvSpPr/>
                <p:nvPr/>
              </p:nvSpPr>
              <p:spPr>
                <a:xfrm flipV="1">
                  <a:off x="1762298" y="823168"/>
                  <a:ext cx="5272699" cy="5067300"/>
                </a:xfrm>
                <a:custGeom>
                  <a:avLst/>
                  <a:gdLst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260636 w 5272699"/>
                    <a:gd name="connsiteY3" fmla="*/ 1116852 h 5067300"/>
                    <a:gd name="connsiteX4" fmla="*/ 967692 w 5272699"/>
                    <a:gd name="connsiteY4" fmla="*/ 66358 h 5067300"/>
                    <a:gd name="connsiteX5" fmla="*/ 2320629 w 5272699"/>
                    <a:gd name="connsiteY5" fmla="*/ 66358 h 5067300"/>
                    <a:gd name="connsiteX6" fmla="*/ 3573709 w 5272699"/>
                    <a:gd name="connsiteY6" fmla="*/ 1202690 h 5067300"/>
                    <a:gd name="connsiteX7" fmla="*/ 2870984 w 5272699"/>
                    <a:gd name="connsiteY7" fmla="*/ 158631 h 5067300"/>
                    <a:gd name="connsiteX8" fmla="*/ 4918359 w 5272699"/>
                    <a:gd name="connsiteY8" fmla="*/ 1202690 h 5067300"/>
                    <a:gd name="connsiteX9" fmla="*/ 354340 w 5272699"/>
                    <a:gd name="connsiteY9" fmla="*/ 1202690 h 5067300"/>
                    <a:gd name="connsiteX10" fmla="*/ 2401715 w 5272699"/>
                    <a:gd name="connsiteY10" fmla="*/ 158631 h 5067300"/>
                    <a:gd name="connsiteX11" fmla="*/ 1698990 w 5272699"/>
                    <a:gd name="connsiteY11" fmla="*/ 1202690 h 5067300"/>
                    <a:gd name="connsiteX12" fmla="*/ 2870984 w 5272699"/>
                    <a:gd name="connsiteY12" fmla="*/ 2375337 h 5067300"/>
                    <a:gd name="connsiteX13" fmla="*/ 3573709 w 5272699"/>
                    <a:gd name="connsiteY13" fmla="*/ 1331278 h 5067300"/>
                    <a:gd name="connsiteX14" fmla="*/ 4918359 w 5272699"/>
                    <a:gd name="connsiteY14" fmla="*/ 1331278 h 5067300"/>
                    <a:gd name="connsiteX15" fmla="*/ 2401715 w 5272699"/>
                    <a:gd name="connsiteY15" fmla="*/ 2375337 h 5067300"/>
                    <a:gd name="connsiteX16" fmla="*/ 354340 w 5272699"/>
                    <a:gd name="connsiteY16" fmla="*/ 1331278 h 5067300"/>
                    <a:gd name="connsiteX17" fmla="*/ 1698990 w 5272699"/>
                    <a:gd name="connsiteY17" fmla="*/ 1331278 h 5067300"/>
                    <a:gd name="connsiteX18" fmla="*/ 2705468 w 5272699"/>
                    <a:gd name="connsiteY18" fmla="*/ 2384147 h 5067300"/>
                    <a:gd name="connsiteX19" fmla="*/ 2705468 w 5272699"/>
                    <a:gd name="connsiteY19" fmla="*/ 149821 h 5067300"/>
                    <a:gd name="connsiteX20" fmla="*/ 3457397 w 5272699"/>
                    <a:gd name="connsiteY20" fmla="*/ 1266984 h 5067300"/>
                    <a:gd name="connsiteX21" fmla="*/ 2567231 w 5272699"/>
                    <a:gd name="connsiteY21" fmla="*/ 2384147 h 5067300"/>
                    <a:gd name="connsiteX22" fmla="*/ 1815302 w 5272699"/>
                    <a:gd name="connsiteY22" fmla="*/ 1266984 h 5067300"/>
                    <a:gd name="connsiteX23" fmla="*/ 2567231 w 5272699"/>
                    <a:gd name="connsiteY23" fmla="*/ 149821 h 5067300"/>
                    <a:gd name="connsiteX24" fmla="*/ 2952070 w 5272699"/>
                    <a:gd name="connsiteY24" fmla="*/ 2467610 h 5067300"/>
                    <a:gd name="connsiteX25" fmla="*/ 5012063 w 5272699"/>
                    <a:gd name="connsiteY25" fmla="*/ 1417116 h 5067300"/>
                    <a:gd name="connsiteX26" fmla="*/ 4305007 w 5272699"/>
                    <a:gd name="connsiteY26" fmla="*/ 2467610 h 5067300"/>
                    <a:gd name="connsiteX27" fmla="*/ 967692 w 5272699"/>
                    <a:gd name="connsiteY27" fmla="*/ 2467610 h 5067300"/>
                    <a:gd name="connsiteX28" fmla="*/ 260636 w 5272699"/>
                    <a:gd name="connsiteY28" fmla="*/ 1417116 h 5067300"/>
                    <a:gd name="connsiteX29" fmla="*/ 2320629 w 5272699"/>
                    <a:gd name="connsiteY29" fmla="*/ 2467610 h 5067300"/>
                    <a:gd name="connsiteX30" fmla="*/ 5012063 w 5272699"/>
                    <a:gd name="connsiteY30" fmla="*/ 3650502 h 5067300"/>
                    <a:gd name="connsiteX31" fmla="*/ 2952070 w 5272699"/>
                    <a:gd name="connsiteY31" fmla="*/ 2600008 h 5067300"/>
                    <a:gd name="connsiteX32" fmla="*/ 4305007 w 5272699"/>
                    <a:gd name="connsiteY32" fmla="*/ 2600008 h 5067300"/>
                    <a:gd name="connsiteX33" fmla="*/ 260636 w 5272699"/>
                    <a:gd name="connsiteY33" fmla="*/ 3650502 h 5067300"/>
                    <a:gd name="connsiteX34" fmla="*/ 967692 w 5272699"/>
                    <a:gd name="connsiteY34" fmla="*/ 2600008 h 5067300"/>
                    <a:gd name="connsiteX35" fmla="*/ 2320629 w 5272699"/>
                    <a:gd name="connsiteY35" fmla="*/ 2600008 h 5067300"/>
                    <a:gd name="connsiteX36" fmla="*/ 5204299 w 5272699"/>
                    <a:gd name="connsiteY36" fmla="*/ 3699010 h 5067300"/>
                    <a:gd name="connsiteX37" fmla="*/ 4419930 w 5272699"/>
                    <a:gd name="connsiteY37" fmla="*/ 2533650 h 5067300"/>
                    <a:gd name="connsiteX38" fmla="*/ 4420144 w 5272699"/>
                    <a:gd name="connsiteY38" fmla="*/ 2533650 h 5067300"/>
                    <a:gd name="connsiteX39" fmla="*/ 5204299 w 5272699"/>
                    <a:gd name="connsiteY39" fmla="*/ 1368608 h 5067300"/>
                    <a:gd name="connsiteX40" fmla="*/ 5204299 w 5272699"/>
                    <a:gd name="connsiteY40" fmla="*/ 2533650 h 5067300"/>
                    <a:gd name="connsiteX41" fmla="*/ 68400 w 5272699"/>
                    <a:gd name="connsiteY41" fmla="*/ 3699010 h 5067300"/>
                    <a:gd name="connsiteX42" fmla="*/ 68400 w 5272699"/>
                    <a:gd name="connsiteY42" fmla="*/ 2533650 h 5067300"/>
                    <a:gd name="connsiteX43" fmla="*/ 68400 w 5272699"/>
                    <a:gd name="connsiteY43" fmla="*/ 1368608 h 5067300"/>
                    <a:gd name="connsiteX44" fmla="*/ 852555 w 5272699"/>
                    <a:gd name="connsiteY44" fmla="*/ 2533650 h 5067300"/>
                    <a:gd name="connsiteX45" fmla="*/ 852769 w 5272699"/>
                    <a:gd name="connsiteY45" fmla="*/ 2533650 h 5067300"/>
                    <a:gd name="connsiteX46" fmla="*/ 3573709 w 5272699"/>
                    <a:gd name="connsiteY46" fmla="*/ 3736340 h 5067300"/>
                    <a:gd name="connsiteX47" fmla="*/ 2870984 w 5272699"/>
                    <a:gd name="connsiteY47" fmla="*/ 2692281 h 5067300"/>
                    <a:gd name="connsiteX48" fmla="*/ 4918359 w 5272699"/>
                    <a:gd name="connsiteY48" fmla="*/ 3736340 h 5067300"/>
                    <a:gd name="connsiteX49" fmla="*/ 354340 w 5272699"/>
                    <a:gd name="connsiteY49" fmla="*/ 3736340 h 5067300"/>
                    <a:gd name="connsiteX50" fmla="*/ 2401715 w 5272699"/>
                    <a:gd name="connsiteY50" fmla="*/ 2692281 h 5067300"/>
                    <a:gd name="connsiteX51" fmla="*/ 1698990 w 5272699"/>
                    <a:gd name="connsiteY51" fmla="*/ 3736340 h 5067300"/>
                    <a:gd name="connsiteX52" fmla="*/ 2870984 w 5272699"/>
                    <a:gd name="connsiteY52" fmla="*/ 4908987 h 5067300"/>
                    <a:gd name="connsiteX53" fmla="*/ 3573709 w 5272699"/>
                    <a:gd name="connsiteY53" fmla="*/ 3864928 h 5067300"/>
                    <a:gd name="connsiteX54" fmla="*/ 4918359 w 5272699"/>
                    <a:gd name="connsiteY54" fmla="*/ 3864928 h 5067300"/>
                    <a:gd name="connsiteX55" fmla="*/ 2401715 w 5272699"/>
                    <a:gd name="connsiteY55" fmla="*/ 4908987 h 5067300"/>
                    <a:gd name="connsiteX56" fmla="*/ 354340 w 5272699"/>
                    <a:gd name="connsiteY56" fmla="*/ 3864928 h 5067300"/>
                    <a:gd name="connsiteX57" fmla="*/ 1698990 w 5272699"/>
                    <a:gd name="connsiteY57" fmla="*/ 3864928 h 5067300"/>
                    <a:gd name="connsiteX58" fmla="*/ 2705468 w 5272699"/>
                    <a:gd name="connsiteY58" fmla="*/ 4917797 h 5067300"/>
                    <a:gd name="connsiteX59" fmla="*/ 2705468 w 5272699"/>
                    <a:gd name="connsiteY59" fmla="*/ 2683471 h 5067300"/>
                    <a:gd name="connsiteX60" fmla="*/ 3457397 w 5272699"/>
                    <a:gd name="connsiteY60" fmla="*/ 3800634 h 5067300"/>
                    <a:gd name="connsiteX61" fmla="*/ 2567231 w 5272699"/>
                    <a:gd name="connsiteY61" fmla="*/ 4917797 h 5067300"/>
                    <a:gd name="connsiteX62" fmla="*/ 1815302 w 5272699"/>
                    <a:gd name="connsiteY62" fmla="*/ 3800634 h 5067300"/>
                    <a:gd name="connsiteX63" fmla="*/ 2567231 w 5272699"/>
                    <a:gd name="connsiteY63" fmla="*/ 2683471 h 5067300"/>
                    <a:gd name="connsiteX64" fmla="*/ 2952070 w 5272699"/>
                    <a:gd name="connsiteY64" fmla="*/ 5001260 h 5067300"/>
                    <a:gd name="connsiteX65" fmla="*/ 5012063 w 5272699"/>
                    <a:gd name="connsiteY65" fmla="*/ 3950766 h 5067300"/>
                    <a:gd name="connsiteX66" fmla="*/ 4305007 w 5272699"/>
                    <a:gd name="connsiteY66" fmla="*/ 5001260 h 5067300"/>
                    <a:gd name="connsiteX67" fmla="*/ 967692 w 5272699"/>
                    <a:gd name="connsiteY67" fmla="*/ 5001260 h 5067300"/>
                    <a:gd name="connsiteX68" fmla="*/ 260636 w 5272699"/>
                    <a:gd name="connsiteY68" fmla="*/ 3950766 h 5067300"/>
                    <a:gd name="connsiteX69" fmla="*/ 2320629 w 5272699"/>
                    <a:gd name="connsiteY69" fmla="*/ 5001260 h 5067300"/>
                    <a:gd name="connsiteX70" fmla="*/ 0 w 5272699"/>
                    <a:gd name="connsiteY70" fmla="*/ 5067300 h 5067300"/>
                    <a:gd name="connsiteX71" fmla="*/ 68400 w 5272699"/>
                    <a:gd name="connsiteY71" fmla="*/ 5067300 h 5067300"/>
                    <a:gd name="connsiteX72" fmla="*/ 68400 w 5272699"/>
                    <a:gd name="connsiteY72" fmla="*/ 3902258 h 5067300"/>
                    <a:gd name="connsiteX73" fmla="*/ 852555 w 5272699"/>
                    <a:gd name="connsiteY73" fmla="*/ 5067300 h 5067300"/>
                    <a:gd name="connsiteX74" fmla="*/ 4420144 w 5272699"/>
                    <a:gd name="connsiteY74" fmla="*/ 5067300 h 5067300"/>
                    <a:gd name="connsiteX75" fmla="*/ 5204299 w 5272699"/>
                    <a:gd name="connsiteY75" fmla="*/ 3902258 h 5067300"/>
                    <a:gd name="connsiteX76" fmla="*/ 5204299 w 5272699"/>
                    <a:gd name="connsiteY76" fmla="*/ 5067300 h 5067300"/>
                    <a:gd name="connsiteX77" fmla="*/ 5272699 w 5272699"/>
                    <a:gd name="connsiteY77" fmla="*/ 5067300 h 5067300"/>
                    <a:gd name="connsiteX78" fmla="*/ 5272699 w 5272699"/>
                    <a:gd name="connsiteY78" fmla="*/ 3800634 h 5067300"/>
                    <a:gd name="connsiteX79" fmla="*/ 5272699 w 5272699"/>
                    <a:gd name="connsiteY79" fmla="*/ 2533650 h 5067300"/>
                    <a:gd name="connsiteX80" fmla="*/ 5272699 w 5272699"/>
                    <a:gd name="connsiteY80" fmla="*/ 1266984 h 5067300"/>
                    <a:gd name="connsiteX81" fmla="*/ 5272699 w 5272699"/>
                    <a:gd name="connsiteY81" fmla="*/ 0 h 5067300"/>
                    <a:gd name="connsiteX82" fmla="*/ 5204299 w 5272699"/>
                    <a:gd name="connsiteY82" fmla="*/ 0 h 5067300"/>
                    <a:gd name="connsiteX83" fmla="*/ 5204299 w 5272699"/>
                    <a:gd name="connsiteY83" fmla="*/ 1165360 h 5067300"/>
                    <a:gd name="connsiteX84" fmla="*/ 4419930 w 5272699"/>
                    <a:gd name="connsiteY84" fmla="*/ 0 h 5067300"/>
                    <a:gd name="connsiteX85" fmla="*/ 852769 w 5272699"/>
                    <a:gd name="connsiteY85" fmla="*/ 0 h 5067300"/>
                    <a:gd name="connsiteX86" fmla="*/ 68400 w 5272699"/>
                    <a:gd name="connsiteY86" fmla="*/ 1165360 h 5067300"/>
                    <a:gd name="connsiteX87" fmla="*/ 68400 w 5272699"/>
                    <a:gd name="connsiteY87" fmla="*/ 0 h 5067300"/>
                    <a:gd name="connsiteX88" fmla="*/ 0 w 5272699"/>
                    <a:gd name="connsiteY88" fmla="*/ 0 h 5067300"/>
                    <a:gd name="connsiteX89" fmla="*/ 0 w 5272699"/>
                    <a:gd name="connsiteY89" fmla="*/ 1266984 h 5067300"/>
                    <a:gd name="connsiteX90" fmla="*/ 0 w 5272699"/>
                    <a:gd name="connsiteY90" fmla="*/ 2533650 h 5067300"/>
                    <a:gd name="connsiteX91" fmla="*/ 0 w 5272699"/>
                    <a:gd name="connsiteY91" fmla="*/ 3800634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2533650 h 5067300"/>
                    <a:gd name="connsiteX53" fmla="*/ 5204299 w 5272699"/>
                    <a:gd name="connsiteY53" fmla="*/ 3699010 h 5067300"/>
                    <a:gd name="connsiteX54" fmla="*/ 68400 w 5272699"/>
                    <a:gd name="connsiteY54" fmla="*/ 3699010 h 5067300"/>
                    <a:gd name="connsiteX55" fmla="*/ 68400 w 5272699"/>
                    <a:gd name="connsiteY55" fmla="*/ 1368608 h 5067300"/>
                    <a:gd name="connsiteX56" fmla="*/ 852555 w 5272699"/>
                    <a:gd name="connsiteY56" fmla="*/ 2533650 h 5067300"/>
                    <a:gd name="connsiteX57" fmla="*/ 852769 w 5272699"/>
                    <a:gd name="connsiteY57" fmla="*/ 2533650 h 5067300"/>
                    <a:gd name="connsiteX58" fmla="*/ 68400 w 5272699"/>
                    <a:gd name="connsiteY58" fmla="*/ 3699010 h 5067300"/>
                    <a:gd name="connsiteX59" fmla="*/ 3573709 w 5272699"/>
                    <a:gd name="connsiteY59" fmla="*/ 3736340 h 5067300"/>
                    <a:gd name="connsiteX60" fmla="*/ 2870984 w 5272699"/>
                    <a:gd name="connsiteY60" fmla="*/ 2692281 h 5067300"/>
                    <a:gd name="connsiteX61" fmla="*/ 4918359 w 5272699"/>
                    <a:gd name="connsiteY61" fmla="*/ 3736340 h 5067300"/>
                    <a:gd name="connsiteX62" fmla="*/ 3573709 w 5272699"/>
                    <a:gd name="connsiteY62" fmla="*/ 3736340 h 5067300"/>
                    <a:gd name="connsiteX63" fmla="*/ 354340 w 5272699"/>
                    <a:gd name="connsiteY63" fmla="*/ 3736340 h 5067300"/>
                    <a:gd name="connsiteX64" fmla="*/ 2401715 w 5272699"/>
                    <a:gd name="connsiteY64" fmla="*/ 2692281 h 5067300"/>
                    <a:gd name="connsiteX65" fmla="*/ 1698990 w 5272699"/>
                    <a:gd name="connsiteY65" fmla="*/ 3736340 h 5067300"/>
                    <a:gd name="connsiteX66" fmla="*/ 354340 w 5272699"/>
                    <a:gd name="connsiteY66" fmla="*/ 3736340 h 5067300"/>
                    <a:gd name="connsiteX67" fmla="*/ 2870984 w 5272699"/>
                    <a:gd name="connsiteY67" fmla="*/ 4908987 h 5067300"/>
                    <a:gd name="connsiteX68" fmla="*/ 3573709 w 5272699"/>
                    <a:gd name="connsiteY68" fmla="*/ 3864928 h 5067300"/>
                    <a:gd name="connsiteX69" fmla="*/ 4918359 w 5272699"/>
                    <a:gd name="connsiteY69" fmla="*/ 3864928 h 5067300"/>
                    <a:gd name="connsiteX70" fmla="*/ 2870984 w 5272699"/>
                    <a:gd name="connsiteY70" fmla="*/ 4908987 h 5067300"/>
                    <a:gd name="connsiteX71" fmla="*/ 2401715 w 5272699"/>
                    <a:gd name="connsiteY71" fmla="*/ 4908987 h 5067300"/>
                    <a:gd name="connsiteX72" fmla="*/ 354340 w 5272699"/>
                    <a:gd name="connsiteY72" fmla="*/ 3864928 h 5067300"/>
                    <a:gd name="connsiteX73" fmla="*/ 1698990 w 5272699"/>
                    <a:gd name="connsiteY73" fmla="*/ 3864928 h 5067300"/>
                    <a:gd name="connsiteX74" fmla="*/ 2401715 w 5272699"/>
                    <a:gd name="connsiteY74" fmla="*/ 4908987 h 5067300"/>
                    <a:gd name="connsiteX75" fmla="*/ 2705468 w 5272699"/>
                    <a:gd name="connsiteY75" fmla="*/ 4917797 h 5067300"/>
                    <a:gd name="connsiteX76" fmla="*/ 2705468 w 5272699"/>
                    <a:gd name="connsiteY76" fmla="*/ 2683471 h 5067300"/>
                    <a:gd name="connsiteX77" fmla="*/ 3457397 w 5272699"/>
                    <a:gd name="connsiteY77" fmla="*/ 3800634 h 5067300"/>
                    <a:gd name="connsiteX78" fmla="*/ 2705468 w 5272699"/>
                    <a:gd name="connsiteY78" fmla="*/ 4917797 h 5067300"/>
                    <a:gd name="connsiteX79" fmla="*/ 2567231 w 5272699"/>
                    <a:gd name="connsiteY79" fmla="*/ 4917797 h 5067300"/>
                    <a:gd name="connsiteX80" fmla="*/ 1815302 w 5272699"/>
                    <a:gd name="connsiteY80" fmla="*/ 3800634 h 5067300"/>
                    <a:gd name="connsiteX81" fmla="*/ 2567231 w 5272699"/>
                    <a:gd name="connsiteY81" fmla="*/ 2683471 h 5067300"/>
                    <a:gd name="connsiteX82" fmla="*/ 2567231 w 5272699"/>
                    <a:gd name="connsiteY82" fmla="*/ 4917797 h 5067300"/>
                    <a:gd name="connsiteX83" fmla="*/ 2952070 w 5272699"/>
                    <a:gd name="connsiteY83" fmla="*/ 5001260 h 5067300"/>
                    <a:gd name="connsiteX84" fmla="*/ 5012063 w 5272699"/>
                    <a:gd name="connsiteY84" fmla="*/ 3950766 h 5067300"/>
                    <a:gd name="connsiteX85" fmla="*/ 4305007 w 5272699"/>
                    <a:gd name="connsiteY85" fmla="*/ 5001260 h 5067300"/>
                    <a:gd name="connsiteX86" fmla="*/ 2952070 w 5272699"/>
                    <a:gd name="connsiteY86" fmla="*/ 5001260 h 5067300"/>
                    <a:gd name="connsiteX87" fmla="*/ 967692 w 5272699"/>
                    <a:gd name="connsiteY87" fmla="*/ 5001260 h 5067300"/>
                    <a:gd name="connsiteX88" fmla="*/ 260636 w 5272699"/>
                    <a:gd name="connsiteY88" fmla="*/ 3950766 h 5067300"/>
                    <a:gd name="connsiteX89" fmla="*/ 2320629 w 5272699"/>
                    <a:gd name="connsiteY89" fmla="*/ 5001260 h 5067300"/>
                    <a:gd name="connsiteX90" fmla="*/ 967692 w 5272699"/>
                    <a:gd name="connsiteY90" fmla="*/ 5001260 h 5067300"/>
                    <a:gd name="connsiteX91" fmla="*/ 0 w 5272699"/>
                    <a:gd name="connsiteY91" fmla="*/ 5067300 h 5067300"/>
                    <a:gd name="connsiteX92" fmla="*/ 68400 w 5272699"/>
                    <a:gd name="connsiteY92" fmla="*/ 5067300 h 5067300"/>
                    <a:gd name="connsiteX93" fmla="*/ 68400 w 5272699"/>
                    <a:gd name="connsiteY93" fmla="*/ 3902258 h 5067300"/>
                    <a:gd name="connsiteX94" fmla="*/ 852555 w 5272699"/>
                    <a:gd name="connsiteY94" fmla="*/ 5067300 h 5067300"/>
                    <a:gd name="connsiteX95" fmla="*/ 4420144 w 5272699"/>
                    <a:gd name="connsiteY95" fmla="*/ 5067300 h 5067300"/>
                    <a:gd name="connsiteX96" fmla="*/ 5204299 w 5272699"/>
                    <a:gd name="connsiteY96" fmla="*/ 3902258 h 5067300"/>
                    <a:gd name="connsiteX97" fmla="*/ 5204299 w 5272699"/>
                    <a:gd name="connsiteY97" fmla="*/ 5067300 h 5067300"/>
                    <a:gd name="connsiteX98" fmla="*/ 5272699 w 5272699"/>
                    <a:gd name="connsiteY98" fmla="*/ 5067300 h 5067300"/>
                    <a:gd name="connsiteX99" fmla="*/ 5272699 w 5272699"/>
                    <a:gd name="connsiteY99" fmla="*/ 3800634 h 5067300"/>
                    <a:gd name="connsiteX100" fmla="*/ 5272699 w 5272699"/>
                    <a:gd name="connsiteY100" fmla="*/ 2533650 h 5067300"/>
                    <a:gd name="connsiteX101" fmla="*/ 5272699 w 5272699"/>
                    <a:gd name="connsiteY101" fmla="*/ 1266984 h 5067300"/>
                    <a:gd name="connsiteX102" fmla="*/ 5272699 w 5272699"/>
                    <a:gd name="connsiteY102" fmla="*/ 0 h 5067300"/>
                    <a:gd name="connsiteX103" fmla="*/ 5204299 w 5272699"/>
                    <a:gd name="connsiteY103" fmla="*/ 0 h 5067300"/>
                    <a:gd name="connsiteX104" fmla="*/ 5204299 w 5272699"/>
                    <a:gd name="connsiteY104" fmla="*/ 1165360 h 5067300"/>
                    <a:gd name="connsiteX105" fmla="*/ 4419930 w 5272699"/>
                    <a:gd name="connsiteY105" fmla="*/ 0 h 5067300"/>
                    <a:gd name="connsiteX106" fmla="*/ 852769 w 5272699"/>
                    <a:gd name="connsiteY106" fmla="*/ 0 h 5067300"/>
                    <a:gd name="connsiteX107" fmla="*/ 68400 w 5272699"/>
                    <a:gd name="connsiteY107" fmla="*/ 1165360 h 5067300"/>
                    <a:gd name="connsiteX108" fmla="*/ 68400 w 5272699"/>
                    <a:gd name="connsiteY108" fmla="*/ 0 h 5067300"/>
                    <a:gd name="connsiteX109" fmla="*/ 0 w 5272699"/>
                    <a:gd name="connsiteY109" fmla="*/ 0 h 5067300"/>
                    <a:gd name="connsiteX110" fmla="*/ 0 w 5272699"/>
                    <a:gd name="connsiteY110" fmla="*/ 1266984 h 5067300"/>
                    <a:gd name="connsiteX111" fmla="*/ 0 w 5272699"/>
                    <a:gd name="connsiteY111" fmla="*/ 2533650 h 5067300"/>
                    <a:gd name="connsiteX112" fmla="*/ 0 w 5272699"/>
                    <a:gd name="connsiteY112" fmla="*/ 3800634 h 5067300"/>
                    <a:gd name="connsiteX113" fmla="*/ 0 w 5272699"/>
                    <a:gd name="connsiteY113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2533650 h 5067300"/>
                    <a:gd name="connsiteX53" fmla="*/ 5204299 w 5272699"/>
                    <a:gd name="connsiteY53" fmla="*/ 3699010 h 5067300"/>
                    <a:gd name="connsiteX54" fmla="*/ 68400 w 5272699"/>
                    <a:gd name="connsiteY54" fmla="*/ 3699010 h 5067300"/>
                    <a:gd name="connsiteX55" fmla="*/ 68400 w 5272699"/>
                    <a:gd name="connsiteY55" fmla="*/ 1368608 h 5067300"/>
                    <a:gd name="connsiteX56" fmla="*/ 852555 w 5272699"/>
                    <a:gd name="connsiteY56" fmla="*/ 2533650 h 5067300"/>
                    <a:gd name="connsiteX57" fmla="*/ 852769 w 5272699"/>
                    <a:gd name="connsiteY57" fmla="*/ 2533650 h 5067300"/>
                    <a:gd name="connsiteX58" fmla="*/ 68400 w 5272699"/>
                    <a:gd name="connsiteY58" fmla="*/ 3699010 h 5067300"/>
                    <a:gd name="connsiteX59" fmla="*/ 3573709 w 5272699"/>
                    <a:gd name="connsiteY59" fmla="*/ 3736340 h 5067300"/>
                    <a:gd name="connsiteX60" fmla="*/ 2870984 w 5272699"/>
                    <a:gd name="connsiteY60" fmla="*/ 2692281 h 5067300"/>
                    <a:gd name="connsiteX61" fmla="*/ 4918359 w 5272699"/>
                    <a:gd name="connsiteY61" fmla="*/ 3736340 h 5067300"/>
                    <a:gd name="connsiteX62" fmla="*/ 3573709 w 5272699"/>
                    <a:gd name="connsiteY62" fmla="*/ 3736340 h 5067300"/>
                    <a:gd name="connsiteX63" fmla="*/ 354340 w 5272699"/>
                    <a:gd name="connsiteY63" fmla="*/ 3736340 h 5067300"/>
                    <a:gd name="connsiteX64" fmla="*/ 2401715 w 5272699"/>
                    <a:gd name="connsiteY64" fmla="*/ 2692281 h 5067300"/>
                    <a:gd name="connsiteX65" fmla="*/ 1698990 w 5272699"/>
                    <a:gd name="connsiteY65" fmla="*/ 3736340 h 5067300"/>
                    <a:gd name="connsiteX66" fmla="*/ 354340 w 5272699"/>
                    <a:gd name="connsiteY66" fmla="*/ 3736340 h 5067300"/>
                    <a:gd name="connsiteX67" fmla="*/ 2870984 w 5272699"/>
                    <a:gd name="connsiteY67" fmla="*/ 4908987 h 5067300"/>
                    <a:gd name="connsiteX68" fmla="*/ 3573709 w 5272699"/>
                    <a:gd name="connsiteY68" fmla="*/ 3864928 h 5067300"/>
                    <a:gd name="connsiteX69" fmla="*/ 4918359 w 5272699"/>
                    <a:gd name="connsiteY69" fmla="*/ 3864928 h 5067300"/>
                    <a:gd name="connsiteX70" fmla="*/ 2870984 w 5272699"/>
                    <a:gd name="connsiteY70" fmla="*/ 4908987 h 5067300"/>
                    <a:gd name="connsiteX71" fmla="*/ 2401715 w 5272699"/>
                    <a:gd name="connsiteY71" fmla="*/ 4908987 h 5067300"/>
                    <a:gd name="connsiteX72" fmla="*/ 354340 w 5272699"/>
                    <a:gd name="connsiteY72" fmla="*/ 3864928 h 5067300"/>
                    <a:gd name="connsiteX73" fmla="*/ 1698990 w 5272699"/>
                    <a:gd name="connsiteY73" fmla="*/ 3864928 h 5067300"/>
                    <a:gd name="connsiteX74" fmla="*/ 2401715 w 5272699"/>
                    <a:gd name="connsiteY74" fmla="*/ 4908987 h 5067300"/>
                    <a:gd name="connsiteX75" fmla="*/ 2705468 w 5272699"/>
                    <a:gd name="connsiteY75" fmla="*/ 4917797 h 5067300"/>
                    <a:gd name="connsiteX76" fmla="*/ 2705468 w 5272699"/>
                    <a:gd name="connsiteY76" fmla="*/ 2683471 h 5067300"/>
                    <a:gd name="connsiteX77" fmla="*/ 3457397 w 5272699"/>
                    <a:gd name="connsiteY77" fmla="*/ 3800634 h 5067300"/>
                    <a:gd name="connsiteX78" fmla="*/ 2705468 w 5272699"/>
                    <a:gd name="connsiteY78" fmla="*/ 4917797 h 5067300"/>
                    <a:gd name="connsiteX79" fmla="*/ 2567231 w 5272699"/>
                    <a:gd name="connsiteY79" fmla="*/ 4917797 h 5067300"/>
                    <a:gd name="connsiteX80" fmla="*/ 1815302 w 5272699"/>
                    <a:gd name="connsiteY80" fmla="*/ 3800634 h 5067300"/>
                    <a:gd name="connsiteX81" fmla="*/ 2567231 w 5272699"/>
                    <a:gd name="connsiteY81" fmla="*/ 2683471 h 5067300"/>
                    <a:gd name="connsiteX82" fmla="*/ 2567231 w 5272699"/>
                    <a:gd name="connsiteY82" fmla="*/ 4917797 h 5067300"/>
                    <a:gd name="connsiteX83" fmla="*/ 2952070 w 5272699"/>
                    <a:gd name="connsiteY83" fmla="*/ 5001260 h 5067300"/>
                    <a:gd name="connsiteX84" fmla="*/ 5012063 w 5272699"/>
                    <a:gd name="connsiteY84" fmla="*/ 3950766 h 5067300"/>
                    <a:gd name="connsiteX85" fmla="*/ 4305007 w 5272699"/>
                    <a:gd name="connsiteY85" fmla="*/ 5001260 h 5067300"/>
                    <a:gd name="connsiteX86" fmla="*/ 2952070 w 5272699"/>
                    <a:gd name="connsiteY86" fmla="*/ 5001260 h 5067300"/>
                    <a:gd name="connsiteX87" fmla="*/ 967692 w 5272699"/>
                    <a:gd name="connsiteY87" fmla="*/ 5001260 h 5067300"/>
                    <a:gd name="connsiteX88" fmla="*/ 260636 w 5272699"/>
                    <a:gd name="connsiteY88" fmla="*/ 3950766 h 5067300"/>
                    <a:gd name="connsiteX89" fmla="*/ 2320629 w 5272699"/>
                    <a:gd name="connsiteY89" fmla="*/ 5001260 h 5067300"/>
                    <a:gd name="connsiteX90" fmla="*/ 967692 w 5272699"/>
                    <a:gd name="connsiteY90" fmla="*/ 5001260 h 5067300"/>
                    <a:gd name="connsiteX91" fmla="*/ 0 w 5272699"/>
                    <a:gd name="connsiteY91" fmla="*/ 5067300 h 5067300"/>
                    <a:gd name="connsiteX92" fmla="*/ 68400 w 5272699"/>
                    <a:gd name="connsiteY92" fmla="*/ 5067300 h 5067300"/>
                    <a:gd name="connsiteX93" fmla="*/ 68400 w 5272699"/>
                    <a:gd name="connsiteY93" fmla="*/ 3902258 h 5067300"/>
                    <a:gd name="connsiteX94" fmla="*/ 852555 w 5272699"/>
                    <a:gd name="connsiteY94" fmla="*/ 5067300 h 5067300"/>
                    <a:gd name="connsiteX95" fmla="*/ 4420144 w 5272699"/>
                    <a:gd name="connsiteY95" fmla="*/ 5067300 h 5067300"/>
                    <a:gd name="connsiteX96" fmla="*/ 5204299 w 5272699"/>
                    <a:gd name="connsiteY96" fmla="*/ 3902258 h 5067300"/>
                    <a:gd name="connsiteX97" fmla="*/ 5204299 w 5272699"/>
                    <a:gd name="connsiteY97" fmla="*/ 5067300 h 5067300"/>
                    <a:gd name="connsiteX98" fmla="*/ 5272699 w 5272699"/>
                    <a:gd name="connsiteY98" fmla="*/ 5067300 h 5067300"/>
                    <a:gd name="connsiteX99" fmla="*/ 5272699 w 5272699"/>
                    <a:gd name="connsiteY99" fmla="*/ 3800634 h 5067300"/>
                    <a:gd name="connsiteX100" fmla="*/ 5272699 w 5272699"/>
                    <a:gd name="connsiteY100" fmla="*/ 2533650 h 5067300"/>
                    <a:gd name="connsiteX101" fmla="*/ 5272699 w 5272699"/>
                    <a:gd name="connsiteY101" fmla="*/ 1266984 h 5067300"/>
                    <a:gd name="connsiteX102" fmla="*/ 5272699 w 5272699"/>
                    <a:gd name="connsiteY102" fmla="*/ 0 h 5067300"/>
                    <a:gd name="connsiteX103" fmla="*/ 5204299 w 5272699"/>
                    <a:gd name="connsiteY103" fmla="*/ 0 h 5067300"/>
                    <a:gd name="connsiteX104" fmla="*/ 5204299 w 5272699"/>
                    <a:gd name="connsiteY104" fmla="*/ 1165360 h 5067300"/>
                    <a:gd name="connsiteX105" fmla="*/ 4419930 w 5272699"/>
                    <a:gd name="connsiteY105" fmla="*/ 0 h 5067300"/>
                    <a:gd name="connsiteX106" fmla="*/ 852769 w 5272699"/>
                    <a:gd name="connsiteY106" fmla="*/ 0 h 5067300"/>
                    <a:gd name="connsiteX107" fmla="*/ 68400 w 5272699"/>
                    <a:gd name="connsiteY107" fmla="*/ 1165360 h 5067300"/>
                    <a:gd name="connsiteX108" fmla="*/ 68400 w 5272699"/>
                    <a:gd name="connsiteY108" fmla="*/ 0 h 5067300"/>
                    <a:gd name="connsiteX109" fmla="*/ 0 w 5272699"/>
                    <a:gd name="connsiteY109" fmla="*/ 0 h 5067300"/>
                    <a:gd name="connsiteX110" fmla="*/ 0 w 5272699"/>
                    <a:gd name="connsiteY110" fmla="*/ 1266984 h 5067300"/>
                    <a:gd name="connsiteX111" fmla="*/ 0 w 5272699"/>
                    <a:gd name="connsiteY111" fmla="*/ 3800634 h 5067300"/>
                    <a:gd name="connsiteX112" fmla="*/ 0 w 5272699"/>
                    <a:gd name="connsiteY112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2533650 h 5067300"/>
                    <a:gd name="connsiteX53" fmla="*/ 5204299 w 5272699"/>
                    <a:gd name="connsiteY53" fmla="*/ 3699010 h 5067300"/>
                    <a:gd name="connsiteX54" fmla="*/ 68400 w 5272699"/>
                    <a:gd name="connsiteY54" fmla="*/ 3699010 h 5067300"/>
                    <a:gd name="connsiteX55" fmla="*/ 68400 w 5272699"/>
                    <a:gd name="connsiteY55" fmla="*/ 1368608 h 5067300"/>
                    <a:gd name="connsiteX56" fmla="*/ 852555 w 5272699"/>
                    <a:gd name="connsiteY56" fmla="*/ 2533650 h 5067300"/>
                    <a:gd name="connsiteX57" fmla="*/ 852769 w 5272699"/>
                    <a:gd name="connsiteY57" fmla="*/ 2533650 h 5067300"/>
                    <a:gd name="connsiteX58" fmla="*/ 68400 w 5272699"/>
                    <a:gd name="connsiteY58" fmla="*/ 3699010 h 5067300"/>
                    <a:gd name="connsiteX59" fmla="*/ 3573709 w 5272699"/>
                    <a:gd name="connsiteY59" fmla="*/ 3736340 h 5067300"/>
                    <a:gd name="connsiteX60" fmla="*/ 2870984 w 5272699"/>
                    <a:gd name="connsiteY60" fmla="*/ 2692281 h 5067300"/>
                    <a:gd name="connsiteX61" fmla="*/ 4918359 w 5272699"/>
                    <a:gd name="connsiteY61" fmla="*/ 3736340 h 5067300"/>
                    <a:gd name="connsiteX62" fmla="*/ 3573709 w 5272699"/>
                    <a:gd name="connsiteY62" fmla="*/ 3736340 h 5067300"/>
                    <a:gd name="connsiteX63" fmla="*/ 354340 w 5272699"/>
                    <a:gd name="connsiteY63" fmla="*/ 3736340 h 5067300"/>
                    <a:gd name="connsiteX64" fmla="*/ 2401715 w 5272699"/>
                    <a:gd name="connsiteY64" fmla="*/ 2692281 h 5067300"/>
                    <a:gd name="connsiteX65" fmla="*/ 1698990 w 5272699"/>
                    <a:gd name="connsiteY65" fmla="*/ 3736340 h 5067300"/>
                    <a:gd name="connsiteX66" fmla="*/ 354340 w 5272699"/>
                    <a:gd name="connsiteY66" fmla="*/ 3736340 h 5067300"/>
                    <a:gd name="connsiteX67" fmla="*/ 2870984 w 5272699"/>
                    <a:gd name="connsiteY67" fmla="*/ 4908987 h 5067300"/>
                    <a:gd name="connsiteX68" fmla="*/ 3573709 w 5272699"/>
                    <a:gd name="connsiteY68" fmla="*/ 3864928 h 5067300"/>
                    <a:gd name="connsiteX69" fmla="*/ 4918359 w 5272699"/>
                    <a:gd name="connsiteY69" fmla="*/ 3864928 h 5067300"/>
                    <a:gd name="connsiteX70" fmla="*/ 2870984 w 5272699"/>
                    <a:gd name="connsiteY70" fmla="*/ 4908987 h 5067300"/>
                    <a:gd name="connsiteX71" fmla="*/ 2401715 w 5272699"/>
                    <a:gd name="connsiteY71" fmla="*/ 4908987 h 5067300"/>
                    <a:gd name="connsiteX72" fmla="*/ 354340 w 5272699"/>
                    <a:gd name="connsiteY72" fmla="*/ 3864928 h 5067300"/>
                    <a:gd name="connsiteX73" fmla="*/ 1698990 w 5272699"/>
                    <a:gd name="connsiteY73" fmla="*/ 3864928 h 5067300"/>
                    <a:gd name="connsiteX74" fmla="*/ 2401715 w 5272699"/>
                    <a:gd name="connsiteY74" fmla="*/ 4908987 h 5067300"/>
                    <a:gd name="connsiteX75" fmla="*/ 2705468 w 5272699"/>
                    <a:gd name="connsiteY75" fmla="*/ 4917797 h 5067300"/>
                    <a:gd name="connsiteX76" fmla="*/ 2705468 w 5272699"/>
                    <a:gd name="connsiteY76" fmla="*/ 2683471 h 5067300"/>
                    <a:gd name="connsiteX77" fmla="*/ 3457397 w 5272699"/>
                    <a:gd name="connsiteY77" fmla="*/ 3800634 h 5067300"/>
                    <a:gd name="connsiteX78" fmla="*/ 2705468 w 5272699"/>
                    <a:gd name="connsiteY78" fmla="*/ 4917797 h 5067300"/>
                    <a:gd name="connsiteX79" fmla="*/ 2567231 w 5272699"/>
                    <a:gd name="connsiteY79" fmla="*/ 4917797 h 5067300"/>
                    <a:gd name="connsiteX80" fmla="*/ 1815302 w 5272699"/>
                    <a:gd name="connsiteY80" fmla="*/ 3800634 h 5067300"/>
                    <a:gd name="connsiteX81" fmla="*/ 2567231 w 5272699"/>
                    <a:gd name="connsiteY81" fmla="*/ 2683471 h 5067300"/>
                    <a:gd name="connsiteX82" fmla="*/ 2567231 w 5272699"/>
                    <a:gd name="connsiteY82" fmla="*/ 4917797 h 5067300"/>
                    <a:gd name="connsiteX83" fmla="*/ 2952070 w 5272699"/>
                    <a:gd name="connsiteY83" fmla="*/ 5001260 h 5067300"/>
                    <a:gd name="connsiteX84" fmla="*/ 5012063 w 5272699"/>
                    <a:gd name="connsiteY84" fmla="*/ 3950766 h 5067300"/>
                    <a:gd name="connsiteX85" fmla="*/ 4305007 w 5272699"/>
                    <a:gd name="connsiteY85" fmla="*/ 5001260 h 5067300"/>
                    <a:gd name="connsiteX86" fmla="*/ 2952070 w 5272699"/>
                    <a:gd name="connsiteY86" fmla="*/ 5001260 h 5067300"/>
                    <a:gd name="connsiteX87" fmla="*/ 967692 w 5272699"/>
                    <a:gd name="connsiteY87" fmla="*/ 5001260 h 5067300"/>
                    <a:gd name="connsiteX88" fmla="*/ 260636 w 5272699"/>
                    <a:gd name="connsiteY88" fmla="*/ 3950766 h 5067300"/>
                    <a:gd name="connsiteX89" fmla="*/ 2320629 w 5272699"/>
                    <a:gd name="connsiteY89" fmla="*/ 5001260 h 5067300"/>
                    <a:gd name="connsiteX90" fmla="*/ 967692 w 5272699"/>
                    <a:gd name="connsiteY90" fmla="*/ 5001260 h 5067300"/>
                    <a:gd name="connsiteX91" fmla="*/ 0 w 5272699"/>
                    <a:gd name="connsiteY91" fmla="*/ 5067300 h 5067300"/>
                    <a:gd name="connsiteX92" fmla="*/ 68400 w 5272699"/>
                    <a:gd name="connsiteY92" fmla="*/ 5067300 h 5067300"/>
                    <a:gd name="connsiteX93" fmla="*/ 68400 w 5272699"/>
                    <a:gd name="connsiteY93" fmla="*/ 3902258 h 5067300"/>
                    <a:gd name="connsiteX94" fmla="*/ 852555 w 5272699"/>
                    <a:gd name="connsiteY94" fmla="*/ 5067300 h 5067300"/>
                    <a:gd name="connsiteX95" fmla="*/ 4420144 w 5272699"/>
                    <a:gd name="connsiteY95" fmla="*/ 5067300 h 5067300"/>
                    <a:gd name="connsiteX96" fmla="*/ 5204299 w 5272699"/>
                    <a:gd name="connsiteY96" fmla="*/ 3902258 h 5067300"/>
                    <a:gd name="connsiteX97" fmla="*/ 5204299 w 5272699"/>
                    <a:gd name="connsiteY97" fmla="*/ 5067300 h 5067300"/>
                    <a:gd name="connsiteX98" fmla="*/ 5272699 w 5272699"/>
                    <a:gd name="connsiteY98" fmla="*/ 5067300 h 5067300"/>
                    <a:gd name="connsiteX99" fmla="*/ 5272699 w 5272699"/>
                    <a:gd name="connsiteY99" fmla="*/ 3800634 h 5067300"/>
                    <a:gd name="connsiteX100" fmla="*/ 5272699 w 5272699"/>
                    <a:gd name="connsiteY100" fmla="*/ 2533650 h 5067300"/>
                    <a:gd name="connsiteX101" fmla="*/ 5272699 w 5272699"/>
                    <a:gd name="connsiteY101" fmla="*/ 1266984 h 5067300"/>
                    <a:gd name="connsiteX102" fmla="*/ 5272699 w 5272699"/>
                    <a:gd name="connsiteY102" fmla="*/ 0 h 5067300"/>
                    <a:gd name="connsiteX103" fmla="*/ 5204299 w 5272699"/>
                    <a:gd name="connsiteY103" fmla="*/ 0 h 5067300"/>
                    <a:gd name="connsiteX104" fmla="*/ 5204299 w 5272699"/>
                    <a:gd name="connsiteY104" fmla="*/ 1165360 h 5067300"/>
                    <a:gd name="connsiteX105" fmla="*/ 4419930 w 5272699"/>
                    <a:gd name="connsiteY105" fmla="*/ 0 h 5067300"/>
                    <a:gd name="connsiteX106" fmla="*/ 852769 w 5272699"/>
                    <a:gd name="connsiteY106" fmla="*/ 0 h 5067300"/>
                    <a:gd name="connsiteX107" fmla="*/ 68400 w 5272699"/>
                    <a:gd name="connsiteY107" fmla="*/ 1165360 h 5067300"/>
                    <a:gd name="connsiteX108" fmla="*/ 68400 w 5272699"/>
                    <a:gd name="connsiteY108" fmla="*/ 0 h 5067300"/>
                    <a:gd name="connsiteX109" fmla="*/ 0 w 5272699"/>
                    <a:gd name="connsiteY109" fmla="*/ 0 h 5067300"/>
                    <a:gd name="connsiteX110" fmla="*/ 0 w 5272699"/>
                    <a:gd name="connsiteY110" fmla="*/ 3800634 h 5067300"/>
                    <a:gd name="connsiteX111" fmla="*/ 0 w 5272699"/>
                    <a:gd name="connsiteY111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2533650 h 5067300"/>
                    <a:gd name="connsiteX53" fmla="*/ 5204299 w 5272699"/>
                    <a:gd name="connsiteY53" fmla="*/ 3699010 h 5067300"/>
                    <a:gd name="connsiteX54" fmla="*/ 68400 w 5272699"/>
                    <a:gd name="connsiteY54" fmla="*/ 3699010 h 5067300"/>
                    <a:gd name="connsiteX55" fmla="*/ 68400 w 5272699"/>
                    <a:gd name="connsiteY55" fmla="*/ 1368608 h 5067300"/>
                    <a:gd name="connsiteX56" fmla="*/ 852555 w 5272699"/>
                    <a:gd name="connsiteY56" fmla="*/ 2533650 h 5067300"/>
                    <a:gd name="connsiteX57" fmla="*/ 852769 w 5272699"/>
                    <a:gd name="connsiteY57" fmla="*/ 2533650 h 5067300"/>
                    <a:gd name="connsiteX58" fmla="*/ 68400 w 5272699"/>
                    <a:gd name="connsiteY58" fmla="*/ 3699010 h 5067300"/>
                    <a:gd name="connsiteX59" fmla="*/ 3573709 w 5272699"/>
                    <a:gd name="connsiteY59" fmla="*/ 3736340 h 5067300"/>
                    <a:gd name="connsiteX60" fmla="*/ 2870984 w 5272699"/>
                    <a:gd name="connsiteY60" fmla="*/ 2692281 h 5067300"/>
                    <a:gd name="connsiteX61" fmla="*/ 4918359 w 5272699"/>
                    <a:gd name="connsiteY61" fmla="*/ 3736340 h 5067300"/>
                    <a:gd name="connsiteX62" fmla="*/ 3573709 w 5272699"/>
                    <a:gd name="connsiteY62" fmla="*/ 3736340 h 5067300"/>
                    <a:gd name="connsiteX63" fmla="*/ 354340 w 5272699"/>
                    <a:gd name="connsiteY63" fmla="*/ 3736340 h 5067300"/>
                    <a:gd name="connsiteX64" fmla="*/ 2401715 w 5272699"/>
                    <a:gd name="connsiteY64" fmla="*/ 2692281 h 5067300"/>
                    <a:gd name="connsiteX65" fmla="*/ 1698990 w 5272699"/>
                    <a:gd name="connsiteY65" fmla="*/ 3736340 h 5067300"/>
                    <a:gd name="connsiteX66" fmla="*/ 354340 w 5272699"/>
                    <a:gd name="connsiteY66" fmla="*/ 3736340 h 5067300"/>
                    <a:gd name="connsiteX67" fmla="*/ 2870984 w 5272699"/>
                    <a:gd name="connsiteY67" fmla="*/ 4908987 h 5067300"/>
                    <a:gd name="connsiteX68" fmla="*/ 3573709 w 5272699"/>
                    <a:gd name="connsiteY68" fmla="*/ 3864928 h 5067300"/>
                    <a:gd name="connsiteX69" fmla="*/ 4918359 w 5272699"/>
                    <a:gd name="connsiteY69" fmla="*/ 3864928 h 5067300"/>
                    <a:gd name="connsiteX70" fmla="*/ 2870984 w 5272699"/>
                    <a:gd name="connsiteY70" fmla="*/ 4908987 h 5067300"/>
                    <a:gd name="connsiteX71" fmla="*/ 2401715 w 5272699"/>
                    <a:gd name="connsiteY71" fmla="*/ 4908987 h 5067300"/>
                    <a:gd name="connsiteX72" fmla="*/ 354340 w 5272699"/>
                    <a:gd name="connsiteY72" fmla="*/ 3864928 h 5067300"/>
                    <a:gd name="connsiteX73" fmla="*/ 1698990 w 5272699"/>
                    <a:gd name="connsiteY73" fmla="*/ 3864928 h 5067300"/>
                    <a:gd name="connsiteX74" fmla="*/ 2401715 w 5272699"/>
                    <a:gd name="connsiteY74" fmla="*/ 4908987 h 5067300"/>
                    <a:gd name="connsiteX75" fmla="*/ 2705468 w 5272699"/>
                    <a:gd name="connsiteY75" fmla="*/ 4917797 h 5067300"/>
                    <a:gd name="connsiteX76" fmla="*/ 2705468 w 5272699"/>
                    <a:gd name="connsiteY76" fmla="*/ 2683471 h 5067300"/>
                    <a:gd name="connsiteX77" fmla="*/ 3457397 w 5272699"/>
                    <a:gd name="connsiteY77" fmla="*/ 3800634 h 5067300"/>
                    <a:gd name="connsiteX78" fmla="*/ 2705468 w 5272699"/>
                    <a:gd name="connsiteY78" fmla="*/ 4917797 h 5067300"/>
                    <a:gd name="connsiteX79" fmla="*/ 2567231 w 5272699"/>
                    <a:gd name="connsiteY79" fmla="*/ 4917797 h 5067300"/>
                    <a:gd name="connsiteX80" fmla="*/ 1815302 w 5272699"/>
                    <a:gd name="connsiteY80" fmla="*/ 3800634 h 5067300"/>
                    <a:gd name="connsiteX81" fmla="*/ 2567231 w 5272699"/>
                    <a:gd name="connsiteY81" fmla="*/ 2683471 h 5067300"/>
                    <a:gd name="connsiteX82" fmla="*/ 2567231 w 5272699"/>
                    <a:gd name="connsiteY82" fmla="*/ 4917797 h 5067300"/>
                    <a:gd name="connsiteX83" fmla="*/ 2952070 w 5272699"/>
                    <a:gd name="connsiteY83" fmla="*/ 5001260 h 5067300"/>
                    <a:gd name="connsiteX84" fmla="*/ 5012063 w 5272699"/>
                    <a:gd name="connsiteY84" fmla="*/ 3950766 h 5067300"/>
                    <a:gd name="connsiteX85" fmla="*/ 4305007 w 5272699"/>
                    <a:gd name="connsiteY85" fmla="*/ 5001260 h 5067300"/>
                    <a:gd name="connsiteX86" fmla="*/ 2952070 w 5272699"/>
                    <a:gd name="connsiteY86" fmla="*/ 5001260 h 5067300"/>
                    <a:gd name="connsiteX87" fmla="*/ 967692 w 5272699"/>
                    <a:gd name="connsiteY87" fmla="*/ 5001260 h 5067300"/>
                    <a:gd name="connsiteX88" fmla="*/ 260636 w 5272699"/>
                    <a:gd name="connsiteY88" fmla="*/ 3950766 h 5067300"/>
                    <a:gd name="connsiteX89" fmla="*/ 2320629 w 5272699"/>
                    <a:gd name="connsiteY89" fmla="*/ 5001260 h 5067300"/>
                    <a:gd name="connsiteX90" fmla="*/ 967692 w 5272699"/>
                    <a:gd name="connsiteY90" fmla="*/ 5001260 h 5067300"/>
                    <a:gd name="connsiteX91" fmla="*/ 0 w 5272699"/>
                    <a:gd name="connsiteY91" fmla="*/ 5067300 h 5067300"/>
                    <a:gd name="connsiteX92" fmla="*/ 68400 w 5272699"/>
                    <a:gd name="connsiteY92" fmla="*/ 5067300 h 5067300"/>
                    <a:gd name="connsiteX93" fmla="*/ 68400 w 5272699"/>
                    <a:gd name="connsiteY93" fmla="*/ 3902258 h 5067300"/>
                    <a:gd name="connsiteX94" fmla="*/ 852555 w 5272699"/>
                    <a:gd name="connsiteY94" fmla="*/ 5067300 h 5067300"/>
                    <a:gd name="connsiteX95" fmla="*/ 4420144 w 5272699"/>
                    <a:gd name="connsiteY95" fmla="*/ 5067300 h 5067300"/>
                    <a:gd name="connsiteX96" fmla="*/ 5204299 w 5272699"/>
                    <a:gd name="connsiteY96" fmla="*/ 3902258 h 5067300"/>
                    <a:gd name="connsiteX97" fmla="*/ 5204299 w 5272699"/>
                    <a:gd name="connsiteY97" fmla="*/ 5067300 h 5067300"/>
                    <a:gd name="connsiteX98" fmla="*/ 5272699 w 5272699"/>
                    <a:gd name="connsiteY98" fmla="*/ 5067300 h 5067300"/>
                    <a:gd name="connsiteX99" fmla="*/ 5272699 w 5272699"/>
                    <a:gd name="connsiteY99" fmla="*/ 3800634 h 5067300"/>
                    <a:gd name="connsiteX100" fmla="*/ 5272699 w 5272699"/>
                    <a:gd name="connsiteY100" fmla="*/ 2533650 h 5067300"/>
                    <a:gd name="connsiteX101" fmla="*/ 5272699 w 5272699"/>
                    <a:gd name="connsiteY101" fmla="*/ 0 h 5067300"/>
                    <a:gd name="connsiteX102" fmla="*/ 5204299 w 5272699"/>
                    <a:gd name="connsiteY102" fmla="*/ 0 h 5067300"/>
                    <a:gd name="connsiteX103" fmla="*/ 5204299 w 5272699"/>
                    <a:gd name="connsiteY103" fmla="*/ 1165360 h 5067300"/>
                    <a:gd name="connsiteX104" fmla="*/ 4419930 w 5272699"/>
                    <a:gd name="connsiteY104" fmla="*/ 0 h 5067300"/>
                    <a:gd name="connsiteX105" fmla="*/ 852769 w 5272699"/>
                    <a:gd name="connsiteY105" fmla="*/ 0 h 5067300"/>
                    <a:gd name="connsiteX106" fmla="*/ 68400 w 5272699"/>
                    <a:gd name="connsiteY106" fmla="*/ 1165360 h 5067300"/>
                    <a:gd name="connsiteX107" fmla="*/ 68400 w 5272699"/>
                    <a:gd name="connsiteY107" fmla="*/ 0 h 5067300"/>
                    <a:gd name="connsiteX108" fmla="*/ 0 w 5272699"/>
                    <a:gd name="connsiteY108" fmla="*/ 0 h 5067300"/>
                    <a:gd name="connsiteX109" fmla="*/ 0 w 5272699"/>
                    <a:gd name="connsiteY109" fmla="*/ 3800634 h 5067300"/>
                    <a:gd name="connsiteX110" fmla="*/ 0 w 5272699"/>
                    <a:gd name="connsiteY110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2533650 h 5067300"/>
                    <a:gd name="connsiteX53" fmla="*/ 5204299 w 5272699"/>
                    <a:gd name="connsiteY53" fmla="*/ 3699010 h 5067300"/>
                    <a:gd name="connsiteX54" fmla="*/ 68400 w 5272699"/>
                    <a:gd name="connsiteY54" fmla="*/ 3699010 h 5067300"/>
                    <a:gd name="connsiteX55" fmla="*/ 68400 w 5272699"/>
                    <a:gd name="connsiteY55" fmla="*/ 1368608 h 5067300"/>
                    <a:gd name="connsiteX56" fmla="*/ 852555 w 5272699"/>
                    <a:gd name="connsiteY56" fmla="*/ 2533650 h 5067300"/>
                    <a:gd name="connsiteX57" fmla="*/ 852769 w 5272699"/>
                    <a:gd name="connsiteY57" fmla="*/ 2533650 h 5067300"/>
                    <a:gd name="connsiteX58" fmla="*/ 68400 w 5272699"/>
                    <a:gd name="connsiteY58" fmla="*/ 3699010 h 5067300"/>
                    <a:gd name="connsiteX59" fmla="*/ 3573709 w 5272699"/>
                    <a:gd name="connsiteY59" fmla="*/ 3736340 h 5067300"/>
                    <a:gd name="connsiteX60" fmla="*/ 2870984 w 5272699"/>
                    <a:gd name="connsiteY60" fmla="*/ 2692281 h 5067300"/>
                    <a:gd name="connsiteX61" fmla="*/ 4918359 w 5272699"/>
                    <a:gd name="connsiteY61" fmla="*/ 3736340 h 5067300"/>
                    <a:gd name="connsiteX62" fmla="*/ 3573709 w 5272699"/>
                    <a:gd name="connsiteY62" fmla="*/ 3736340 h 5067300"/>
                    <a:gd name="connsiteX63" fmla="*/ 354340 w 5272699"/>
                    <a:gd name="connsiteY63" fmla="*/ 3736340 h 5067300"/>
                    <a:gd name="connsiteX64" fmla="*/ 2401715 w 5272699"/>
                    <a:gd name="connsiteY64" fmla="*/ 2692281 h 5067300"/>
                    <a:gd name="connsiteX65" fmla="*/ 1698990 w 5272699"/>
                    <a:gd name="connsiteY65" fmla="*/ 3736340 h 5067300"/>
                    <a:gd name="connsiteX66" fmla="*/ 354340 w 5272699"/>
                    <a:gd name="connsiteY66" fmla="*/ 3736340 h 5067300"/>
                    <a:gd name="connsiteX67" fmla="*/ 2870984 w 5272699"/>
                    <a:gd name="connsiteY67" fmla="*/ 4908987 h 5067300"/>
                    <a:gd name="connsiteX68" fmla="*/ 3573709 w 5272699"/>
                    <a:gd name="connsiteY68" fmla="*/ 3864928 h 5067300"/>
                    <a:gd name="connsiteX69" fmla="*/ 4918359 w 5272699"/>
                    <a:gd name="connsiteY69" fmla="*/ 3864928 h 5067300"/>
                    <a:gd name="connsiteX70" fmla="*/ 2870984 w 5272699"/>
                    <a:gd name="connsiteY70" fmla="*/ 4908987 h 5067300"/>
                    <a:gd name="connsiteX71" fmla="*/ 2401715 w 5272699"/>
                    <a:gd name="connsiteY71" fmla="*/ 4908987 h 5067300"/>
                    <a:gd name="connsiteX72" fmla="*/ 354340 w 5272699"/>
                    <a:gd name="connsiteY72" fmla="*/ 3864928 h 5067300"/>
                    <a:gd name="connsiteX73" fmla="*/ 1698990 w 5272699"/>
                    <a:gd name="connsiteY73" fmla="*/ 3864928 h 5067300"/>
                    <a:gd name="connsiteX74" fmla="*/ 2401715 w 5272699"/>
                    <a:gd name="connsiteY74" fmla="*/ 4908987 h 5067300"/>
                    <a:gd name="connsiteX75" fmla="*/ 2705468 w 5272699"/>
                    <a:gd name="connsiteY75" fmla="*/ 4917797 h 5067300"/>
                    <a:gd name="connsiteX76" fmla="*/ 2705468 w 5272699"/>
                    <a:gd name="connsiteY76" fmla="*/ 2683471 h 5067300"/>
                    <a:gd name="connsiteX77" fmla="*/ 3457397 w 5272699"/>
                    <a:gd name="connsiteY77" fmla="*/ 3800634 h 5067300"/>
                    <a:gd name="connsiteX78" fmla="*/ 2705468 w 5272699"/>
                    <a:gd name="connsiteY78" fmla="*/ 4917797 h 5067300"/>
                    <a:gd name="connsiteX79" fmla="*/ 2567231 w 5272699"/>
                    <a:gd name="connsiteY79" fmla="*/ 4917797 h 5067300"/>
                    <a:gd name="connsiteX80" fmla="*/ 1815302 w 5272699"/>
                    <a:gd name="connsiteY80" fmla="*/ 3800634 h 5067300"/>
                    <a:gd name="connsiteX81" fmla="*/ 2567231 w 5272699"/>
                    <a:gd name="connsiteY81" fmla="*/ 2683471 h 5067300"/>
                    <a:gd name="connsiteX82" fmla="*/ 2567231 w 5272699"/>
                    <a:gd name="connsiteY82" fmla="*/ 4917797 h 5067300"/>
                    <a:gd name="connsiteX83" fmla="*/ 2952070 w 5272699"/>
                    <a:gd name="connsiteY83" fmla="*/ 5001260 h 5067300"/>
                    <a:gd name="connsiteX84" fmla="*/ 5012063 w 5272699"/>
                    <a:gd name="connsiteY84" fmla="*/ 3950766 h 5067300"/>
                    <a:gd name="connsiteX85" fmla="*/ 4305007 w 5272699"/>
                    <a:gd name="connsiteY85" fmla="*/ 5001260 h 5067300"/>
                    <a:gd name="connsiteX86" fmla="*/ 2952070 w 5272699"/>
                    <a:gd name="connsiteY86" fmla="*/ 5001260 h 5067300"/>
                    <a:gd name="connsiteX87" fmla="*/ 967692 w 5272699"/>
                    <a:gd name="connsiteY87" fmla="*/ 5001260 h 5067300"/>
                    <a:gd name="connsiteX88" fmla="*/ 260636 w 5272699"/>
                    <a:gd name="connsiteY88" fmla="*/ 3950766 h 5067300"/>
                    <a:gd name="connsiteX89" fmla="*/ 2320629 w 5272699"/>
                    <a:gd name="connsiteY89" fmla="*/ 5001260 h 5067300"/>
                    <a:gd name="connsiteX90" fmla="*/ 967692 w 5272699"/>
                    <a:gd name="connsiteY90" fmla="*/ 5001260 h 5067300"/>
                    <a:gd name="connsiteX91" fmla="*/ 0 w 5272699"/>
                    <a:gd name="connsiteY91" fmla="*/ 5067300 h 5067300"/>
                    <a:gd name="connsiteX92" fmla="*/ 68400 w 5272699"/>
                    <a:gd name="connsiteY92" fmla="*/ 5067300 h 5067300"/>
                    <a:gd name="connsiteX93" fmla="*/ 68400 w 5272699"/>
                    <a:gd name="connsiteY93" fmla="*/ 3902258 h 5067300"/>
                    <a:gd name="connsiteX94" fmla="*/ 852555 w 5272699"/>
                    <a:gd name="connsiteY94" fmla="*/ 5067300 h 5067300"/>
                    <a:gd name="connsiteX95" fmla="*/ 4420144 w 5272699"/>
                    <a:gd name="connsiteY95" fmla="*/ 5067300 h 5067300"/>
                    <a:gd name="connsiteX96" fmla="*/ 5204299 w 5272699"/>
                    <a:gd name="connsiteY96" fmla="*/ 3902258 h 5067300"/>
                    <a:gd name="connsiteX97" fmla="*/ 5204299 w 5272699"/>
                    <a:gd name="connsiteY97" fmla="*/ 5067300 h 5067300"/>
                    <a:gd name="connsiteX98" fmla="*/ 5272699 w 5272699"/>
                    <a:gd name="connsiteY98" fmla="*/ 5067300 h 5067300"/>
                    <a:gd name="connsiteX99" fmla="*/ 5272699 w 5272699"/>
                    <a:gd name="connsiteY99" fmla="*/ 3800634 h 5067300"/>
                    <a:gd name="connsiteX100" fmla="*/ 5272699 w 5272699"/>
                    <a:gd name="connsiteY100" fmla="*/ 0 h 5067300"/>
                    <a:gd name="connsiteX101" fmla="*/ 5204299 w 5272699"/>
                    <a:gd name="connsiteY101" fmla="*/ 0 h 5067300"/>
                    <a:gd name="connsiteX102" fmla="*/ 5204299 w 5272699"/>
                    <a:gd name="connsiteY102" fmla="*/ 1165360 h 5067300"/>
                    <a:gd name="connsiteX103" fmla="*/ 4419930 w 5272699"/>
                    <a:gd name="connsiteY103" fmla="*/ 0 h 5067300"/>
                    <a:gd name="connsiteX104" fmla="*/ 852769 w 5272699"/>
                    <a:gd name="connsiteY104" fmla="*/ 0 h 5067300"/>
                    <a:gd name="connsiteX105" fmla="*/ 68400 w 5272699"/>
                    <a:gd name="connsiteY105" fmla="*/ 1165360 h 5067300"/>
                    <a:gd name="connsiteX106" fmla="*/ 68400 w 5272699"/>
                    <a:gd name="connsiteY106" fmla="*/ 0 h 5067300"/>
                    <a:gd name="connsiteX107" fmla="*/ 0 w 5272699"/>
                    <a:gd name="connsiteY107" fmla="*/ 0 h 5067300"/>
                    <a:gd name="connsiteX108" fmla="*/ 0 w 5272699"/>
                    <a:gd name="connsiteY108" fmla="*/ 3800634 h 5067300"/>
                    <a:gd name="connsiteX109" fmla="*/ 0 w 5272699"/>
                    <a:gd name="connsiteY109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3699010 h 5067300"/>
                    <a:gd name="connsiteX53" fmla="*/ 68400 w 5272699"/>
                    <a:gd name="connsiteY53" fmla="*/ 3699010 h 5067300"/>
                    <a:gd name="connsiteX54" fmla="*/ 68400 w 5272699"/>
                    <a:gd name="connsiteY54" fmla="*/ 1368608 h 5067300"/>
                    <a:gd name="connsiteX55" fmla="*/ 852555 w 5272699"/>
                    <a:gd name="connsiteY55" fmla="*/ 2533650 h 5067300"/>
                    <a:gd name="connsiteX56" fmla="*/ 852769 w 5272699"/>
                    <a:gd name="connsiteY56" fmla="*/ 2533650 h 5067300"/>
                    <a:gd name="connsiteX57" fmla="*/ 68400 w 5272699"/>
                    <a:gd name="connsiteY57" fmla="*/ 3699010 h 5067300"/>
                    <a:gd name="connsiteX58" fmla="*/ 3573709 w 5272699"/>
                    <a:gd name="connsiteY58" fmla="*/ 3736340 h 5067300"/>
                    <a:gd name="connsiteX59" fmla="*/ 2870984 w 5272699"/>
                    <a:gd name="connsiteY59" fmla="*/ 2692281 h 5067300"/>
                    <a:gd name="connsiteX60" fmla="*/ 4918359 w 5272699"/>
                    <a:gd name="connsiteY60" fmla="*/ 3736340 h 5067300"/>
                    <a:gd name="connsiteX61" fmla="*/ 3573709 w 5272699"/>
                    <a:gd name="connsiteY61" fmla="*/ 3736340 h 5067300"/>
                    <a:gd name="connsiteX62" fmla="*/ 354340 w 5272699"/>
                    <a:gd name="connsiteY62" fmla="*/ 3736340 h 5067300"/>
                    <a:gd name="connsiteX63" fmla="*/ 2401715 w 5272699"/>
                    <a:gd name="connsiteY63" fmla="*/ 2692281 h 5067300"/>
                    <a:gd name="connsiteX64" fmla="*/ 1698990 w 5272699"/>
                    <a:gd name="connsiteY64" fmla="*/ 3736340 h 5067300"/>
                    <a:gd name="connsiteX65" fmla="*/ 354340 w 5272699"/>
                    <a:gd name="connsiteY65" fmla="*/ 3736340 h 5067300"/>
                    <a:gd name="connsiteX66" fmla="*/ 2870984 w 5272699"/>
                    <a:gd name="connsiteY66" fmla="*/ 4908987 h 5067300"/>
                    <a:gd name="connsiteX67" fmla="*/ 3573709 w 5272699"/>
                    <a:gd name="connsiteY67" fmla="*/ 3864928 h 5067300"/>
                    <a:gd name="connsiteX68" fmla="*/ 4918359 w 5272699"/>
                    <a:gd name="connsiteY68" fmla="*/ 3864928 h 5067300"/>
                    <a:gd name="connsiteX69" fmla="*/ 2870984 w 5272699"/>
                    <a:gd name="connsiteY69" fmla="*/ 4908987 h 5067300"/>
                    <a:gd name="connsiteX70" fmla="*/ 2401715 w 5272699"/>
                    <a:gd name="connsiteY70" fmla="*/ 4908987 h 5067300"/>
                    <a:gd name="connsiteX71" fmla="*/ 354340 w 5272699"/>
                    <a:gd name="connsiteY71" fmla="*/ 3864928 h 5067300"/>
                    <a:gd name="connsiteX72" fmla="*/ 1698990 w 5272699"/>
                    <a:gd name="connsiteY72" fmla="*/ 3864928 h 5067300"/>
                    <a:gd name="connsiteX73" fmla="*/ 2401715 w 5272699"/>
                    <a:gd name="connsiteY73" fmla="*/ 4908987 h 5067300"/>
                    <a:gd name="connsiteX74" fmla="*/ 2705468 w 5272699"/>
                    <a:gd name="connsiteY74" fmla="*/ 4917797 h 5067300"/>
                    <a:gd name="connsiteX75" fmla="*/ 2705468 w 5272699"/>
                    <a:gd name="connsiteY75" fmla="*/ 2683471 h 5067300"/>
                    <a:gd name="connsiteX76" fmla="*/ 3457397 w 5272699"/>
                    <a:gd name="connsiteY76" fmla="*/ 3800634 h 5067300"/>
                    <a:gd name="connsiteX77" fmla="*/ 2705468 w 5272699"/>
                    <a:gd name="connsiteY77" fmla="*/ 4917797 h 5067300"/>
                    <a:gd name="connsiteX78" fmla="*/ 2567231 w 5272699"/>
                    <a:gd name="connsiteY78" fmla="*/ 4917797 h 5067300"/>
                    <a:gd name="connsiteX79" fmla="*/ 1815302 w 5272699"/>
                    <a:gd name="connsiteY79" fmla="*/ 3800634 h 5067300"/>
                    <a:gd name="connsiteX80" fmla="*/ 2567231 w 5272699"/>
                    <a:gd name="connsiteY80" fmla="*/ 2683471 h 5067300"/>
                    <a:gd name="connsiteX81" fmla="*/ 2567231 w 5272699"/>
                    <a:gd name="connsiteY81" fmla="*/ 4917797 h 5067300"/>
                    <a:gd name="connsiteX82" fmla="*/ 2952070 w 5272699"/>
                    <a:gd name="connsiteY82" fmla="*/ 5001260 h 5067300"/>
                    <a:gd name="connsiteX83" fmla="*/ 5012063 w 5272699"/>
                    <a:gd name="connsiteY83" fmla="*/ 3950766 h 5067300"/>
                    <a:gd name="connsiteX84" fmla="*/ 4305007 w 5272699"/>
                    <a:gd name="connsiteY84" fmla="*/ 5001260 h 5067300"/>
                    <a:gd name="connsiteX85" fmla="*/ 2952070 w 5272699"/>
                    <a:gd name="connsiteY85" fmla="*/ 5001260 h 5067300"/>
                    <a:gd name="connsiteX86" fmla="*/ 967692 w 5272699"/>
                    <a:gd name="connsiteY86" fmla="*/ 5001260 h 5067300"/>
                    <a:gd name="connsiteX87" fmla="*/ 260636 w 5272699"/>
                    <a:gd name="connsiteY87" fmla="*/ 3950766 h 5067300"/>
                    <a:gd name="connsiteX88" fmla="*/ 2320629 w 5272699"/>
                    <a:gd name="connsiteY88" fmla="*/ 5001260 h 5067300"/>
                    <a:gd name="connsiteX89" fmla="*/ 967692 w 5272699"/>
                    <a:gd name="connsiteY89" fmla="*/ 5001260 h 5067300"/>
                    <a:gd name="connsiteX90" fmla="*/ 0 w 5272699"/>
                    <a:gd name="connsiteY90" fmla="*/ 5067300 h 5067300"/>
                    <a:gd name="connsiteX91" fmla="*/ 68400 w 5272699"/>
                    <a:gd name="connsiteY91" fmla="*/ 5067300 h 5067300"/>
                    <a:gd name="connsiteX92" fmla="*/ 68400 w 5272699"/>
                    <a:gd name="connsiteY92" fmla="*/ 3902258 h 5067300"/>
                    <a:gd name="connsiteX93" fmla="*/ 852555 w 5272699"/>
                    <a:gd name="connsiteY93" fmla="*/ 5067300 h 5067300"/>
                    <a:gd name="connsiteX94" fmla="*/ 4420144 w 5272699"/>
                    <a:gd name="connsiteY94" fmla="*/ 5067300 h 5067300"/>
                    <a:gd name="connsiteX95" fmla="*/ 5204299 w 5272699"/>
                    <a:gd name="connsiteY95" fmla="*/ 3902258 h 5067300"/>
                    <a:gd name="connsiteX96" fmla="*/ 5204299 w 5272699"/>
                    <a:gd name="connsiteY96" fmla="*/ 5067300 h 5067300"/>
                    <a:gd name="connsiteX97" fmla="*/ 5272699 w 5272699"/>
                    <a:gd name="connsiteY97" fmla="*/ 5067300 h 5067300"/>
                    <a:gd name="connsiteX98" fmla="*/ 5272699 w 5272699"/>
                    <a:gd name="connsiteY98" fmla="*/ 3800634 h 5067300"/>
                    <a:gd name="connsiteX99" fmla="*/ 5272699 w 5272699"/>
                    <a:gd name="connsiteY99" fmla="*/ 0 h 5067300"/>
                    <a:gd name="connsiteX100" fmla="*/ 5204299 w 5272699"/>
                    <a:gd name="connsiteY100" fmla="*/ 0 h 5067300"/>
                    <a:gd name="connsiteX101" fmla="*/ 5204299 w 5272699"/>
                    <a:gd name="connsiteY101" fmla="*/ 1165360 h 5067300"/>
                    <a:gd name="connsiteX102" fmla="*/ 4419930 w 5272699"/>
                    <a:gd name="connsiteY102" fmla="*/ 0 h 5067300"/>
                    <a:gd name="connsiteX103" fmla="*/ 852769 w 5272699"/>
                    <a:gd name="connsiteY103" fmla="*/ 0 h 5067300"/>
                    <a:gd name="connsiteX104" fmla="*/ 68400 w 5272699"/>
                    <a:gd name="connsiteY104" fmla="*/ 1165360 h 5067300"/>
                    <a:gd name="connsiteX105" fmla="*/ 68400 w 5272699"/>
                    <a:gd name="connsiteY105" fmla="*/ 0 h 5067300"/>
                    <a:gd name="connsiteX106" fmla="*/ 0 w 5272699"/>
                    <a:gd name="connsiteY106" fmla="*/ 0 h 5067300"/>
                    <a:gd name="connsiteX107" fmla="*/ 0 w 5272699"/>
                    <a:gd name="connsiteY107" fmla="*/ 3800634 h 5067300"/>
                    <a:gd name="connsiteX108" fmla="*/ 0 w 5272699"/>
                    <a:gd name="connsiteY108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3699010 h 5067300"/>
                    <a:gd name="connsiteX53" fmla="*/ 68400 w 5272699"/>
                    <a:gd name="connsiteY53" fmla="*/ 3699010 h 5067300"/>
                    <a:gd name="connsiteX54" fmla="*/ 68400 w 5272699"/>
                    <a:gd name="connsiteY54" fmla="*/ 1368608 h 5067300"/>
                    <a:gd name="connsiteX55" fmla="*/ 852555 w 5272699"/>
                    <a:gd name="connsiteY55" fmla="*/ 2533650 h 5067300"/>
                    <a:gd name="connsiteX56" fmla="*/ 852769 w 5272699"/>
                    <a:gd name="connsiteY56" fmla="*/ 2533650 h 5067300"/>
                    <a:gd name="connsiteX57" fmla="*/ 68400 w 5272699"/>
                    <a:gd name="connsiteY57" fmla="*/ 3699010 h 5067300"/>
                    <a:gd name="connsiteX58" fmla="*/ 3573709 w 5272699"/>
                    <a:gd name="connsiteY58" fmla="*/ 3736340 h 5067300"/>
                    <a:gd name="connsiteX59" fmla="*/ 2870984 w 5272699"/>
                    <a:gd name="connsiteY59" fmla="*/ 2692281 h 5067300"/>
                    <a:gd name="connsiteX60" fmla="*/ 4918359 w 5272699"/>
                    <a:gd name="connsiteY60" fmla="*/ 3736340 h 5067300"/>
                    <a:gd name="connsiteX61" fmla="*/ 3573709 w 5272699"/>
                    <a:gd name="connsiteY61" fmla="*/ 3736340 h 5067300"/>
                    <a:gd name="connsiteX62" fmla="*/ 354340 w 5272699"/>
                    <a:gd name="connsiteY62" fmla="*/ 3736340 h 5067300"/>
                    <a:gd name="connsiteX63" fmla="*/ 2401715 w 5272699"/>
                    <a:gd name="connsiteY63" fmla="*/ 2692281 h 5067300"/>
                    <a:gd name="connsiteX64" fmla="*/ 1698990 w 5272699"/>
                    <a:gd name="connsiteY64" fmla="*/ 3736340 h 5067300"/>
                    <a:gd name="connsiteX65" fmla="*/ 354340 w 5272699"/>
                    <a:gd name="connsiteY65" fmla="*/ 3736340 h 5067300"/>
                    <a:gd name="connsiteX66" fmla="*/ 2870984 w 5272699"/>
                    <a:gd name="connsiteY66" fmla="*/ 4908987 h 5067300"/>
                    <a:gd name="connsiteX67" fmla="*/ 3573709 w 5272699"/>
                    <a:gd name="connsiteY67" fmla="*/ 3864928 h 5067300"/>
                    <a:gd name="connsiteX68" fmla="*/ 4918359 w 5272699"/>
                    <a:gd name="connsiteY68" fmla="*/ 3864928 h 5067300"/>
                    <a:gd name="connsiteX69" fmla="*/ 2870984 w 5272699"/>
                    <a:gd name="connsiteY69" fmla="*/ 4908987 h 5067300"/>
                    <a:gd name="connsiteX70" fmla="*/ 2401715 w 5272699"/>
                    <a:gd name="connsiteY70" fmla="*/ 4908987 h 5067300"/>
                    <a:gd name="connsiteX71" fmla="*/ 354340 w 5272699"/>
                    <a:gd name="connsiteY71" fmla="*/ 3864928 h 5067300"/>
                    <a:gd name="connsiteX72" fmla="*/ 1698990 w 5272699"/>
                    <a:gd name="connsiteY72" fmla="*/ 3864928 h 5067300"/>
                    <a:gd name="connsiteX73" fmla="*/ 2401715 w 5272699"/>
                    <a:gd name="connsiteY73" fmla="*/ 4908987 h 5067300"/>
                    <a:gd name="connsiteX74" fmla="*/ 2705468 w 5272699"/>
                    <a:gd name="connsiteY74" fmla="*/ 4917797 h 5067300"/>
                    <a:gd name="connsiteX75" fmla="*/ 2705468 w 5272699"/>
                    <a:gd name="connsiteY75" fmla="*/ 2683471 h 5067300"/>
                    <a:gd name="connsiteX76" fmla="*/ 3457397 w 5272699"/>
                    <a:gd name="connsiteY76" fmla="*/ 3800634 h 5067300"/>
                    <a:gd name="connsiteX77" fmla="*/ 2705468 w 5272699"/>
                    <a:gd name="connsiteY77" fmla="*/ 4917797 h 5067300"/>
                    <a:gd name="connsiteX78" fmla="*/ 2567231 w 5272699"/>
                    <a:gd name="connsiteY78" fmla="*/ 4917797 h 5067300"/>
                    <a:gd name="connsiteX79" fmla="*/ 1815302 w 5272699"/>
                    <a:gd name="connsiteY79" fmla="*/ 3800634 h 5067300"/>
                    <a:gd name="connsiteX80" fmla="*/ 2567231 w 5272699"/>
                    <a:gd name="connsiteY80" fmla="*/ 2683471 h 5067300"/>
                    <a:gd name="connsiteX81" fmla="*/ 2567231 w 5272699"/>
                    <a:gd name="connsiteY81" fmla="*/ 4917797 h 5067300"/>
                    <a:gd name="connsiteX82" fmla="*/ 2952070 w 5272699"/>
                    <a:gd name="connsiteY82" fmla="*/ 5001260 h 5067300"/>
                    <a:gd name="connsiteX83" fmla="*/ 5012063 w 5272699"/>
                    <a:gd name="connsiteY83" fmla="*/ 3950766 h 5067300"/>
                    <a:gd name="connsiteX84" fmla="*/ 4305007 w 5272699"/>
                    <a:gd name="connsiteY84" fmla="*/ 5001260 h 5067300"/>
                    <a:gd name="connsiteX85" fmla="*/ 2952070 w 5272699"/>
                    <a:gd name="connsiteY85" fmla="*/ 5001260 h 5067300"/>
                    <a:gd name="connsiteX86" fmla="*/ 967692 w 5272699"/>
                    <a:gd name="connsiteY86" fmla="*/ 5001260 h 5067300"/>
                    <a:gd name="connsiteX87" fmla="*/ 260636 w 5272699"/>
                    <a:gd name="connsiteY87" fmla="*/ 3950766 h 5067300"/>
                    <a:gd name="connsiteX88" fmla="*/ 2320629 w 5272699"/>
                    <a:gd name="connsiteY88" fmla="*/ 5001260 h 5067300"/>
                    <a:gd name="connsiteX89" fmla="*/ 967692 w 5272699"/>
                    <a:gd name="connsiteY89" fmla="*/ 5001260 h 5067300"/>
                    <a:gd name="connsiteX90" fmla="*/ 0 w 5272699"/>
                    <a:gd name="connsiteY90" fmla="*/ 5067300 h 5067300"/>
                    <a:gd name="connsiteX91" fmla="*/ 68400 w 5272699"/>
                    <a:gd name="connsiteY91" fmla="*/ 5067300 h 5067300"/>
                    <a:gd name="connsiteX92" fmla="*/ 68400 w 5272699"/>
                    <a:gd name="connsiteY92" fmla="*/ 3902258 h 5067300"/>
                    <a:gd name="connsiteX93" fmla="*/ 852555 w 5272699"/>
                    <a:gd name="connsiteY93" fmla="*/ 5067300 h 5067300"/>
                    <a:gd name="connsiteX94" fmla="*/ 4420144 w 5272699"/>
                    <a:gd name="connsiteY94" fmla="*/ 5067300 h 5067300"/>
                    <a:gd name="connsiteX95" fmla="*/ 5204299 w 5272699"/>
                    <a:gd name="connsiteY95" fmla="*/ 3902258 h 5067300"/>
                    <a:gd name="connsiteX96" fmla="*/ 5204299 w 5272699"/>
                    <a:gd name="connsiteY96" fmla="*/ 5067300 h 5067300"/>
                    <a:gd name="connsiteX97" fmla="*/ 5272699 w 5272699"/>
                    <a:gd name="connsiteY97" fmla="*/ 5067300 h 5067300"/>
                    <a:gd name="connsiteX98" fmla="*/ 5272699 w 5272699"/>
                    <a:gd name="connsiteY98" fmla="*/ 0 h 5067300"/>
                    <a:gd name="connsiteX99" fmla="*/ 5204299 w 5272699"/>
                    <a:gd name="connsiteY99" fmla="*/ 0 h 5067300"/>
                    <a:gd name="connsiteX100" fmla="*/ 5204299 w 5272699"/>
                    <a:gd name="connsiteY100" fmla="*/ 1165360 h 5067300"/>
                    <a:gd name="connsiteX101" fmla="*/ 4419930 w 5272699"/>
                    <a:gd name="connsiteY101" fmla="*/ 0 h 5067300"/>
                    <a:gd name="connsiteX102" fmla="*/ 852769 w 5272699"/>
                    <a:gd name="connsiteY102" fmla="*/ 0 h 5067300"/>
                    <a:gd name="connsiteX103" fmla="*/ 68400 w 5272699"/>
                    <a:gd name="connsiteY103" fmla="*/ 1165360 h 5067300"/>
                    <a:gd name="connsiteX104" fmla="*/ 68400 w 5272699"/>
                    <a:gd name="connsiteY104" fmla="*/ 0 h 5067300"/>
                    <a:gd name="connsiteX105" fmla="*/ 0 w 5272699"/>
                    <a:gd name="connsiteY105" fmla="*/ 0 h 5067300"/>
                    <a:gd name="connsiteX106" fmla="*/ 0 w 5272699"/>
                    <a:gd name="connsiteY106" fmla="*/ 3800634 h 5067300"/>
                    <a:gd name="connsiteX107" fmla="*/ 0 w 5272699"/>
                    <a:gd name="connsiteY107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3699010 h 5067300"/>
                    <a:gd name="connsiteX53" fmla="*/ 68400 w 5272699"/>
                    <a:gd name="connsiteY53" fmla="*/ 3699010 h 5067300"/>
                    <a:gd name="connsiteX54" fmla="*/ 68400 w 5272699"/>
                    <a:gd name="connsiteY54" fmla="*/ 1368608 h 5067300"/>
                    <a:gd name="connsiteX55" fmla="*/ 852555 w 5272699"/>
                    <a:gd name="connsiteY55" fmla="*/ 2533650 h 5067300"/>
                    <a:gd name="connsiteX56" fmla="*/ 852769 w 5272699"/>
                    <a:gd name="connsiteY56" fmla="*/ 2533650 h 5067300"/>
                    <a:gd name="connsiteX57" fmla="*/ 68400 w 5272699"/>
                    <a:gd name="connsiteY57" fmla="*/ 3699010 h 5067300"/>
                    <a:gd name="connsiteX58" fmla="*/ 3573709 w 5272699"/>
                    <a:gd name="connsiteY58" fmla="*/ 3736340 h 5067300"/>
                    <a:gd name="connsiteX59" fmla="*/ 2870984 w 5272699"/>
                    <a:gd name="connsiteY59" fmla="*/ 2692281 h 5067300"/>
                    <a:gd name="connsiteX60" fmla="*/ 4918359 w 5272699"/>
                    <a:gd name="connsiteY60" fmla="*/ 3736340 h 5067300"/>
                    <a:gd name="connsiteX61" fmla="*/ 3573709 w 5272699"/>
                    <a:gd name="connsiteY61" fmla="*/ 3736340 h 5067300"/>
                    <a:gd name="connsiteX62" fmla="*/ 354340 w 5272699"/>
                    <a:gd name="connsiteY62" fmla="*/ 3736340 h 5067300"/>
                    <a:gd name="connsiteX63" fmla="*/ 2401715 w 5272699"/>
                    <a:gd name="connsiteY63" fmla="*/ 2692281 h 5067300"/>
                    <a:gd name="connsiteX64" fmla="*/ 1698990 w 5272699"/>
                    <a:gd name="connsiteY64" fmla="*/ 3736340 h 5067300"/>
                    <a:gd name="connsiteX65" fmla="*/ 354340 w 5272699"/>
                    <a:gd name="connsiteY65" fmla="*/ 3736340 h 5067300"/>
                    <a:gd name="connsiteX66" fmla="*/ 2870984 w 5272699"/>
                    <a:gd name="connsiteY66" fmla="*/ 4908987 h 5067300"/>
                    <a:gd name="connsiteX67" fmla="*/ 3573709 w 5272699"/>
                    <a:gd name="connsiteY67" fmla="*/ 3864928 h 5067300"/>
                    <a:gd name="connsiteX68" fmla="*/ 4918359 w 5272699"/>
                    <a:gd name="connsiteY68" fmla="*/ 3864928 h 5067300"/>
                    <a:gd name="connsiteX69" fmla="*/ 2870984 w 5272699"/>
                    <a:gd name="connsiteY69" fmla="*/ 4908987 h 5067300"/>
                    <a:gd name="connsiteX70" fmla="*/ 2401715 w 5272699"/>
                    <a:gd name="connsiteY70" fmla="*/ 4908987 h 5067300"/>
                    <a:gd name="connsiteX71" fmla="*/ 354340 w 5272699"/>
                    <a:gd name="connsiteY71" fmla="*/ 3864928 h 5067300"/>
                    <a:gd name="connsiteX72" fmla="*/ 1698990 w 5272699"/>
                    <a:gd name="connsiteY72" fmla="*/ 3864928 h 5067300"/>
                    <a:gd name="connsiteX73" fmla="*/ 2401715 w 5272699"/>
                    <a:gd name="connsiteY73" fmla="*/ 4908987 h 5067300"/>
                    <a:gd name="connsiteX74" fmla="*/ 2705468 w 5272699"/>
                    <a:gd name="connsiteY74" fmla="*/ 4917797 h 5067300"/>
                    <a:gd name="connsiteX75" fmla="*/ 2705468 w 5272699"/>
                    <a:gd name="connsiteY75" fmla="*/ 2683471 h 5067300"/>
                    <a:gd name="connsiteX76" fmla="*/ 3457397 w 5272699"/>
                    <a:gd name="connsiteY76" fmla="*/ 3800634 h 5067300"/>
                    <a:gd name="connsiteX77" fmla="*/ 2705468 w 5272699"/>
                    <a:gd name="connsiteY77" fmla="*/ 4917797 h 5067300"/>
                    <a:gd name="connsiteX78" fmla="*/ 2567231 w 5272699"/>
                    <a:gd name="connsiteY78" fmla="*/ 4917797 h 5067300"/>
                    <a:gd name="connsiteX79" fmla="*/ 1815302 w 5272699"/>
                    <a:gd name="connsiteY79" fmla="*/ 3800634 h 5067300"/>
                    <a:gd name="connsiteX80" fmla="*/ 2567231 w 5272699"/>
                    <a:gd name="connsiteY80" fmla="*/ 2683471 h 5067300"/>
                    <a:gd name="connsiteX81" fmla="*/ 2567231 w 5272699"/>
                    <a:gd name="connsiteY81" fmla="*/ 4917797 h 5067300"/>
                    <a:gd name="connsiteX82" fmla="*/ 2952070 w 5272699"/>
                    <a:gd name="connsiteY82" fmla="*/ 5001260 h 5067300"/>
                    <a:gd name="connsiteX83" fmla="*/ 5012063 w 5272699"/>
                    <a:gd name="connsiteY83" fmla="*/ 3950766 h 5067300"/>
                    <a:gd name="connsiteX84" fmla="*/ 4305007 w 5272699"/>
                    <a:gd name="connsiteY84" fmla="*/ 5001260 h 5067300"/>
                    <a:gd name="connsiteX85" fmla="*/ 2952070 w 5272699"/>
                    <a:gd name="connsiteY85" fmla="*/ 5001260 h 5067300"/>
                    <a:gd name="connsiteX86" fmla="*/ 967692 w 5272699"/>
                    <a:gd name="connsiteY86" fmla="*/ 5001260 h 5067300"/>
                    <a:gd name="connsiteX87" fmla="*/ 260636 w 5272699"/>
                    <a:gd name="connsiteY87" fmla="*/ 3950766 h 5067300"/>
                    <a:gd name="connsiteX88" fmla="*/ 2320629 w 5272699"/>
                    <a:gd name="connsiteY88" fmla="*/ 5001260 h 5067300"/>
                    <a:gd name="connsiteX89" fmla="*/ 967692 w 5272699"/>
                    <a:gd name="connsiteY89" fmla="*/ 5001260 h 5067300"/>
                    <a:gd name="connsiteX90" fmla="*/ 0 w 5272699"/>
                    <a:gd name="connsiteY90" fmla="*/ 5067300 h 5067300"/>
                    <a:gd name="connsiteX91" fmla="*/ 68400 w 5272699"/>
                    <a:gd name="connsiteY91" fmla="*/ 5067300 h 5067300"/>
                    <a:gd name="connsiteX92" fmla="*/ 68400 w 5272699"/>
                    <a:gd name="connsiteY92" fmla="*/ 3902258 h 5067300"/>
                    <a:gd name="connsiteX93" fmla="*/ 852555 w 5272699"/>
                    <a:gd name="connsiteY93" fmla="*/ 5067300 h 5067300"/>
                    <a:gd name="connsiteX94" fmla="*/ 4420144 w 5272699"/>
                    <a:gd name="connsiteY94" fmla="*/ 5067300 h 5067300"/>
                    <a:gd name="connsiteX95" fmla="*/ 5204299 w 5272699"/>
                    <a:gd name="connsiteY95" fmla="*/ 3902258 h 5067300"/>
                    <a:gd name="connsiteX96" fmla="*/ 5204299 w 5272699"/>
                    <a:gd name="connsiteY96" fmla="*/ 5067300 h 5067300"/>
                    <a:gd name="connsiteX97" fmla="*/ 5272699 w 5272699"/>
                    <a:gd name="connsiteY97" fmla="*/ 5067300 h 5067300"/>
                    <a:gd name="connsiteX98" fmla="*/ 5272699 w 5272699"/>
                    <a:gd name="connsiteY98" fmla="*/ 0 h 5067300"/>
                    <a:gd name="connsiteX99" fmla="*/ 5204299 w 5272699"/>
                    <a:gd name="connsiteY99" fmla="*/ 0 h 5067300"/>
                    <a:gd name="connsiteX100" fmla="*/ 5204299 w 5272699"/>
                    <a:gd name="connsiteY100" fmla="*/ 1165360 h 5067300"/>
                    <a:gd name="connsiteX101" fmla="*/ 4419930 w 5272699"/>
                    <a:gd name="connsiteY101" fmla="*/ 0 h 5067300"/>
                    <a:gd name="connsiteX102" fmla="*/ 852769 w 5272699"/>
                    <a:gd name="connsiteY102" fmla="*/ 0 h 5067300"/>
                    <a:gd name="connsiteX103" fmla="*/ 68400 w 5272699"/>
                    <a:gd name="connsiteY103" fmla="*/ 1165360 h 5067300"/>
                    <a:gd name="connsiteX104" fmla="*/ 68400 w 5272699"/>
                    <a:gd name="connsiteY104" fmla="*/ 0 h 5067300"/>
                    <a:gd name="connsiteX105" fmla="*/ 0 w 5272699"/>
                    <a:gd name="connsiteY105" fmla="*/ 0 h 5067300"/>
                    <a:gd name="connsiteX106" fmla="*/ 0 w 5272699"/>
                    <a:gd name="connsiteY106" fmla="*/ 5067300 h 5067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</a:cxnLst>
                  <a:rect l="l" t="t" r="r" b="b"/>
                  <a:pathLst>
                    <a:path w="5272699" h="5067300">
                      <a:moveTo>
                        <a:pt x="5012063" y="1116852"/>
                      </a:moveTo>
                      <a:lnTo>
                        <a:pt x="2952070" y="66358"/>
                      </a:lnTo>
                      <a:lnTo>
                        <a:pt x="4305007" y="66358"/>
                      </a:lnTo>
                      <a:lnTo>
                        <a:pt x="5012063" y="1116852"/>
                      </a:lnTo>
                      <a:close/>
                      <a:moveTo>
                        <a:pt x="260636" y="1116852"/>
                      </a:moveTo>
                      <a:lnTo>
                        <a:pt x="967692" y="66358"/>
                      </a:lnTo>
                      <a:lnTo>
                        <a:pt x="2320629" y="66358"/>
                      </a:lnTo>
                      <a:lnTo>
                        <a:pt x="260636" y="1116852"/>
                      </a:lnTo>
                      <a:close/>
                      <a:moveTo>
                        <a:pt x="3573709" y="1202690"/>
                      </a:moveTo>
                      <a:lnTo>
                        <a:pt x="2870984" y="158631"/>
                      </a:lnTo>
                      <a:lnTo>
                        <a:pt x="4918359" y="1202690"/>
                      </a:lnTo>
                      <a:lnTo>
                        <a:pt x="3573709" y="1202690"/>
                      </a:lnTo>
                      <a:close/>
                      <a:moveTo>
                        <a:pt x="354340" y="1202690"/>
                      </a:moveTo>
                      <a:lnTo>
                        <a:pt x="2401715" y="158631"/>
                      </a:lnTo>
                      <a:lnTo>
                        <a:pt x="1698990" y="1202690"/>
                      </a:lnTo>
                      <a:lnTo>
                        <a:pt x="354340" y="1202690"/>
                      </a:lnTo>
                      <a:close/>
                      <a:moveTo>
                        <a:pt x="2870984" y="2375337"/>
                      </a:moveTo>
                      <a:lnTo>
                        <a:pt x="3573709" y="1331278"/>
                      </a:lnTo>
                      <a:lnTo>
                        <a:pt x="4918359" y="1331278"/>
                      </a:lnTo>
                      <a:lnTo>
                        <a:pt x="2870984" y="2375337"/>
                      </a:lnTo>
                      <a:close/>
                      <a:moveTo>
                        <a:pt x="2401715" y="2375337"/>
                      </a:moveTo>
                      <a:lnTo>
                        <a:pt x="354340" y="1331278"/>
                      </a:lnTo>
                      <a:lnTo>
                        <a:pt x="1698990" y="1331278"/>
                      </a:lnTo>
                      <a:lnTo>
                        <a:pt x="2401715" y="2375337"/>
                      </a:lnTo>
                      <a:close/>
                      <a:moveTo>
                        <a:pt x="2705468" y="2384147"/>
                      </a:moveTo>
                      <a:lnTo>
                        <a:pt x="2705468" y="149821"/>
                      </a:lnTo>
                      <a:lnTo>
                        <a:pt x="3457397" y="1266984"/>
                      </a:lnTo>
                      <a:lnTo>
                        <a:pt x="2705468" y="2384147"/>
                      </a:lnTo>
                      <a:close/>
                      <a:moveTo>
                        <a:pt x="2567231" y="2384147"/>
                      </a:moveTo>
                      <a:lnTo>
                        <a:pt x="1815302" y="1266984"/>
                      </a:lnTo>
                      <a:lnTo>
                        <a:pt x="2567231" y="149821"/>
                      </a:lnTo>
                      <a:lnTo>
                        <a:pt x="2567231" y="2384147"/>
                      </a:lnTo>
                      <a:close/>
                      <a:moveTo>
                        <a:pt x="2952070" y="2467610"/>
                      </a:moveTo>
                      <a:lnTo>
                        <a:pt x="5012063" y="1417116"/>
                      </a:lnTo>
                      <a:lnTo>
                        <a:pt x="4305007" y="2467610"/>
                      </a:lnTo>
                      <a:lnTo>
                        <a:pt x="2952070" y="2467610"/>
                      </a:lnTo>
                      <a:close/>
                      <a:moveTo>
                        <a:pt x="967692" y="2467610"/>
                      </a:moveTo>
                      <a:lnTo>
                        <a:pt x="260636" y="1417116"/>
                      </a:lnTo>
                      <a:lnTo>
                        <a:pt x="2320629" y="2467610"/>
                      </a:lnTo>
                      <a:lnTo>
                        <a:pt x="967692" y="2467610"/>
                      </a:lnTo>
                      <a:close/>
                      <a:moveTo>
                        <a:pt x="5012063" y="3650502"/>
                      </a:moveTo>
                      <a:lnTo>
                        <a:pt x="2952070" y="2600008"/>
                      </a:lnTo>
                      <a:lnTo>
                        <a:pt x="4305007" y="2600008"/>
                      </a:lnTo>
                      <a:lnTo>
                        <a:pt x="5012063" y="3650502"/>
                      </a:lnTo>
                      <a:close/>
                      <a:moveTo>
                        <a:pt x="260636" y="3650502"/>
                      </a:moveTo>
                      <a:lnTo>
                        <a:pt x="967692" y="2600008"/>
                      </a:lnTo>
                      <a:lnTo>
                        <a:pt x="2320629" y="2600008"/>
                      </a:lnTo>
                      <a:lnTo>
                        <a:pt x="260636" y="3650502"/>
                      </a:lnTo>
                      <a:close/>
                      <a:moveTo>
                        <a:pt x="5204299" y="3699010"/>
                      </a:moveTo>
                      <a:lnTo>
                        <a:pt x="4419930" y="2533650"/>
                      </a:lnTo>
                      <a:lnTo>
                        <a:pt x="4420144" y="2533650"/>
                      </a:lnTo>
                      <a:lnTo>
                        <a:pt x="5204299" y="1368608"/>
                      </a:lnTo>
                      <a:lnTo>
                        <a:pt x="5204299" y="3699010"/>
                      </a:lnTo>
                      <a:close/>
                      <a:moveTo>
                        <a:pt x="68400" y="3699010"/>
                      </a:moveTo>
                      <a:lnTo>
                        <a:pt x="68400" y="1368608"/>
                      </a:lnTo>
                      <a:lnTo>
                        <a:pt x="852555" y="2533650"/>
                      </a:lnTo>
                      <a:lnTo>
                        <a:pt x="852769" y="2533650"/>
                      </a:lnTo>
                      <a:lnTo>
                        <a:pt x="68400" y="3699010"/>
                      </a:lnTo>
                      <a:close/>
                      <a:moveTo>
                        <a:pt x="3573709" y="3736340"/>
                      </a:moveTo>
                      <a:lnTo>
                        <a:pt x="2870984" y="2692281"/>
                      </a:lnTo>
                      <a:lnTo>
                        <a:pt x="4918359" y="3736340"/>
                      </a:lnTo>
                      <a:lnTo>
                        <a:pt x="3573709" y="3736340"/>
                      </a:lnTo>
                      <a:close/>
                      <a:moveTo>
                        <a:pt x="354340" y="3736340"/>
                      </a:moveTo>
                      <a:lnTo>
                        <a:pt x="2401715" y="2692281"/>
                      </a:lnTo>
                      <a:lnTo>
                        <a:pt x="1698990" y="3736340"/>
                      </a:lnTo>
                      <a:lnTo>
                        <a:pt x="354340" y="3736340"/>
                      </a:lnTo>
                      <a:close/>
                      <a:moveTo>
                        <a:pt x="2870984" y="4908987"/>
                      </a:moveTo>
                      <a:lnTo>
                        <a:pt x="3573709" y="3864928"/>
                      </a:lnTo>
                      <a:lnTo>
                        <a:pt x="4918359" y="3864928"/>
                      </a:lnTo>
                      <a:lnTo>
                        <a:pt x="2870984" y="4908987"/>
                      </a:lnTo>
                      <a:close/>
                      <a:moveTo>
                        <a:pt x="2401715" y="4908987"/>
                      </a:moveTo>
                      <a:lnTo>
                        <a:pt x="354340" y="3864928"/>
                      </a:lnTo>
                      <a:lnTo>
                        <a:pt x="1698990" y="3864928"/>
                      </a:lnTo>
                      <a:lnTo>
                        <a:pt x="2401715" y="4908987"/>
                      </a:lnTo>
                      <a:close/>
                      <a:moveTo>
                        <a:pt x="2705468" y="4917797"/>
                      </a:moveTo>
                      <a:lnTo>
                        <a:pt x="2705468" y="2683471"/>
                      </a:lnTo>
                      <a:lnTo>
                        <a:pt x="3457397" y="3800634"/>
                      </a:lnTo>
                      <a:lnTo>
                        <a:pt x="2705468" y="4917797"/>
                      </a:lnTo>
                      <a:close/>
                      <a:moveTo>
                        <a:pt x="2567231" y="4917797"/>
                      </a:moveTo>
                      <a:lnTo>
                        <a:pt x="1815302" y="3800634"/>
                      </a:lnTo>
                      <a:lnTo>
                        <a:pt x="2567231" y="2683471"/>
                      </a:lnTo>
                      <a:lnTo>
                        <a:pt x="2567231" y="4917797"/>
                      </a:lnTo>
                      <a:close/>
                      <a:moveTo>
                        <a:pt x="2952070" y="5001260"/>
                      </a:moveTo>
                      <a:lnTo>
                        <a:pt x="5012063" y="3950766"/>
                      </a:lnTo>
                      <a:lnTo>
                        <a:pt x="4305007" y="5001260"/>
                      </a:lnTo>
                      <a:lnTo>
                        <a:pt x="2952070" y="5001260"/>
                      </a:lnTo>
                      <a:close/>
                      <a:moveTo>
                        <a:pt x="967692" y="5001260"/>
                      </a:moveTo>
                      <a:lnTo>
                        <a:pt x="260636" y="3950766"/>
                      </a:lnTo>
                      <a:lnTo>
                        <a:pt x="2320629" y="5001260"/>
                      </a:lnTo>
                      <a:lnTo>
                        <a:pt x="967692" y="5001260"/>
                      </a:lnTo>
                      <a:close/>
                      <a:moveTo>
                        <a:pt x="0" y="5067300"/>
                      </a:moveTo>
                      <a:lnTo>
                        <a:pt x="68400" y="5067300"/>
                      </a:lnTo>
                      <a:lnTo>
                        <a:pt x="68400" y="3902258"/>
                      </a:lnTo>
                      <a:lnTo>
                        <a:pt x="852555" y="5067300"/>
                      </a:lnTo>
                      <a:lnTo>
                        <a:pt x="4420144" y="5067300"/>
                      </a:lnTo>
                      <a:lnTo>
                        <a:pt x="5204299" y="3902258"/>
                      </a:lnTo>
                      <a:lnTo>
                        <a:pt x="5204299" y="5067300"/>
                      </a:lnTo>
                      <a:lnTo>
                        <a:pt x="5272699" y="5067300"/>
                      </a:lnTo>
                      <a:lnTo>
                        <a:pt x="5272699" y="0"/>
                      </a:lnTo>
                      <a:lnTo>
                        <a:pt x="5204299" y="0"/>
                      </a:lnTo>
                      <a:lnTo>
                        <a:pt x="5204299" y="1165360"/>
                      </a:lnTo>
                      <a:lnTo>
                        <a:pt x="4419930" y="0"/>
                      </a:lnTo>
                      <a:lnTo>
                        <a:pt x="852769" y="0"/>
                      </a:lnTo>
                      <a:lnTo>
                        <a:pt x="68400" y="1165360"/>
                      </a:lnTo>
                      <a:lnTo>
                        <a:pt x="68400" y="0"/>
                      </a:lnTo>
                      <a:lnTo>
                        <a:pt x="0" y="0"/>
                      </a:lnTo>
                      <a:lnTo>
                        <a:pt x="0" y="5067300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77" name="グループ化 276">
              <a:extLst>
                <a:ext uri="{FF2B5EF4-FFF2-40B4-BE49-F238E27FC236}">
                  <a16:creationId xmlns:a16="http://schemas.microsoft.com/office/drawing/2014/main" id="{6A5A355F-ADEA-4679-BD88-D882924A83E3}"/>
                </a:ext>
              </a:extLst>
            </p:cNvPr>
            <p:cNvGrpSpPr/>
            <p:nvPr/>
          </p:nvGrpSpPr>
          <p:grpSpPr>
            <a:xfrm>
              <a:off x="6848378" y="1325701"/>
              <a:ext cx="1055717" cy="4043782"/>
              <a:chOff x="4738254" y="1325701"/>
              <a:chExt cx="1055717" cy="4043782"/>
            </a:xfrm>
          </p:grpSpPr>
          <p:grpSp>
            <p:nvGrpSpPr>
              <p:cNvPr id="278" name="グループ化 277">
                <a:extLst>
                  <a:ext uri="{FF2B5EF4-FFF2-40B4-BE49-F238E27FC236}">
                    <a16:creationId xmlns:a16="http://schemas.microsoft.com/office/drawing/2014/main" id="{80E54665-73E7-4542-B72C-A53FD5F6299F}"/>
                  </a:ext>
                </a:extLst>
              </p:cNvPr>
              <p:cNvGrpSpPr/>
              <p:nvPr/>
            </p:nvGrpSpPr>
            <p:grpSpPr>
              <a:xfrm>
                <a:off x="4738254" y="1325701"/>
                <a:ext cx="1055717" cy="1014592"/>
                <a:chOff x="1762298" y="823168"/>
                <a:chExt cx="5272699" cy="5067301"/>
              </a:xfrm>
            </p:grpSpPr>
            <p:sp>
              <p:nvSpPr>
                <p:cNvPr id="351" name="正方形/長方形 350">
                  <a:extLst>
                    <a:ext uri="{FF2B5EF4-FFF2-40B4-BE49-F238E27FC236}">
                      <a16:creationId xmlns:a16="http://schemas.microsoft.com/office/drawing/2014/main" id="{DE1A7977-E8F1-497E-BCB7-7967BC97CC6C}"/>
                    </a:ext>
                  </a:extLst>
                </p:cNvPr>
                <p:cNvSpPr/>
                <p:nvPr/>
              </p:nvSpPr>
              <p:spPr>
                <a:xfrm>
                  <a:off x="1762298" y="823169"/>
                  <a:ext cx="5272699" cy="5067300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2" name="フリーフォーム: 図形 351">
                  <a:extLst>
                    <a:ext uri="{FF2B5EF4-FFF2-40B4-BE49-F238E27FC236}">
                      <a16:creationId xmlns:a16="http://schemas.microsoft.com/office/drawing/2014/main" id="{00C9F0D4-21D7-45DC-8C5B-05457E0164F0}"/>
                    </a:ext>
                  </a:extLst>
                </p:cNvPr>
                <p:cNvSpPr/>
                <p:nvPr/>
              </p:nvSpPr>
              <p:spPr>
                <a:xfrm>
                  <a:off x="4464050" y="210820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3" name="フリーフォーム: 図形 352">
                  <a:extLst>
                    <a:ext uri="{FF2B5EF4-FFF2-40B4-BE49-F238E27FC236}">
                      <a16:creationId xmlns:a16="http://schemas.microsoft.com/office/drawing/2014/main" id="{A3E6F324-10FE-4D19-B068-7B3A4A0CDA29}"/>
                    </a:ext>
                  </a:extLst>
                </p:cNvPr>
                <p:cNvSpPr/>
                <p:nvPr/>
              </p:nvSpPr>
              <p:spPr>
                <a:xfrm>
                  <a:off x="4508099" y="210820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4" name="フリーフォーム: 図形 353">
                  <a:extLst>
                    <a:ext uri="{FF2B5EF4-FFF2-40B4-BE49-F238E27FC236}">
                      <a16:creationId xmlns:a16="http://schemas.microsoft.com/office/drawing/2014/main" id="{8FEEF5A8-6312-456C-9FE3-4769BB585FDA}"/>
                    </a:ext>
                  </a:extLst>
                </p:cNvPr>
                <p:cNvSpPr/>
                <p:nvPr/>
              </p:nvSpPr>
              <p:spPr>
                <a:xfrm flipH="1">
                  <a:off x="1871749" y="210820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5" name="フリーフォーム: 図形 354">
                  <a:extLst>
                    <a:ext uri="{FF2B5EF4-FFF2-40B4-BE49-F238E27FC236}">
                      <a16:creationId xmlns:a16="http://schemas.microsoft.com/office/drawing/2014/main" id="{8F83E21B-1AFE-4B9A-9EF6-2AAEB0DCD48B}"/>
                    </a:ext>
                  </a:extLst>
                </p:cNvPr>
                <p:cNvSpPr/>
                <p:nvPr/>
              </p:nvSpPr>
              <p:spPr>
                <a:xfrm flipV="1">
                  <a:off x="4508099" y="337820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6" name="フリーフォーム: 図形 355">
                  <a:extLst>
                    <a:ext uri="{FF2B5EF4-FFF2-40B4-BE49-F238E27FC236}">
                      <a16:creationId xmlns:a16="http://schemas.microsoft.com/office/drawing/2014/main" id="{2B7B7506-EDEA-4E1C-807E-C08858EB5688}"/>
                    </a:ext>
                  </a:extLst>
                </p:cNvPr>
                <p:cNvSpPr/>
                <p:nvPr/>
              </p:nvSpPr>
              <p:spPr>
                <a:xfrm flipH="1" flipV="1">
                  <a:off x="1871749" y="337820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7" name="二等辺三角形 356">
                  <a:extLst>
                    <a:ext uri="{FF2B5EF4-FFF2-40B4-BE49-F238E27FC236}">
                      <a16:creationId xmlns:a16="http://schemas.microsoft.com/office/drawing/2014/main" id="{677D2AEA-CC5F-4077-B8BF-71D050C5C85F}"/>
                    </a:ext>
                  </a:extLst>
                </p:cNvPr>
                <p:cNvSpPr/>
                <p:nvPr/>
              </p:nvSpPr>
              <p:spPr>
                <a:xfrm rot="16200000">
                  <a:off x="2686050" y="1644650"/>
                  <a:ext cx="2457450" cy="895350"/>
                </a:xfrm>
                <a:prstGeom prst="triangle">
                  <a:avLst/>
                </a:pr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8" name="二等辺三角形 357">
                  <a:extLst>
                    <a:ext uri="{FF2B5EF4-FFF2-40B4-BE49-F238E27FC236}">
                      <a16:creationId xmlns:a16="http://schemas.microsoft.com/office/drawing/2014/main" id="{D9F168E8-415C-4F74-90CC-8697D301A75B}"/>
                    </a:ext>
                  </a:extLst>
                </p:cNvPr>
                <p:cNvSpPr/>
                <p:nvPr/>
              </p:nvSpPr>
              <p:spPr>
                <a:xfrm rot="5400000" flipH="1">
                  <a:off x="3625449" y="1644650"/>
                  <a:ext cx="2457450" cy="895350"/>
                </a:xfrm>
                <a:prstGeom prst="triangl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9" name="二等辺三角形 358">
                  <a:extLst>
                    <a:ext uri="{FF2B5EF4-FFF2-40B4-BE49-F238E27FC236}">
                      <a16:creationId xmlns:a16="http://schemas.microsoft.com/office/drawing/2014/main" id="{8A270E45-851C-4B4F-93E2-5432DC89649F}"/>
                    </a:ext>
                  </a:extLst>
                </p:cNvPr>
                <p:cNvSpPr/>
                <p:nvPr/>
              </p:nvSpPr>
              <p:spPr>
                <a:xfrm rot="16200000">
                  <a:off x="2686050" y="4191000"/>
                  <a:ext cx="2457450" cy="895350"/>
                </a:xfrm>
                <a:prstGeom prst="triangl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0" name="二等辺三角形 359">
                  <a:extLst>
                    <a:ext uri="{FF2B5EF4-FFF2-40B4-BE49-F238E27FC236}">
                      <a16:creationId xmlns:a16="http://schemas.microsoft.com/office/drawing/2014/main" id="{9262F8E6-7999-4D92-9391-BE0CDBCD52A0}"/>
                    </a:ext>
                  </a:extLst>
                </p:cNvPr>
                <p:cNvSpPr/>
                <p:nvPr/>
              </p:nvSpPr>
              <p:spPr>
                <a:xfrm rot="5400000" flipH="1">
                  <a:off x="3625449" y="4191000"/>
                  <a:ext cx="2457450" cy="895350"/>
                </a:xfrm>
                <a:prstGeom prst="triangle">
                  <a:avLst/>
                </a:pr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1" name="フリーフォーム: 図形 360">
                  <a:extLst>
                    <a:ext uri="{FF2B5EF4-FFF2-40B4-BE49-F238E27FC236}">
                      <a16:creationId xmlns:a16="http://schemas.microsoft.com/office/drawing/2014/main" id="{6AB46F0D-3753-4C2B-80FF-C4E15C0C5929}"/>
                    </a:ext>
                  </a:extLst>
                </p:cNvPr>
                <p:cNvSpPr/>
                <p:nvPr/>
              </p:nvSpPr>
              <p:spPr>
                <a:xfrm>
                  <a:off x="1895648" y="3419474"/>
                  <a:ext cx="2425700" cy="1223965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  <a:gd name="connsiteX0" fmla="*/ 0 w 2406650"/>
                    <a:gd name="connsiteY0" fmla="*/ 1246026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46026 h 1250950"/>
                    <a:gd name="connsiteX0" fmla="*/ 0 w 2425700"/>
                    <a:gd name="connsiteY0" fmla="*/ 1265727 h 1265727"/>
                    <a:gd name="connsiteX1" fmla="*/ 1587500 w 2425700"/>
                    <a:gd name="connsiteY1" fmla="*/ 1250950 h 1265727"/>
                    <a:gd name="connsiteX2" fmla="*/ 2425700 w 2425700"/>
                    <a:gd name="connsiteY2" fmla="*/ 0 h 1265727"/>
                    <a:gd name="connsiteX3" fmla="*/ 0 w 2425700"/>
                    <a:gd name="connsiteY3" fmla="*/ 1265727 h 1265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25700" h="1265727">
                      <a:moveTo>
                        <a:pt x="0" y="1265727"/>
                      </a:moveTo>
                      <a:lnTo>
                        <a:pt x="1587500" y="1250950"/>
                      </a:lnTo>
                      <a:lnTo>
                        <a:pt x="2425700" y="0"/>
                      </a:lnTo>
                      <a:lnTo>
                        <a:pt x="0" y="1265727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2" name="フリーフォーム: 図形 361">
                  <a:extLst>
                    <a:ext uri="{FF2B5EF4-FFF2-40B4-BE49-F238E27FC236}">
                      <a16:creationId xmlns:a16="http://schemas.microsoft.com/office/drawing/2014/main" id="{E6AD05A6-7AFE-4A9C-9DB9-D3D538419779}"/>
                    </a:ext>
                  </a:extLst>
                </p:cNvPr>
                <p:cNvSpPr/>
                <p:nvPr/>
              </p:nvSpPr>
              <p:spPr>
                <a:xfrm flipH="1">
                  <a:off x="4480211" y="3386882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3" name="フリーフォーム: 図形 362">
                  <a:extLst>
                    <a:ext uri="{FF2B5EF4-FFF2-40B4-BE49-F238E27FC236}">
                      <a16:creationId xmlns:a16="http://schemas.microsoft.com/office/drawing/2014/main" id="{FE0A0A09-FFC9-4A70-8315-F199FD39786F}"/>
                    </a:ext>
                  </a:extLst>
                </p:cNvPr>
                <p:cNvSpPr/>
                <p:nvPr/>
              </p:nvSpPr>
              <p:spPr>
                <a:xfrm flipV="1">
                  <a:off x="1895648" y="2109259"/>
                  <a:ext cx="2425700" cy="1223965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  <a:gd name="connsiteX0" fmla="*/ 0 w 2406650"/>
                    <a:gd name="connsiteY0" fmla="*/ 1246026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46026 h 1250950"/>
                    <a:gd name="connsiteX0" fmla="*/ 0 w 2425700"/>
                    <a:gd name="connsiteY0" fmla="*/ 1265727 h 1265727"/>
                    <a:gd name="connsiteX1" fmla="*/ 1587500 w 2425700"/>
                    <a:gd name="connsiteY1" fmla="*/ 1250950 h 1265727"/>
                    <a:gd name="connsiteX2" fmla="*/ 2425700 w 2425700"/>
                    <a:gd name="connsiteY2" fmla="*/ 0 h 1265727"/>
                    <a:gd name="connsiteX3" fmla="*/ 0 w 2425700"/>
                    <a:gd name="connsiteY3" fmla="*/ 1265727 h 1265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25700" h="1265727">
                      <a:moveTo>
                        <a:pt x="0" y="1265727"/>
                      </a:moveTo>
                      <a:lnTo>
                        <a:pt x="1587500" y="1250950"/>
                      </a:lnTo>
                      <a:lnTo>
                        <a:pt x="2425700" y="0"/>
                      </a:lnTo>
                      <a:lnTo>
                        <a:pt x="0" y="1265727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4" name="フリーフォーム: 図形 363">
                  <a:extLst>
                    <a:ext uri="{FF2B5EF4-FFF2-40B4-BE49-F238E27FC236}">
                      <a16:creationId xmlns:a16="http://schemas.microsoft.com/office/drawing/2014/main" id="{93FEF291-CFAD-417A-B23D-BF041ACEE6F8}"/>
                    </a:ext>
                  </a:extLst>
                </p:cNvPr>
                <p:cNvSpPr/>
                <p:nvPr/>
              </p:nvSpPr>
              <p:spPr>
                <a:xfrm flipH="1" flipV="1">
                  <a:off x="4480211" y="2076667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5" name="フリーフォーム: 図形 364">
                  <a:extLst>
                    <a:ext uri="{FF2B5EF4-FFF2-40B4-BE49-F238E27FC236}">
                      <a16:creationId xmlns:a16="http://schemas.microsoft.com/office/drawing/2014/main" id="{7FB41549-9859-4CA4-988B-4E1EFF67C8A0}"/>
                    </a:ext>
                  </a:extLst>
                </p:cNvPr>
                <p:cNvSpPr/>
                <p:nvPr/>
              </p:nvSpPr>
              <p:spPr>
                <a:xfrm flipV="1">
                  <a:off x="4508099" y="84836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6" name="フリーフォーム: 図形 365">
                  <a:extLst>
                    <a:ext uri="{FF2B5EF4-FFF2-40B4-BE49-F238E27FC236}">
                      <a16:creationId xmlns:a16="http://schemas.microsoft.com/office/drawing/2014/main" id="{0B611CB2-A8F0-44CA-A0A1-B9A2531CACF7}"/>
                    </a:ext>
                  </a:extLst>
                </p:cNvPr>
                <p:cNvSpPr/>
                <p:nvPr/>
              </p:nvSpPr>
              <p:spPr>
                <a:xfrm flipH="1" flipV="1">
                  <a:off x="1871749" y="84836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7" name="フリーフォーム: 図形 366">
                  <a:extLst>
                    <a:ext uri="{FF2B5EF4-FFF2-40B4-BE49-F238E27FC236}">
                      <a16:creationId xmlns:a16="http://schemas.microsoft.com/office/drawing/2014/main" id="{3641352A-DAE2-4448-A4A8-D1D1896B4067}"/>
                    </a:ext>
                  </a:extLst>
                </p:cNvPr>
                <p:cNvSpPr/>
                <p:nvPr/>
              </p:nvSpPr>
              <p:spPr>
                <a:xfrm>
                  <a:off x="1895648" y="889634"/>
                  <a:ext cx="2425700" cy="1223965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  <a:gd name="connsiteX0" fmla="*/ 0 w 2406650"/>
                    <a:gd name="connsiteY0" fmla="*/ 1246026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46026 h 1250950"/>
                    <a:gd name="connsiteX0" fmla="*/ 0 w 2425700"/>
                    <a:gd name="connsiteY0" fmla="*/ 1265727 h 1265727"/>
                    <a:gd name="connsiteX1" fmla="*/ 1587500 w 2425700"/>
                    <a:gd name="connsiteY1" fmla="*/ 1250950 h 1265727"/>
                    <a:gd name="connsiteX2" fmla="*/ 2425700 w 2425700"/>
                    <a:gd name="connsiteY2" fmla="*/ 0 h 1265727"/>
                    <a:gd name="connsiteX3" fmla="*/ 0 w 2425700"/>
                    <a:gd name="connsiteY3" fmla="*/ 1265727 h 1265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25700" h="1265727">
                      <a:moveTo>
                        <a:pt x="0" y="1265727"/>
                      </a:moveTo>
                      <a:lnTo>
                        <a:pt x="1587500" y="1250950"/>
                      </a:lnTo>
                      <a:lnTo>
                        <a:pt x="2425700" y="0"/>
                      </a:lnTo>
                      <a:lnTo>
                        <a:pt x="0" y="1265727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8" name="フリーフォーム: 図形 367">
                  <a:extLst>
                    <a:ext uri="{FF2B5EF4-FFF2-40B4-BE49-F238E27FC236}">
                      <a16:creationId xmlns:a16="http://schemas.microsoft.com/office/drawing/2014/main" id="{D06920CC-5688-4133-9AB3-396C5CDCF8B8}"/>
                    </a:ext>
                  </a:extLst>
                </p:cNvPr>
                <p:cNvSpPr/>
                <p:nvPr/>
              </p:nvSpPr>
              <p:spPr>
                <a:xfrm flipH="1">
                  <a:off x="4480211" y="857042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9" name="フリーフォーム: 図形 368">
                  <a:extLst>
                    <a:ext uri="{FF2B5EF4-FFF2-40B4-BE49-F238E27FC236}">
                      <a16:creationId xmlns:a16="http://schemas.microsoft.com/office/drawing/2014/main" id="{D5345C9E-F695-49D1-A4F5-DB24F12265F5}"/>
                    </a:ext>
                  </a:extLst>
                </p:cNvPr>
                <p:cNvSpPr/>
                <p:nvPr/>
              </p:nvSpPr>
              <p:spPr>
                <a:xfrm>
                  <a:off x="4508099" y="4614178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0" name="フリーフォーム: 図形 369">
                  <a:extLst>
                    <a:ext uri="{FF2B5EF4-FFF2-40B4-BE49-F238E27FC236}">
                      <a16:creationId xmlns:a16="http://schemas.microsoft.com/office/drawing/2014/main" id="{7CACA635-95ED-4CBB-9F87-0D5D4D481CD5}"/>
                    </a:ext>
                  </a:extLst>
                </p:cNvPr>
                <p:cNvSpPr/>
                <p:nvPr/>
              </p:nvSpPr>
              <p:spPr>
                <a:xfrm flipH="1">
                  <a:off x="1871749" y="4614178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71" name="フリーフォーム: 図形 370">
                  <a:extLst>
                    <a:ext uri="{FF2B5EF4-FFF2-40B4-BE49-F238E27FC236}">
                      <a16:creationId xmlns:a16="http://schemas.microsoft.com/office/drawing/2014/main" id="{F89B4E32-2B9D-460A-8956-68B4E7C08A61}"/>
                    </a:ext>
                  </a:extLst>
                </p:cNvPr>
                <p:cNvSpPr/>
                <p:nvPr/>
              </p:nvSpPr>
              <p:spPr>
                <a:xfrm flipV="1">
                  <a:off x="1895648" y="4615237"/>
                  <a:ext cx="2425700" cy="1223965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  <a:gd name="connsiteX0" fmla="*/ 0 w 2406650"/>
                    <a:gd name="connsiteY0" fmla="*/ 1246026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46026 h 1250950"/>
                    <a:gd name="connsiteX0" fmla="*/ 0 w 2425700"/>
                    <a:gd name="connsiteY0" fmla="*/ 1265727 h 1265727"/>
                    <a:gd name="connsiteX1" fmla="*/ 1587500 w 2425700"/>
                    <a:gd name="connsiteY1" fmla="*/ 1250950 h 1265727"/>
                    <a:gd name="connsiteX2" fmla="*/ 2425700 w 2425700"/>
                    <a:gd name="connsiteY2" fmla="*/ 0 h 1265727"/>
                    <a:gd name="connsiteX3" fmla="*/ 0 w 2425700"/>
                    <a:gd name="connsiteY3" fmla="*/ 1265727 h 1265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25700" h="1265727">
                      <a:moveTo>
                        <a:pt x="0" y="1265727"/>
                      </a:moveTo>
                      <a:lnTo>
                        <a:pt x="1587500" y="1250950"/>
                      </a:lnTo>
                      <a:lnTo>
                        <a:pt x="2425700" y="0"/>
                      </a:lnTo>
                      <a:lnTo>
                        <a:pt x="0" y="1265727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2" name="フリーフォーム: 図形 371">
                  <a:extLst>
                    <a:ext uri="{FF2B5EF4-FFF2-40B4-BE49-F238E27FC236}">
                      <a16:creationId xmlns:a16="http://schemas.microsoft.com/office/drawing/2014/main" id="{C69A4CB4-AA09-4AB1-8CA5-68694ACEE51C}"/>
                    </a:ext>
                  </a:extLst>
                </p:cNvPr>
                <p:cNvSpPr/>
                <p:nvPr/>
              </p:nvSpPr>
              <p:spPr>
                <a:xfrm flipH="1" flipV="1">
                  <a:off x="4480211" y="4582645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3" name="フリーフォーム: 図形 372">
                  <a:extLst>
                    <a:ext uri="{FF2B5EF4-FFF2-40B4-BE49-F238E27FC236}">
                      <a16:creationId xmlns:a16="http://schemas.microsoft.com/office/drawing/2014/main" id="{C81A2ABA-82A5-4E01-97CB-479A6CBE1C83}"/>
                    </a:ext>
                  </a:extLst>
                </p:cNvPr>
                <p:cNvSpPr/>
                <p:nvPr/>
              </p:nvSpPr>
              <p:spPr>
                <a:xfrm flipV="1">
                  <a:off x="1762298" y="823168"/>
                  <a:ext cx="5272699" cy="5067300"/>
                </a:xfrm>
                <a:custGeom>
                  <a:avLst/>
                  <a:gdLst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260636 w 5272699"/>
                    <a:gd name="connsiteY3" fmla="*/ 1116852 h 5067300"/>
                    <a:gd name="connsiteX4" fmla="*/ 967692 w 5272699"/>
                    <a:gd name="connsiteY4" fmla="*/ 66358 h 5067300"/>
                    <a:gd name="connsiteX5" fmla="*/ 2320629 w 5272699"/>
                    <a:gd name="connsiteY5" fmla="*/ 66358 h 5067300"/>
                    <a:gd name="connsiteX6" fmla="*/ 3573709 w 5272699"/>
                    <a:gd name="connsiteY6" fmla="*/ 1202690 h 5067300"/>
                    <a:gd name="connsiteX7" fmla="*/ 2870984 w 5272699"/>
                    <a:gd name="connsiteY7" fmla="*/ 158631 h 5067300"/>
                    <a:gd name="connsiteX8" fmla="*/ 4918359 w 5272699"/>
                    <a:gd name="connsiteY8" fmla="*/ 1202690 h 5067300"/>
                    <a:gd name="connsiteX9" fmla="*/ 354340 w 5272699"/>
                    <a:gd name="connsiteY9" fmla="*/ 1202690 h 5067300"/>
                    <a:gd name="connsiteX10" fmla="*/ 2401715 w 5272699"/>
                    <a:gd name="connsiteY10" fmla="*/ 158631 h 5067300"/>
                    <a:gd name="connsiteX11" fmla="*/ 1698990 w 5272699"/>
                    <a:gd name="connsiteY11" fmla="*/ 1202690 h 5067300"/>
                    <a:gd name="connsiteX12" fmla="*/ 2870984 w 5272699"/>
                    <a:gd name="connsiteY12" fmla="*/ 2375337 h 5067300"/>
                    <a:gd name="connsiteX13" fmla="*/ 3573709 w 5272699"/>
                    <a:gd name="connsiteY13" fmla="*/ 1331278 h 5067300"/>
                    <a:gd name="connsiteX14" fmla="*/ 4918359 w 5272699"/>
                    <a:gd name="connsiteY14" fmla="*/ 1331278 h 5067300"/>
                    <a:gd name="connsiteX15" fmla="*/ 2401715 w 5272699"/>
                    <a:gd name="connsiteY15" fmla="*/ 2375337 h 5067300"/>
                    <a:gd name="connsiteX16" fmla="*/ 354340 w 5272699"/>
                    <a:gd name="connsiteY16" fmla="*/ 1331278 h 5067300"/>
                    <a:gd name="connsiteX17" fmla="*/ 1698990 w 5272699"/>
                    <a:gd name="connsiteY17" fmla="*/ 1331278 h 5067300"/>
                    <a:gd name="connsiteX18" fmla="*/ 2705468 w 5272699"/>
                    <a:gd name="connsiteY18" fmla="*/ 2384147 h 5067300"/>
                    <a:gd name="connsiteX19" fmla="*/ 2705468 w 5272699"/>
                    <a:gd name="connsiteY19" fmla="*/ 149821 h 5067300"/>
                    <a:gd name="connsiteX20" fmla="*/ 3457397 w 5272699"/>
                    <a:gd name="connsiteY20" fmla="*/ 1266984 h 5067300"/>
                    <a:gd name="connsiteX21" fmla="*/ 2567231 w 5272699"/>
                    <a:gd name="connsiteY21" fmla="*/ 2384147 h 5067300"/>
                    <a:gd name="connsiteX22" fmla="*/ 1815302 w 5272699"/>
                    <a:gd name="connsiteY22" fmla="*/ 1266984 h 5067300"/>
                    <a:gd name="connsiteX23" fmla="*/ 2567231 w 5272699"/>
                    <a:gd name="connsiteY23" fmla="*/ 149821 h 5067300"/>
                    <a:gd name="connsiteX24" fmla="*/ 2952070 w 5272699"/>
                    <a:gd name="connsiteY24" fmla="*/ 2467610 h 5067300"/>
                    <a:gd name="connsiteX25" fmla="*/ 5012063 w 5272699"/>
                    <a:gd name="connsiteY25" fmla="*/ 1417116 h 5067300"/>
                    <a:gd name="connsiteX26" fmla="*/ 4305007 w 5272699"/>
                    <a:gd name="connsiteY26" fmla="*/ 2467610 h 5067300"/>
                    <a:gd name="connsiteX27" fmla="*/ 967692 w 5272699"/>
                    <a:gd name="connsiteY27" fmla="*/ 2467610 h 5067300"/>
                    <a:gd name="connsiteX28" fmla="*/ 260636 w 5272699"/>
                    <a:gd name="connsiteY28" fmla="*/ 1417116 h 5067300"/>
                    <a:gd name="connsiteX29" fmla="*/ 2320629 w 5272699"/>
                    <a:gd name="connsiteY29" fmla="*/ 2467610 h 5067300"/>
                    <a:gd name="connsiteX30" fmla="*/ 5012063 w 5272699"/>
                    <a:gd name="connsiteY30" fmla="*/ 3650502 h 5067300"/>
                    <a:gd name="connsiteX31" fmla="*/ 2952070 w 5272699"/>
                    <a:gd name="connsiteY31" fmla="*/ 2600008 h 5067300"/>
                    <a:gd name="connsiteX32" fmla="*/ 4305007 w 5272699"/>
                    <a:gd name="connsiteY32" fmla="*/ 2600008 h 5067300"/>
                    <a:gd name="connsiteX33" fmla="*/ 260636 w 5272699"/>
                    <a:gd name="connsiteY33" fmla="*/ 3650502 h 5067300"/>
                    <a:gd name="connsiteX34" fmla="*/ 967692 w 5272699"/>
                    <a:gd name="connsiteY34" fmla="*/ 2600008 h 5067300"/>
                    <a:gd name="connsiteX35" fmla="*/ 2320629 w 5272699"/>
                    <a:gd name="connsiteY35" fmla="*/ 2600008 h 5067300"/>
                    <a:gd name="connsiteX36" fmla="*/ 5204299 w 5272699"/>
                    <a:gd name="connsiteY36" fmla="*/ 3699010 h 5067300"/>
                    <a:gd name="connsiteX37" fmla="*/ 4419930 w 5272699"/>
                    <a:gd name="connsiteY37" fmla="*/ 2533650 h 5067300"/>
                    <a:gd name="connsiteX38" fmla="*/ 4420144 w 5272699"/>
                    <a:gd name="connsiteY38" fmla="*/ 2533650 h 5067300"/>
                    <a:gd name="connsiteX39" fmla="*/ 5204299 w 5272699"/>
                    <a:gd name="connsiteY39" fmla="*/ 1368608 h 5067300"/>
                    <a:gd name="connsiteX40" fmla="*/ 5204299 w 5272699"/>
                    <a:gd name="connsiteY40" fmla="*/ 2533650 h 5067300"/>
                    <a:gd name="connsiteX41" fmla="*/ 68400 w 5272699"/>
                    <a:gd name="connsiteY41" fmla="*/ 3699010 h 5067300"/>
                    <a:gd name="connsiteX42" fmla="*/ 68400 w 5272699"/>
                    <a:gd name="connsiteY42" fmla="*/ 2533650 h 5067300"/>
                    <a:gd name="connsiteX43" fmla="*/ 68400 w 5272699"/>
                    <a:gd name="connsiteY43" fmla="*/ 1368608 h 5067300"/>
                    <a:gd name="connsiteX44" fmla="*/ 852555 w 5272699"/>
                    <a:gd name="connsiteY44" fmla="*/ 2533650 h 5067300"/>
                    <a:gd name="connsiteX45" fmla="*/ 852769 w 5272699"/>
                    <a:gd name="connsiteY45" fmla="*/ 2533650 h 5067300"/>
                    <a:gd name="connsiteX46" fmla="*/ 3573709 w 5272699"/>
                    <a:gd name="connsiteY46" fmla="*/ 3736340 h 5067300"/>
                    <a:gd name="connsiteX47" fmla="*/ 2870984 w 5272699"/>
                    <a:gd name="connsiteY47" fmla="*/ 2692281 h 5067300"/>
                    <a:gd name="connsiteX48" fmla="*/ 4918359 w 5272699"/>
                    <a:gd name="connsiteY48" fmla="*/ 3736340 h 5067300"/>
                    <a:gd name="connsiteX49" fmla="*/ 354340 w 5272699"/>
                    <a:gd name="connsiteY49" fmla="*/ 3736340 h 5067300"/>
                    <a:gd name="connsiteX50" fmla="*/ 2401715 w 5272699"/>
                    <a:gd name="connsiteY50" fmla="*/ 2692281 h 5067300"/>
                    <a:gd name="connsiteX51" fmla="*/ 1698990 w 5272699"/>
                    <a:gd name="connsiteY51" fmla="*/ 3736340 h 5067300"/>
                    <a:gd name="connsiteX52" fmla="*/ 2870984 w 5272699"/>
                    <a:gd name="connsiteY52" fmla="*/ 4908987 h 5067300"/>
                    <a:gd name="connsiteX53" fmla="*/ 3573709 w 5272699"/>
                    <a:gd name="connsiteY53" fmla="*/ 3864928 h 5067300"/>
                    <a:gd name="connsiteX54" fmla="*/ 4918359 w 5272699"/>
                    <a:gd name="connsiteY54" fmla="*/ 3864928 h 5067300"/>
                    <a:gd name="connsiteX55" fmla="*/ 2401715 w 5272699"/>
                    <a:gd name="connsiteY55" fmla="*/ 4908987 h 5067300"/>
                    <a:gd name="connsiteX56" fmla="*/ 354340 w 5272699"/>
                    <a:gd name="connsiteY56" fmla="*/ 3864928 h 5067300"/>
                    <a:gd name="connsiteX57" fmla="*/ 1698990 w 5272699"/>
                    <a:gd name="connsiteY57" fmla="*/ 3864928 h 5067300"/>
                    <a:gd name="connsiteX58" fmla="*/ 2705468 w 5272699"/>
                    <a:gd name="connsiteY58" fmla="*/ 4917797 h 5067300"/>
                    <a:gd name="connsiteX59" fmla="*/ 2705468 w 5272699"/>
                    <a:gd name="connsiteY59" fmla="*/ 2683471 h 5067300"/>
                    <a:gd name="connsiteX60" fmla="*/ 3457397 w 5272699"/>
                    <a:gd name="connsiteY60" fmla="*/ 3800634 h 5067300"/>
                    <a:gd name="connsiteX61" fmla="*/ 2567231 w 5272699"/>
                    <a:gd name="connsiteY61" fmla="*/ 4917797 h 5067300"/>
                    <a:gd name="connsiteX62" fmla="*/ 1815302 w 5272699"/>
                    <a:gd name="connsiteY62" fmla="*/ 3800634 h 5067300"/>
                    <a:gd name="connsiteX63" fmla="*/ 2567231 w 5272699"/>
                    <a:gd name="connsiteY63" fmla="*/ 2683471 h 5067300"/>
                    <a:gd name="connsiteX64" fmla="*/ 2952070 w 5272699"/>
                    <a:gd name="connsiteY64" fmla="*/ 5001260 h 5067300"/>
                    <a:gd name="connsiteX65" fmla="*/ 5012063 w 5272699"/>
                    <a:gd name="connsiteY65" fmla="*/ 3950766 h 5067300"/>
                    <a:gd name="connsiteX66" fmla="*/ 4305007 w 5272699"/>
                    <a:gd name="connsiteY66" fmla="*/ 5001260 h 5067300"/>
                    <a:gd name="connsiteX67" fmla="*/ 967692 w 5272699"/>
                    <a:gd name="connsiteY67" fmla="*/ 5001260 h 5067300"/>
                    <a:gd name="connsiteX68" fmla="*/ 260636 w 5272699"/>
                    <a:gd name="connsiteY68" fmla="*/ 3950766 h 5067300"/>
                    <a:gd name="connsiteX69" fmla="*/ 2320629 w 5272699"/>
                    <a:gd name="connsiteY69" fmla="*/ 5001260 h 5067300"/>
                    <a:gd name="connsiteX70" fmla="*/ 0 w 5272699"/>
                    <a:gd name="connsiteY70" fmla="*/ 5067300 h 5067300"/>
                    <a:gd name="connsiteX71" fmla="*/ 68400 w 5272699"/>
                    <a:gd name="connsiteY71" fmla="*/ 5067300 h 5067300"/>
                    <a:gd name="connsiteX72" fmla="*/ 68400 w 5272699"/>
                    <a:gd name="connsiteY72" fmla="*/ 3902258 h 5067300"/>
                    <a:gd name="connsiteX73" fmla="*/ 852555 w 5272699"/>
                    <a:gd name="connsiteY73" fmla="*/ 5067300 h 5067300"/>
                    <a:gd name="connsiteX74" fmla="*/ 4420144 w 5272699"/>
                    <a:gd name="connsiteY74" fmla="*/ 5067300 h 5067300"/>
                    <a:gd name="connsiteX75" fmla="*/ 5204299 w 5272699"/>
                    <a:gd name="connsiteY75" fmla="*/ 3902258 h 5067300"/>
                    <a:gd name="connsiteX76" fmla="*/ 5204299 w 5272699"/>
                    <a:gd name="connsiteY76" fmla="*/ 5067300 h 5067300"/>
                    <a:gd name="connsiteX77" fmla="*/ 5272699 w 5272699"/>
                    <a:gd name="connsiteY77" fmla="*/ 5067300 h 5067300"/>
                    <a:gd name="connsiteX78" fmla="*/ 5272699 w 5272699"/>
                    <a:gd name="connsiteY78" fmla="*/ 3800634 h 5067300"/>
                    <a:gd name="connsiteX79" fmla="*/ 5272699 w 5272699"/>
                    <a:gd name="connsiteY79" fmla="*/ 2533650 h 5067300"/>
                    <a:gd name="connsiteX80" fmla="*/ 5272699 w 5272699"/>
                    <a:gd name="connsiteY80" fmla="*/ 1266984 h 5067300"/>
                    <a:gd name="connsiteX81" fmla="*/ 5272699 w 5272699"/>
                    <a:gd name="connsiteY81" fmla="*/ 0 h 5067300"/>
                    <a:gd name="connsiteX82" fmla="*/ 5204299 w 5272699"/>
                    <a:gd name="connsiteY82" fmla="*/ 0 h 5067300"/>
                    <a:gd name="connsiteX83" fmla="*/ 5204299 w 5272699"/>
                    <a:gd name="connsiteY83" fmla="*/ 1165360 h 5067300"/>
                    <a:gd name="connsiteX84" fmla="*/ 4419930 w 5272699"/>
                    <a:gd name="connsiteY84" fmla="*/ 0 h 5067300"/>
                    <a:gd name="connsiteX85" fmla="*/ 852769 w 5272699"/>
                    <a:gd name="connsiteY85" fmla="*/ 0 h 5067300"/>
                    <a:gd name="connsiteX86" fmla="*/ 68400 w 5272699"/>
                    <a:gd name="connsiteY86" fmla="*/ 1165360 h 5067300"/>
                    <a:gd name="connsiteX87" fmla="*/ 68400 w 5272699"/>
                    <a:gd name="connsiteY87" fmla="*/ 0 h 5067300"/>
                    <a:gd name="connsiteX88" fmla="*/ 0 w 5272699"/>
                    <a:gd name="connsiteY88" fmla="*/ 0 h 5067300"/>
                    <a:gd name="connsiteX89" fmla="*/ 0 w 5272699"/>
                    <a:gd name="connsiteY89" fmla="*/ 1266984 h 5067300"/>
                    <a:gd name="connsiteX90" fmla="*/ 0 w 5272699"/>
                    <a:gd name="connsiteY90" fmla="*/ 2533650 h 5067300"/>
                    <a:gd name="connsiteX91" fmla="*/ 0 w 5272699"/>
                    <a:gd name="connsiteY91" fmla="*/ 3800634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2533650 h 5067300"/>
                    <a:gd name="connsiteX53" fmla="*/ 5204299 w 5272699"/>
                    <a:gd name="connsiteY53" fmla="*/ 3699010 h 5067300"/>
                    <a:gd name="connsiteX54" fmla="*/ 68400 w 5272699"/>
                    <a:gd name="connsiteY54" fmla="*/ 3699010 h 5067300"/>
                    <a:gd name="connsiteX55" fmla="*/ 68400 w 5272699"/>
                    <a:gd name="connsiteY55" fmla="*/ 1368608 h 5067300"/>
                    <a:gd name="connsiteX56" fmla="*/ 852555 w 5272699"/>
                    <a:gd name="connsiteY56" fmla="*/ 2533650 h 5067300"/>
                    <a:gd name="connsiteX57" fmla="*/ 852769 w 5272699"/>
                    <a:gd name="connsiteY57" fmla="*/ 2533650 h 5067300"/>
                    <a:gd name="connsiteX58" fmla="*/ 68400 w 5272699"/>
                    <a:gd name="connsiteY58" fmla="*/ 3699010 h 5067300"/>
                    <a:gd name="connsiteX59" fmla="*/ 3573709 w 5272699"/>
                    <a:gd name="connsiteY59" fmla="*/ 3736340 h 5067300"/>
                    <a:gd name="connsiteX60" fmla="*/ 2870984 w 5272699"/>
                    <a:gd name="connsiteY60" fmla="*/ 2692281 h 5067300"/>
                    <a:gd name="connsiteX61" fmla="*/ 4918359 w 5272699"/>
                    <a:gd name="connsiteY61" fmla="*/ 3736340 h 5067300"/>
                    <a:gd name="connsiteX62" fmla="*/ 3573709 w 5272699"/>
                    <a:gd name="connsiteY62" fmla="*/ 3736340 h 5067300"/>
                    <a:gd name="connsiteX63" fmla="*/ 354340 w 5272699"/>
                    <a:gd name="connsiteY63" fmla="*/ 3736340 h 5067300"/>
                    <a:gd name="connsiteX64" fmla="*/ 2401715 w 5272699"/>
                    <a:gd name="connsiteY64" fmla="*/ 2692281 h 5067300"/>
                    <a:gd name="connsiteX65" fmla="*/ 1698990 w 5272699"/>
                    <a:gd name="connsiteY65" fmla="*/ 3736340 h 5067300"/>
                    <a:gd name="connsiteX66" fmla="*/ 354340 w 5272699"/>
                    <a:gd name="connsiteY66" fmla="*/ 3736340 h 5067300"/>
                    <a:gd name="connsiteX67" fmla="*/ 2870984 w 5272699"/>
                    <a:gd name="connsiteY67" fmla="*/ 4908987 h 5067300"/>
                    <a:gd name="connsiteX68" fmla="*/ 3573709 w 5272699"/>
                    <a:gd name="connsiteY68" fmla="*/ 3864928 h 5067300"/>
                    <a:gd name="connsiteX69" fmla="*/ 4918359 w 5272699"/>
                    <a:gd name="connsiteY69" fmla="*/ 3864928 h 5067300"/>
                    <a:gd name="connsiteX70" fmla="*/ 2870984 w 5272699"/>
                    <a:gd name="connsiteY70" fmla="*/ 4908987 h 5067300"/>
                    <a:gd name="connsiteX71" fmla="*/ 2401715 w 5272699"/>
                    <a:gd name="connsiteY71" fmla="*/ 4908987 h 5067300"/>
                    <a:gd name="connsiteX72" fmla="*/ 354340 w 5272699"/>
                    <a:gd name="connsiteY72" fmla="*/ 3864928 h 5067300"/>
                    <a:gd name="connsiteX73" fmla="*/ 1698990 w 5272699"/>
                    <a:gd name="connsiteY73" fmla="*/ 3864928 h 5067300"/>
                    <a:gd name="connsiteX74" fmla="*/ 2401715 w 5272699"/>
                    <a:gd name="connsiteY74" fmla="*/ 4908987 h 5067300"/>
                    <a:gd name="connsiteX75" fmla="*/ 2705468 w 5272699"/>
                    <a:gd name="connsiteY75" fmla="*/ 4917797 h 5067300"/>
                    <a:gd name="connsiteX76" fmla="*/ 2705468 w 5272699"/>
                    <a:gd name="connsiteY76" fmla="*/ 2683471 h 5067300"/>
                    <a:gd name="connsiteX77" fmla="*/ 3457397 w 5272699"/>
                    <a:gd name="connsiteY77" fmla="*/ 3800634 h 5067300"/>
                    <a:gd name="connsiteX78" fmla="*/ 2705468 w 5272699"/>
                    <a:gd name="connsiteY78" fmla="*/ 4917797 h 5067300"/>
                    <a:gd name="connsiteX79" fmla="*/ 2567231 w 5272699"/>
                    <a:gd name="connsiteY79" fmla="*/ 4917797 h 5067300"/>
                    <a:gd name="connsiteX80" fmla="*/ 1815302 w 5272699"/>
                    <a:gd name="connsiteY80" fmla="*/ 3800634 h 5067300"/>
                    <a:gd name="connsiteX81" fmla="*/ 2567231 w 5272699"/>
                    <a:gd name="connsiteY81" fmla="*/ 2683471 h 5067300"/>
                    <a:gd name="connsiteX82" fmla="*/ 2567231 w 5272699"/>
                    <a:gd name="connsiteY82" fmla="*/ 4917797 h 5067300"/>
                    <a:gd name="connsiteX83" fmla="*/ 2952070 w 5272699"/>
                    <a:gd name="connsiteY83" fmla="*/ 5001260 h 5067300"/>
                    <a:gd name="connsiteX84" fmla="*/ 5012063 w 5272699"/>
                    <a:gd name="connsiteY84" fmla="*/ 3950766 h 5067300"/>
                    <a:gd name="connsiteX85" fmla="*/ 4305007 w 5272699"/>
                    <a:gd name="connsiteY85" fmla="*/ 5001260 h 5067300"/>
                    <a:gd name="connsiteX86" fmla="*/ 2952070 w 5272699"/>
                    <a:gd name="connsiteY86" fmla="*/ 5001260 h 5067300"/>
                    <a:gd name="connsiteX87" fmla="*/ 967692 w 5272699"/>
                    <a:gd name="connsiteY87" fmla="*/ 5001260 h 5067300"/>
                    <a:gd name="connsiteX88" fmla="*/ 260636 w 5272699"/>
                    <a:gd name="connsiteY88" fmla="*/ 3950766 h 5067300"/>
                    <a:gd name="connsiteX89" fmla="*/ 2320629 w 5272699"/>
                    <a:gd name="connsiteY89" fmla="*/ 5001260 h 5067300"/>
                    <a:gd name="connsiteX90" fmla="*/ 967692 w 5272699"/>
                    <a:gd name="connsiteY90" fmla="*/ 5001260 h 5067300"/>
                    <a:gd name="connsiteX91" fmla="*/ 0 w 5272699"/>
                    <a:gd name="connsiteY91" fmla="*/ 5067300 h 5067300"/>
                    <a:gd name="connsiteX92" fmla="*/ 68400 w 5272699"/>
                    <a:gd name="connsiteY92" fmla="*/ 5067300 h 5067300"/>
                    <a:gd name="connsiteX93" fmla="*/ 68400 w 5272699"/>
                    <a:gd name="connsiteY93" fmla="*/ 3902258 h 5067300"/>
                    <a:gd name="connsiteX94" fmla="*/ 852555 w 5272699"/>
                    <a:gd name="connsiteY94" fmla="*/ 5067300 h 5067300"/>
                    <a:gd name="connsiteX95" fmla="*/ 4420144 w 5272699"/>
                    <a:gd name="connsiteY95" fmla="*/ 5067300 h 5067300"/>
                    <a:gd name="connsiteX96" fmla="*/ 5204299 w 5272699"/>
                    <a:gd name="connsiteY96" fmla="*/ 3902258 h 5067300"/>
                    <a:gd name="connsiteX97" fmla="*/ 5204299 w 5272699"/>
                    <a:gd name="connsiteY97" fmla="*/ 5067300 h 5067300"/>
                    <a:gd name="connsiteX98" fmla="*/ 5272699 w 5272699"/>
                    <a:gd name="connsiteY98" fmla="*/ 5067300 h 5067300"/>
                    <a:gd name="connsiteX99" fmla="*/ 5272699 w 5272699"/>
                    <a:gd name="connsiteY99" fmla="*/ 3800634 h 5067300"/>
                    <a:gd name="connsiteX100" fmla="*/ 5272699 w 5272699"/>
                    <a:gd name="connsiteY100" fmla="*/ 2533650 h 5067300"/>
                    <a:gd name="connsiteX101" fmla="*/ 5272699 w 5272699"/>
                    <a:gd name="connsiteY101" fmla="*/ 1266984 h 5067300"/>
                    <a:gd name="connsiteX102" fmla="*/ 5272699 w 5272699"/>
                    <a:gd name="connsiteY102" fmla="*/ 0 h 5067300"/>
                    <a:gd name="connsiteX103" fmla="*/ 5204299 w 5272699"/>
                    <a:gd name="connsiteY103" fmla="*/ 0 h 5067300"/>
                    <a:gd name="connsiteX104" fmla="*/ 5204299 w 5272699"/>
                    <a:gd name="connsiteY104" fmla="*/ 1165360 h 5067300"/>
                    <a:gd name="connsiteX105" fmla="*/ 4419930 w 5272699"/>
                    <a:gd name="connsiteY105" fmla="*/ 0 h 5067300"/>
                    <a:gd name="connsiteX106" fmla="*/ 852769 w 5272699"/>
                    <a:gd name="connsiteY106" fmla="*/ 0 h 5067300"/>
                    <a:gd name="connsiteX107" fmla="*/ 68400 w 5272699"/>
                    <a:gd name="connsiteY107" fmla="*/ 1165360 h 5067300"/>
                    <a:gd name="connsiteX108" fmla="*/ 68400 w 5272699"/>
                    <a:gd name="connsiteY108" fmla="*/ 0 h 5067300"/>
                    <a:gd name="connsiteX109" fmla="*/ 0 w 5272699"/>
                    <a:gd name="connsiteY109" fmla="*/ 0 h 5067300"/>
                    <a:gd name="connsiteX110" fmla="*/ 0 w 5272699"/>
                    <a:gd name="connsiteY110" fmla="*/ 1266984 h 5067300"/>
                    <a:gd name="connsiteX111" fmla="*/ 0 w 5272699"/>
                    <a:gd name="connsiteY111" fmla="*/ 2533650 h 5067300"/>
                    <a:gd name="connsiteX112" fmla="*/ 0 w 5272699"/>
                    <a:gd name="connsiteY112" fmla="*/ 3800634 h 5067300"/>
                    <a:gd name="connsiteX113" fmla="*/ 0 w 5272699"/>
                    <a:gd name="connsiteY113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2533650 h 5067300"/>
                    <a:gd name="connsiteX53" fmla="*/ 5204299 w 5272699"/>
                    <a:gd name="connsiteY53" fmla="*/ 3699010 h 5067300"/>
                    <a:gd name="connsiteX54" fmla="*/ 68400 w 5272699"/>
                    <a:gd name="connsiteY54" fmla="*/ 3699010 h 5067300"/>
                    <a:gd name="connsiteX55" fmla="*/ 68400 w 5272699"/>
                    <a:gd name="connsiteY55" fmla="*/ 1368608 h 5067300"/>
                    <a:gd name="connsiteX56" fmla="*/ 852555 w 5272699"/>
                    <a:gd name="connsiteY56" fmla="*/ 2533650 h 5067300"/>
                    <a:gd name="connsiteX57" fmla="*/ 852769 w 5272699"/>
                    <a:gd name="connsiteY57" fmla="*/ 2533650 h 5067300"/>
                    <a:gd name="connsiteX58" fmla="*/ 68400 w 5272699"/>
                    <a:gd name="connsiteY58" fmla="*/ 3699010 h 5067300"/>
                    <a:gd name="connsiteX59" fmla="*/ 3573709 w 5272699"/>
                    <a:gd name="connsiteY59" fmla="*/ 3736340 h 5067300"/>
                    <a:gd name="connsiteX60" fmla="*/ 2870984 w 5272699"/>
                    <a:gd name="connsiteY60" fmla="*/ 2692281 h 5067300"/>
                    <a:gd name="connsiteX61" fmla="*/ 4918359 w 5272699"/>
                    <a:gd name="connsiteY61" fmla="*/ 3736340 h 5067300"/>
                    <a:gd name="connsiteX62" fmla="*/ 3573709 w 5272699"/>
                    <a:gd name="connsiteY62" fmla="*/ 3736340 h 5067300"/>
                    <a:gd name="connsiteX63" fmla="*/ 354340 w 5272699"/>
                    <a:gd name="connsiteY63" fmla="*/ 3736340 h 5067300"/>
                    <a:gd name="connsiteX64" fmla="*/ 2401715 w 5272699"/>
                    <a:gd name="connsiteY64" fmla="*/ 2692281 h 5067300"/>
                    <a:gd name="connsiteX65" fmla="*/ 1698990 w 5272699"/>
                    <a:gd name="connsiteY65" fmla="*/ 3736340 h 5067300"/>
                    <a:gd name="connsiteX66" fmla="*/ 354340 w 5272699"/>
                    <a:gd name="connsiteY66" fmla="*/ 3736340 h 5067300"/>
                    <a:gd name="connsiteX67" fmla="*/ 2870984 w 5272699"/>
                    <a:gd name="connsiteY67" fmla="*/ 4908987 h 5067300"/>
                    <a:gd name="connsiteX68" fmla="*/ 3573709 w 5272699"/>
                    <a:gd name="connsiteY68" fmla="*/ 3864928 h 5067300"/>
                    <a:gd name="connsiteX69" fmla="*/ 4918359 w 5272699"/>
                    <a:gd name="connsiteY69" fmla="*/ 3864928 h 5067300"/>
                    <a:gd name="connsiteX70" fmla="*/ 2870984 w 5272699"/>
                    <a:gd name="connsiteY70" fmla="*/ 4908987 h 5067300"/>
                    <a:gd name="connsiteX71" fmla="*/ 2401715 w 5272699"/>
                    <a:gd name="connsiteY71" fmla="*/ 4908987 h 5067300"/>
                    <a:gd name="connsiteX72" fmla="*/ 354340 w 5272699"/>
                    <a:gd name="connsiteY72" fmla="*/ 3864928 h 5067300"/>
                    <a:gd name="connsiteX73" fmla="*/ 1698990 w 5272699"/>
                    <a:gd name="connsiteY73" fmla="*/ 3864928 h 5067300"/>
                    <a:gd name="connsiteX74" fmla="*/ 2401715 w 5272699"/>
                    <a:gd name="connsiteY74" fmla="*/ 4908987 h 5067300"/>
                    <a:gd name="connsiteX75" fmla="*/ 2705468 w 5272699"/>
                    <a:gd name="connsiteY75" fmla="*/ 4917797 h 5067300"/>
                    <a:gd name="connsiteX76" fmla="*/ 2705468 w 5272699"/>
                    <a:gd name="connsiteY76" fmla="*/ 2683471 h 5067300"/>
                    <a:gd name="connsiteX77" fmla="*/ 3457397 w 5272699"/>
                    <a:gd name="connsiteY77" fmla="*/ 3800634 h 5067300"/>
                    <a:gd name="connsiteX78" fmla="*/ 2705468 w 5272699"/>
                    <a:gd name="connsiteY78" fmla="*/ 4917797 h 5067300"/>
                    <a:gd name="connsiteX79" fmla="*/ 2567231 w 5272699"/>
                    <a:gd name="connsiteY79" fmla="*/ 4917797 h 5067300"/>
                    <a:gd name="connsiteX80" fmla="*/ 1815302 w 5272699"/>
                    <a:gd name="connsiteY80" fmla="*/ 3800634 h 5067300"/>
                    <a:gd name="connsiteX81" fmla="*/ 2567231 w 5272699"/>
                    <a:gd name="connsiteY81" fmla="*/ 2683471 h 5067300"/>
                    <a:gd name="connsiteX82" fmla="*/ 2567231 w 5272699"/>
                    <a:gd name="connsiteY82" fmla="*/ 4917797 h 5067300"/>
                    <a:gd name="connsiteX83" fmla="*/ 2952070 w 5272699"/>
                    <a:gd name="connsiteY83" fmla="*/ 5001260 h 5067300"/>
                    <a:gd name="connsiteX84" fmla="*/ 5012063 w 5272699"/>
                    <a:gd name="connsiteY84" fmla="*/ 3950766 h 5067300"/>
                    <a:gd name="connsiteX85" fmla="*/ 4305007 w 5272699"/>
                    <a:gd name="connsiteY85" fmla="*/ 5001260 h 5067300"/>
                    <a:gd name="connsiteX86" fmla="*/ 2952070 w 5272699"/>
                    <a:gd name="connsiteY86" fmla="*/ 5001260 h 5067300"/>
                    <a:gd name="connsiteX87" fmla="*/ 967692 w 5272699"/>
                    <a:gd name="connsiteY87" fmla="*/ 5001260 h 5067300"/>
                    <a:gd name="connsiteX88" fmla="*/ 260636 w 5272699"/>
                    <a:gd name="connsiteY88" fmla="*/ 3950766 h 5067300"/>
                    <a:gd name="connsiteX89" fmla="*/ 2320629 w 5272699"/>
                    <a:gd name="connsiteY89" fmla="*/ 5001260 h 5067300"/>
                    <a:gd name="connsiteX90" fmla="*/ 967692 w 5272699"/>
                    <a:gd name="connsiteY90" fmla="*/ 5001260 h 5067300"/>
                    <a:gd name="connsiteX91" fmla="*/ 0 w 5272699"/>
                    <a:gd name="connsiteY91" fmla="*/ 5067300 h 5067300"/>
                    <a:gd name="connsiteX92" fmla="*/ 68400 w 5272699"/>
                    <a:gd name="connsiteY92" fmla="*/ 5067300 h 5067300"/>
                    <a:gd name="connsiteX93" fmla="*/ 68400 w 5272699"/>
                    <a:gd name="connsiteY93" fmla="*/ 3902258 h 5067300"/>
                    <a:gd name="connsiteX94" fmla="*/ 852555 w 5272699"/>
                    <a:gd name="connsiteY94" fmla="*/ 5067300 h 5067300"/>
                    <a:gd name="connsiteX95" fmla="*/ 4420144 w 5272699"/>
                    <a:gd name="connsiteY95" fmla="*/ 5067300 h 5067300"/>
                    <a:gd name="connsiteX96" fmla="*/ 5204299 w 5272699"/>
                    <a:gd name="connsiteY96" fmla="*/ 3902258 h 5067300"/>
                    <a:gd name="connsiteX97" fmla="*/ 5204299 w 5272699"/>
                    <a:gd name="connsiteY97" fmla="*/ 5067300 h 5067300"/>
                    <a:gd name="connsiteX98" fmla="*/ 5272699 w 5272699"/>
                    <a:gd name="connsiteY98" fmla="*/ 5067300 h 5067300"/>
                    <a:gd name="connsiteX99" fmla="*/ 5272699 w 5272699"/>
                    <a:gd name="connsiteY99" fmla="*/ 3800634 h 5067300"/>
                    <a:gd name="connsiteX100" fmla="*/ 5272699 w 5272699"/>
                    <a:gd name="connsiteY100" fmla="*/ 2533650 h 5067300"/>
                    <a:gd name="connsiteX101" fmla="*/ 5272699 w 5272699"/>
                    <a:gd name="connsiteY101" fmla="*/ 1266984 h 5067300"/>
                    <a:gd name="connsiteX102" fmla="*/ 5272699 w 5272699"/>
                    <a:gd name="connsiteY102" fmla="*/ 0 h 5067300"/>
                    <a:gd name="connsiteX103" fmla="*/ 5204299 w 5272699"/>
                    <a:gd name="connsiteY103" fmla="*/ 0 h 5067300"/>
                    <a:gd name="connsiteX104" fmla="*/ 5204299 w 5272699"/>
                    <a:gd name="connsiteY104" fmla="*/ 1165360 h 5067300"/>
                    <a:gd name="connsiteX105" fmla="*/ 4419930 w 5272699"/>
                    <a:gd name="connsiteY105" fmla="*/ 0 h 5067300"/>
                    <a:gd name="connsiteX106" fmla="*/ 852769 w 5272699"/>
                    <a:gd name="connsiteY106" fmla="*/ 0 h 5067300"/>
                    <a:gd name="connsiteX107" fmla="*/ 68400 w 5272699"/>
                    <a:gd name="connsiteY107" fmla="*/ 1165360 h 5067300"/>
                    <a:gd name="connsiteX108" fmla="*/ 68400 w 5272699"/>
                    <a:gd name="connsiteY108" fmla="*/ 0 h 5067300"/>
                    <a:gd name="connsiteX109" fmla="*/ 0 w 5272699"/>
                    <a:gd name="connsiteY109" fmla="*/ 0 h 5067300"/>
                    <a:gd name="connsiteX110" fmla="*/ 0 w 5272699"/>
                    <a:gd name="connsiteY110" fmla="*/ 1266984 h 5067300"/>
                    <a:gd name="connsiteX111" fmla="*/ 0 w 5272699"/>
                    <a:gd name="connsiteY111" fmla="*/ 3800634 h 5067300"/>
                    <a:gd name="connsiteX112" fmla="*/ 0 w 5272699"/>
                    <a:gd name="connsiteY112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2533650 h 5067300"/>
                    <a:gd name="connsiteX53" fmla="*/ 5204299 w 5272699"/>
                    <a:gd name="connsiteY53" fmla="*/ 3699010 h 5067300"/>
                    <a:gd name="connsiteX54" fmla="*/ 68400 w 5272699"/>
                    <a:gd name="connsiteY54" fmla="*/ 3699010 h 5067300"/>
                    <a:gd name="connsiteX55" fmla="*/ 68400 w 5272699"/>
                    <a:gd name="connsiteY55" fmla="*/ 1368608 h 5067300"/>
                    <a:gd name="connsiteX56" fmla="*/ 852555 w 5272699"/>
                    <a:gd name="connsiteY56" fmla="*/ 2533650 h 5067300"/>
                    <a:gd name="connsiteX57" fmla="*/ 852769 w 5272699"/>
                    <a:gd name="connsiteY57" fmla="*/ 2533650 h 5067300"/>
                    <a:gd name="connsiteX58" fmla="*/ 68400 w 5272699"/>
                    <a:gd name="connsiteY58" fmla="*/ 3699010 h 5067300"/>
                    <a:gd name="connsiteX59" fmla="*/ 3573709 w 5272699"/>
                    <a:gd name="connsiteY59" fmla="*/ 3736340 h 5067300"/>
                    <a:gd name="connsiteX60" fmla="*/ 2870984 w 5272699"/>
                    <a:gd name="connsiteY60" fmla="*/ 2692281 h 5067300"/>
                    <a:gd name="connsiteX61" fmla="*/ 4918359 w 5272699"/>
                    <a:gd name="connsiteY61" fmla="*/ 3736340 h 5067300"/>
                    <a:gd name="connsiteX62" fmla="*/ 3573709 w 5272699"/>
                    <a:gd name="connsiteY62" fmla="*/ 3736340 h 5067300"/>
                    <a:gd name="connsiteX63" fmla="*/ 354340 w 5272699"/>
                    <a:gd name="connsiteY63" fmla="*/ 3736340 h 5067300"/>
                    <a:gd name="connsiteX64" fmla="*/ 2401715 w 5272699"/>
                    <a:gd name="connsiteY64" fmla="*/ 2692281 h 5067300"/>
                    <a:gd name="connsiteX65" fmla="*/ 1698990 w 5272699"/>
                    <a:gd name="connsiteY65" fmla="*/ 3736340 h 5067300"/>
                    <a:gd name="connsiteX66" fmla="*/ 354340 w 5272699"/>
                    <a:gd name="connsiteY66" fmla="*/ 3736340 h 5067300"/>
                    <a:gd name="connsiteX67" fmla="*/ 2870984 w 5272699"/>
                    <a:gd name="connsiteY67" fmla="*/ 4908987 h 5067300"/>
                    <a:gd name="connsiteX68" fmla="*/ 3573709 w 5272699"/>
                    <a:gd name="connsiteY68" fmla="*/ 3864928 h 5067300"/>
                    <a:gd name="connsiteX69" fmla="*/ 4918359 w 5272699"/>
                    <a:gd name="connsiteY69" fmla="*/ 3864928 h 5067300"/>
                    <a:gd name="connsiteX70" fmla="*/ 2870984 w 5272699"/>
                    <a:gd name="connsiteY70" fmla="*/ 4908987 h 5067300"/>
                    <a:gd name="connsiteX71" fmla="*/ 2401715 w 5272699"/>
                    <a:gd name="connsiteY71" fmla="*/ 4908987 h 5067300"/>
                    <a:gd name="connsiteX72" fmla="*/ 354340 w 5272699"/>
                    <a:gd name="connsiteY72" fmla="*/ 3864928 h 5067300"/>
                    <a:gd name="connsiteX73" fmla="*/ 1698990 w 5272699"/>
                    <a:gd name="connsiteY73" fmla="*/ 3864928 h 5067300"/>
                    <a:gd name="connsiteX74" fmla="*/ 2401715 w 5272699"/>
                    <a:gd name="connsiteY74" fmla="*/ 4908987 h 5067300"/>
                    <a:gd name="connsiteX75" fmla="*/ 2705468 w 5272699"/>
                    <a:gd name="connsiteY75" fmla="*/ 4917797 h 5067300"/>
                    <a:gd name="connsiteX76" fmla="*/ 2705468 w 5272699"/>
                    <a:gd name="connsiteY76" fmla="*/ 2683471 h 5067300"/>
                    <a:gd name="connsiteX77" fmla="*/ 3457397 w 5272699"/>
                    <a:gd name="connsiteY77" fmla="*/ 3800634 h 5067300"/>
                    <a:gd name="connsiteX78" fmla="*/ 2705468 w 5272699"/>
                    <a:gd name="connsiteY78" fmla="*/ 4917797 h 5067300"/>
                    <a:gd name="connsiteX79" fmla="*/ 2567231 w 5272699"/>
                    <a:gd name="connsiteY79" fmla="*/ 4917797 h 5067300"/>
                    <a:gd name="connsiteX80" fmla="*/ 1815302 w 5272699"/>
                    <a:gd name="connsiteY80" fmla="*/ 3800634 h 5067300"/>
                    <a:gd name="connsiteX81" fmla="*/ 2567231 w 5272699"/>
                    <a:gd name="connsiteY81" fmla="*/ 2683471 h 5067300"/>
                    <a:gd name="connsiteX82" fmla="*/ 2567231 w 5272699"/>
                    <a:gd name="connsiteY82" fmla="*/ 4917797 h 5067300"/>
                    <a:gd name="connsiteX83" fmla="*/ 2952070 w 5272699"/>
                    <a:gd name="connsiteY83" fmla="*/ 5001260 h 5067300"/>
                    <a:gd name="connsiteX84" fmla="*/ 5012063 w 5272699"/>
                    <a:gd name="connsiteY84" fmla="*/ 3950766 h 5067300"/>
                    <a:gd name="connsiteX85" fmla="*/ 4305007 w 5272699"/>
                    <a:gd name="connsiteY85" fmla="*/ 5001260 h 5067300"/>
                    <a:gd name="connsiteX86" fmla="*/ 2952070 w 5272699"/>
                    <a:gd name="connsiteY86" fmla="*/ 5001260 h 5067300"/>
                    <a:gd name="connsiteX87" fmla="*/ 967692 w 5272699"/>
                    <a:gd name="connsiteY87" fmla="*/ 5001260 h 5067300"/>
                    <a:gd name="connsiteX88" fmla="*/ 260636 w 5272699"/>
                    <a:gd name="connsiteY88" fmla="*/ 3950766 h 5067300"/>
                    <a:gd name="connsiteX89" fmla="*/ 2320629 w 5272699"/>
                    <a:gd name="connsiteY89" fmla="*/ 5001260 h 5067300"/>
                    <a:gd name="connsiteX90" fmla="*/ 967692 w 5272699"/>
                    <a:gd name="connsiteY90" fmla="*/ 5001260 h 5067300"/>
                    <a:gd name="connsiteX91" fmla="*/ 0 w 5272699"/>
                    <a:gd name="connsiteY91" fmla="*/ 5067300 h 5067300"/>
                    <a:gd name="connsiteX92" fmla="*/ 68400 w 5272699"/>
                    <a:gd name="connsiteY92" fmla="*/ 5067300 h 5067300"/>
                    <a:gd name="connsiteX93" fmla="*/ 68400 w 5272699"/>
                    <a:gd name="connsiteY93" fmla="*/ 3902258 h 5067300"/>
                    <a:gd name="connsiteX94" fmla="*/ 852555 w 5272699"/>
                    <a:gd name="connsiteY94" fmla="*/ 5067300 h 5067300"/>
                    <a:gd name="connsiteX95" fmla="*/ 4420144 w 5272699"/>
                    <a:gd name="connsiteY95" fmla="*/ 5067300 h 5067300"/>
                    <a:gd name="connsiteX96" fmla="*/ 5204299 w 5272699"/>
                    <a:gd name="connsiteY96" fmla="*/ 3902258 h 5067300"/>
                    <a:gd name="connsiteX97" fmla="*/ 5204299 w 5272699"/>
                    <a:gd name="connsiteY97" fmla="*/ 5067300 h 5067300"/>
                    <a:gd name="connsiteX98" fmla="*/ 5272699 w 5272699"/>
                    <a:gd name="connsiteY98" fmla="*/ 5067300 h 5067300"/>
                    <a:gd name="connsiteX99" fmla="*/ 5272699 w 5272699"/>
                    <a:gd name="connsiteY99" fmla="*/ 3800634 h 5067300"/>
                    <a:gd name="connsiteX100" fmla="*/ 5272699 w 5272699"/>
                    <a:gd name="connsiteY100" fmla="*/ 2533650 h 5067300"/>
                    <a:gd name="connsiteX101" fmla="*/ 5272699 w 5272699"/>
                    <a:gd name="connsiteY101" fmla="*/ 1266984 h 5067300"/>
                    <a:gd name="connsiteX102" fmla="*/ 5272699 w 5272699"/>
                    <a:gd name="connsiteY102" fmla="*/ 0 h 5067300"/>
                    <a:gd name="connsiteX103" fmla="*/ 5204299 w 5272699"/>
                    <a:gd name="connsiteY103" fmla="*/ 0 h 5067300"/>
                    <a:gd name="connsiteX104" fmla="*/ 5204299 w 5272699"/>
                    <a:gd name="connsiteY104" fmla="*/ 1165360 h 5067300"/>
                    <a:gd name="connsiteX105" fmla="*/ 4419930 w 5272699"/>
                    <a:gd name="connsiteY105" fmla="*/ 0 h 5067300"/>
                    <a:gd name="connsiteX106" fmla="*/ 852769 w 5272699"/>
                    <a:gd name="connsiteY106" fmla="*/ 0 h 5067300"/>
                    <a:gd name="connsiteX107" fmla="*/ 68400 w 5272699"/>
                    <a:gd name="connsiteY107" fmla="*/ 1165360 h 5067300"/>
                    <a:gd name="connsiteX108" fmla="*/ 68400 w 5272699"/>
                    <a:gd name="connsiteY108" fmla="*/ 0 h 5067300"/>
                    <a:gd name="connsiteX109" fmla="*/ 0 w 5272699"/>
                    <a:gd name="connsiteY109" fmla="*/ 0 h 5067300"/>
                    <a:gd name="connsiteX110" fmla="*/ 0 w 5272699"/>
                    <a:gd name="connsiteY110" fmla="*/ 3800634 h 5067300"/>
                    <a:gd name="connsiteX111" fmla="*/ 0 w 5272699"/>
                    <a:gd name="connsiteY111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2533650 h 5067300"/>
                    <a:gd name="connsiteX53" fmla="*/ 5204299 w 5272699"/>
                    <a:gd name="connsiteY53" fmla="*/ 3699010 h 5067300"/>
                    <a:gd name="connsiteX54" fmla="*/ 68400 w 5272699"/>
                    <a:gd name="connsiteY54" fmla="*/ 3699010 h 5067300"/>
                    <a:gd name="connsiteX55" fmla="*/ 68400 w 5272699"/>
                    <a:gd name="connsiteY55" fmla="*/ 1368608 h 5067300"/>
                    <a:gd name="connsiteX56" fmla="*/ 852555 w 5272699"/>
                    <a:gd name="connsiteY56" fmla="*/ 2533650 h 5067300"/>
                    <a:gd name="connsiteX57" fmla="*/ 852769 w 5272699"/>
                    <a:gd name="connsiteY57" fmla="*/ 2533650 h 5067300"/>
                    <a:gd name="connsiteX58" fmla="*/ 68400 w 5272699"/>
                    <a:gd name="connsiteY58" fmla="*/ 3699010 h 5067300"/>
                    <a:gd name="connsiteX59" fmla="*/ 3573709 w 5272699"/>
                    <a:gd name="connsiteY59" fmla="*/ 3736340 h 5067300"/>
                    <a:gd name="connsiteX60" fmla="*/ 2870984 w 5272699"/>
                    <a:gd name="connsiteY60" fmla="*/ 2692281 h 5067300"/>
                    <a:gd name="connsiteX61" fmla="*/ 4918359 w 5272699"/>
                    <a:gd name="connsiteY61" fmla="*/ 3736340 h 5067300"/>
                    <a:gd name="connsiteX62" fmla="*/ 3573709 w 5272699"/>
                    <a:gd name="connsiteY62" fmla="*/ 3736340 h 5067300"/>
                    <a:gd name="connsiteX63" fmla="*/ 354340 w 5272699"/>
                    <a:gd name="connsiteY63" fmla="*/ 3736340 h 5067300"/>
                    <a:gd name="connsiteX64" fmla="*/ 2401715 w 5272699"/>
                    <a:gd name="connsiteY64" fmla="*/ 2692281 h 5067300"/>
                    <a:gd name="connsiteX65" fmla="*/ 1698990 w 5272699"/>
                    <a:gd name="connsiteY65" fmla="*/ 3736340 h 5067300"/>
                    <a:gd name="connsiteX66" fmla="*/ 354340 w 5272699"/>
                    <a:gd name="connsiteY66" fmla="*/ 3736340 h 5067300"/>
                    <a:gd name="connsiteX67" fmla="*/ 2870984 w 5272699"/>
                    <a:gd name="connsiteY67" fmla="*/ 4908987 h 5067300"/>
                    <a:gd name="connsiteX68" fmla="*/ 3573709 w 5272699"/>
                    <a:gd name="connsiteY68" fmla="*/ 3864928 h 5067300"/>
                    <a:gd name="connsiteX69" fmla="*/ 4918359 w 5272699"/>
                    <a:gd name="connsiteY69" fmla="*/ 3864928 h 5067300"/>
                    <a:gd name="connsiteX70" fmla="*/ 2870984 w 5272699"/>
                    <a:gd name="connsiteY70" fmla="*/ 4908987 h 5067300"/>
                    <a:gd name="connsiteX71" fmla="*/ 2401715 w 5272699"/>
                    <a:gd name="connsiteY71" fmla="*/ 4908987 h 5067300"/>
                    <a:gd name="connsiteX72" fmla="*/ 354340 w 5272699"/>
                    <a:gd name="connsiteY72" fmla="*/ 3864928 h 5067300"/>
                    <a:gd name="connsiteX73" fmla="*/ 1698990 w 5272699"/>
                    <a:gd name="connsiteY73" fmla="*/ 3864928 h 5067300"/>
                    <a:gd name="connsiteX74" fmla="*/ 2401715 w 5272699"/>
                    <a:gd name="connsiteY74" fmla="*/ 4908987 h 5067300"/>
                    <a:gd name="connsiteX75" fmla="*/ 2705468 w 5272699"/>
                    <a:gd name="connsiteY75" fmla="*/ 4917797 h 5067300"/>
                    <a:gd name="connsiteX76" fmla="*/ 2705468 w 5272699"/>
                    <a:gd name="connsiteY76" fmla="*/ 2683471 h 5067300"/>
                    <a:gd name="connsiteX77" fmla="*/ 3457397 w 5272699"/>
                    <a:gd name="connsiteY77" fmla="*/ 3800634 h 5067300"/>
                    <a:gd name="connsiteX78" fmla="*/ 2705468 w 5272699"/>
                    <a:gd name="connsiteY78" fmla="*/ 4917797 h 5067300"/>
                    <a:gd name="connsiteX79" fmla="*/ 2567231 w 5272699"/>
                    <a:gd name="connsiteY79" fmla="*/ 4917797 h 5067300"/>
                    <a:gd name="connsiteX80" fmla="*/ 1815302 w 5272699"/>
                    <a:gd name="connsiteY80" fmla="*/ 3800634 h 5067300"/>
                    <a:gd name="connsiteX81" fmla="*/ 2567231 w 5272699"/>
                    <a:gd name="connsiteY81" fmla="*/ 2683471 h 5067300"/>
                    <a:gd name="connsiteX82" fmla="*/ 2567231 w 5272699"/>
                    <a:gd name="connsiteY82" fmla="*/ 4917797 h 5067300"/>
                    <a:gd name="connsiteX83" fmla="*/ 2952070 w 5272699"/>
                    <a:gd name="connsiteY83" fmla="*/ 5001260 h 5067300"/>
                    <a:gd name="connsiteX84" fmla="*/ 5012063 w 5272699"/>
                    <a:gd name="connsiteY84" fmla="*/ 3950766 h 5067300"/>
                    <a:gd name="connsiteX85" fmla="*/ 4305007 w 5272699"/>
                    <a:gd name="connsiteY85" fmla="*/ 5001260 h 5067300"/>
                    <a:gd name="connsiteX86" fmla="*/ 2952070 w 5272699"/>
                    <a:gd name="connsiteY86" fmla="*/ 5001260 h 5067300"/>
                    <a:gd name="connsiteX87" fmla="*/ 967692 w 5272699"/>
                    <a:gd name="connsiteY87" fmla="*/ 5001260 h 5067300"/>
                    <a:gd name="connsiteX88" fmla="*/ 260636 w 5272699"/>
                    <a:gd name="connsiteY88" fmla="*/ 3950766 h 5067300"/>
                    <a:gd name="connsiteX89" fmla="*/ 2320629 w 5272699"/>
                    <a:gd name="connsiteY89" fmla="*/ 5001260 h 5067300"/>
                    <a:gd name="connsiteX90" fmla="*/ 967692 w 5272699"/>
                    <a:gd name="connsiteY90" fmla="*/ 5001260 h 5067300"/>
                    <a:gd name="connsiteX91" fmla="*/ 0 w 5272699"/>
                    <a:gd name="connsiteY91" fmla="*/ 5067300 h 5067300"/>
                    <a:gd name="connsiteX92" fmla="*/ 68400 w 5272699"/>
                    <a:gd name="connsiteY92" fmla="*/ 5067300 h 5067300"/>
                    <a:gd name="connsiteX93" fmla="*/ 68400 w 5272699"/>
                    <a:gd name="connsiteY93" fmla="*/ 3902258 h 5067300"/>
                    <a:gd name="connsiteX94" fmla="*/ 852555 w 5272699"/>
                    <a:gd name="connsiteY94" fmla="*/ 5067300 h 5067300"/>
                    <a:gd name="connsiteX95" fmla="*/ 4420144 w 5272699"/>
                    <a:gd name="connsiteY95" fmla="*/ 5067300 h 5067300"/>
                    <a:gd name="connsiteX96" fmla="*/ 5204299 w 5272699"/>
                    <a:gd name="connsiteY96" fmla="*/ 3902258 h 5067300"/>
                    <a:gd name="connsiteX97" fmla="*/ 5204299 w 5272699"/>
                    <a:gd name="connsiteY97" fmla="*/ 5067300 h 5067300"/>
                    <a:gd name="connsiteX98" fmla="*/ 5272699 w 5272699"/>
                    <a:gd name="connsiteY98" fmla="*/ 5067300 h 5067300"/>
                    <a:gd name="connsiteX99" fmla="*/ 5272699 w 5272699"/>
                    <a:gd name="connsiteY99" fmla="*/ 3800634 h 5067300"/>
                    <a:gd name="connsiteX100" fmla="*/ 5272699 w 5272699"/>
                    <a:gd name="connsiteY100" fmla="*/ 2533650 h 5067300"/>
                    <a:gd name="connsiteX101" fmla="*/ 5272699 w 5272699"/>
                    <a:gd name="connsiteY101" fmla="*/ 0 h 5067300"/>
                    <a:gd name="connsiteX102" fmla="*/ 5204299 w 5272699"/>
                    <a:gd name="connsiteY102" fmla="*/ 0 h 5067300"/>
                    <a:gd name="connsiteX103" fmla="*/ 5204299 w 5272699"/>
                    <a:gd name="connsiteY103" fmla="*/ 1165360 h 5067300"/>
                    <a:gd name="connsiteX104" fmla="*/ 4419930 w 5272699"/>
                    <a:gd name="connsiteY104" fmla="*/ 0 h 5067300"/>
                    <a:gd name="connsiteX105" fmla="*/ 852769 w 5272699"/>
                    <a:gd name="connsiteY105" fmla="*/ 0 h 5067300"/>
                    <a:gd name="connsiteX106" fmla="*/ 68400 w 5272699"/>
                    <a:gd name="connsiteY106" fmla="*/ 1165360 h 5067300"/>
                    <a:gd name="connsiteX107" fmla="*/ 68400 w 5272699"/>
                    <a:gd name="connsiteY107" fmla="*/ 0 h 5067300"/>
                    <a:gd name="connsiteX108" fmla="*/ 0 w 5272699"/>
                    <a:gd name="connsiteY108" fmla="*/ 0 h 5067300"/>
                    <a:gd name="connsiteX109" fmla="*/ 0 w 5272699"/>
                    <a:gd name="connsiteY109" fmla="*/ 3800634 h 5067300"/>
                    <a:gd name="connsiteX110" fmla="*/ 0 w 5272699"/>
                    <a:gd name="connsiteY110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2533650 h 5067300"/>
                    <a:gd name="connsiteX53" fmla="*/ 5204299 w 5272699"/>
                    <a:gd name="connsiteY53" fmla="*/ 3699010 h 5067300"/>
                    <a:gd name="connsiteX54" fmla="*/ 68400 w 5272699"/>
                    <a:gd name="connsiteY54" fmla="*/ 3699010 h 5067300"/>
                    <a:gd name="connsiteX55" fmla="*/ 68400 w 5272699"/>
                    <a:gd name="connsiteY55" fmla="*/ 1368608 h 5067300"/>
                    <a:gd name="connsiteX56" fmla="*/ 852555 w 5272699"/>
                    <a:gd name="connsiteY56" fmla="*/ 2533650 h 5067300"/>
                    <a:gd name="connsiteX57" fmla="*/ 852769 w 5272699"/>
                    <a:gd name="connsiteY57" fmla="*/ 2533650 h 5067300"/>
                    <a:gd name="connsiteX58" fmla="*/ 68400 w 5272699"/>
                    <a:gd name="connsiteY58" fmla="*/ 3699010 h 5067300"/>
                    <a:gd name="connsiteX59" fmla="*/ 3573709 w 5272699"/>
                    <a:gd name="connsiteY59" fmla="*/ 3736340 h 5067300"/>
                    <a:gd name="connsiteX60" fmla="*/ 2870984 w 5272699"/>
                    <a:gd name="connsiteY60" fmla="*/ 2692281 h 5067300"/>
                    <a:gd name="connsiteX61" fmla="*/ 4918359 w 5272699"/>
                    <a:gd name="connsiteY61" fmla="*/ 3736340 h 5067300"/>
                    <a:gd name="connsiteX62" fmla="*/ 3573709 w 5272699"/>
                    <a:gd name="connsiteY62" fmla="*/ 3736340 h 5067300"/>
                    <a:gd name="connsiteX63" fmla="*/ 354340 w 5272699"/>
                    <a:gd name="connsiteY63" fmla="*/ 3736340 h 5067300"/>
                    <a:gd name="connsiteX64" fmla="*/ 2401715 w 5272699"/>
                    <a:gd name="connsiteY64" fmla="*/ 2692281 h 5067300"/>
                    <a:gd name="connsiteX65" fmla="*/ 1698990 w 5272699"/>
                    <a:gd name="connsiteY65" fmla="*/ 3736340 h 5067300"/>
                    <a:gd name="connsiteX66" fmla="*/ 354340 w 5272699"/>
                    <a:gd name="connsiteY66" fmla="*/ 3736340 h 5067300"/>
                    <a:gd name="connsiteX67" fmla="*/ 2870984 w 5272699"/>
                    <a:gd name="connsiteY67" fmla="*/ 4908987 h 5067300"/>
                    <a:gd name="connsiteX68" fmla="*/ 3573709 w 5272699"/>
                    <a:gd name="connsiteY68" fmla="*/ 3864928 h 5067300"/>
                    <a:gd name="connsiteX69" fmla="*/ 4918359 w 5272699"/>
                    <a:gd name="connsiteY69" fmla="*/ 3864928 h 5067300"/>
                    <a:gd name="connsiteX70" fmla="*/ 2870984 w 5272699"/>
                    <a:gd name="connsiteY70" fmla="*/ 4908987 h 5067300"/>
                    <a:gd name="connsiteX71" fmla="*/ 2401715 w 5272699"/>
                    <a:gd name="connsiteY71" fmla="*/ 4908987 h 5067300"/>
                    <a:gd name="connsiteX72" fmla="*/ 354340 w 5272699"/>
                    <a:gd name="connsiteY72" fmla="*/ 3864928 h 5067300"/>
                    <a:gd name="connsiteX73" fmla="*/ 1698990 w 5272699"/>
                    <a:gd name="connsiteY73" fmla="*/ 3864928 h 5067300"/>
                    <a:gd name="connsiteX74" fmla="*/ 2401715 w 5272699"/>
                    <a:gd name="connsiteY74" fmla="*/ 4908987 h 5067300"/>
                    <a:gd name="connsiteX75" fmla="*/ 2705468 w 5272699"/>
                    <a:gd name="connsiteY75" fmla="*/ 4917797 h 5067300"/>
                    <a:gd name="connsiteX76" fmla="*/ 2705468 w 5272699"/>
                    <a:gd name="connsiteY76" fmla="*/ 2683471 h 5067300"/>
                    <a:gd name="connsiteX77" fmla="*/ 3457397 w 5272699"/>
                    <a:gd name="connsiteY77" fmla="*/ 3800634 h 5067300"/>
                    <a:gd name="connsiteX78" fmla="*/ 2705468 w 5272699"/>
                    <a:gd name="connsiteY78" fmla="*/ 4917797 h 5067300"/>
                    <a:gd name="connsiteX79" fmla="*/ 2567231 w 5272699"/>
                    <a:gd name="connsiteY79" fmla="*/ 4917797 h 5067300"/>
                    <a:gd name="connsiteX80" fmla="*/ 1815302 w 5272699"/>
                    <a:gd name="connsiteY80" fmla="*/ 3800634 h 5067300"/>
                    <a:gd name="connsiteX81" fmla="*/ 2567231 w 5272699"/>
                    <a:gd name="connsiteY81" fmla="*/ 2683471 h 5067300"/>
                    <a:gd name="connsiteX82" fmla="*/ 2567231 w 5272699"/>
                    <a:gd name="connsiteY82" fmla="*/ 4917797 h 5067300"/>
                    <a:gd name="connsiteX83" fmla="*/ 2952070 w 5272699"/>
                    <a:gd name="connsiteY83" fmla="*/ 5001260 h 5067300"/>
                    <a:gd name="connsiteX84" fmla="*/ 5012063 w 5272699"/>
                    <a:gd name="connsiteY84" fmla="*/ 3950766 h 5067300"/>
                    <a:gd name="connsiteX85" fmla="*/ 4305007 w 5272699"/>
                    <a:gd name="connsiteY85" fmla="*/ 5001260 h 5067300"/>
                    <a:gd name="connsiteX86" fmla="*/ 2952070 w 5272699"/>
                    <a:gd name="connsiteY86" fmla="*/ 5001260 h 5067300"/>
                    <a:gd name="connsiteX87" fmla="*/ 967692 w 5272699"/>
                    <a:gd name="connsiteY87" fmla="*/ 5001260 h 5067300"/>
                    <a:gd name="connsiteX88" fmla="*/ 260636 w 5272699"/>
                    <a:gd name="connsiteY88" fmla="*/ 3950766 h 5067300"/>
                    <a:gd name="connsiteX89" fmla="*/ 2320629 w 5272699"/>
                    <a:gd name="connsiteY89" fmla="*/ 5001260 h 5067300"/>
                    <a:gd name="connsiteX90" fmla="*/ 967692 w 5272699"/>
                    <a:gd name="connsiteY90" fmla="*/ 5001260 h 5067300"/>
                    <a:gd name="connsiteX91" fmla="*/ 0 w 5272699"/>
                    <a:gd name="connsiteY91" fmla="*/ 5067300 h 5067300"/>
                    <a:gd name="connsiteX92" fmla="*/ 68400 w 5272699"/>
                    <a:gd name="connsiteY92" fmla="*/ 5067300 h 5067300"/>
                    <a:gd name="connsiteX93" fmla="*/ 68400 w 5272699"/>
                    <a:gd name="connsiteY93" fmla="*/ 3902258 h 5067300"/>
                    <a:gd name="connsiteX94" fmla="*/ 852555 w 5272699"/>
                    <a:gd name="connsiteY94" fmla="*/ 5067300 h 5067300"/>
                    <a:gd name="connsiteX95" fmla="*/ 4420144 w 5272699"/>
                    <a:gd name="connsiteY95" fmla="*/ 5067300 h 5067300"/>
                    <a:gd name="connsiteX96" fmla="*/ 5204299 w 5272699"/>
                    <a:gd name="connsiteY96" fmla="*/ 3902258 h 5067300"/>
                    <a:gd name="connsiteX97" fmla="*/ 5204299 w 5272699"/>
                    <a:gd name="connsiteY97" fmla="*/ 5067300 h 5067300"/>
                    <a:gd name="connsiteX98" fmla="*/ 5272699 w 5272699"/>
                    <a:gd name="connsiteY98" fmla="*/ 5067300 h 5067300"/>
                    <a:gd name="connsiteX99" fmla="*/ 5272699 w 5272699"/>
                    <a:gd name="connsiteY99" fmla="*/ 3800634 h 5067300"/>
                    <a:gd name="connsiteX100" fmla="*/ 5272699 w 5272699"/>
                    <a:gd name="connsiteY100" fmla="*/ 0 h 5067300"/>
                    <a:gd name="connsiteX101" fmla="*/ 5204299 w 5272699"/>
                    <a:gd name="connsiteY101" fmla="*/ 0 h 5067300"/>
                    <a:gd name="connsiteX102" fmla="*/ 5204299 w 5272699"/>
                    <a:gd name="connsiteY102" fmla="*/ 1165360 h 5067300"/>
                    <a:gd name="connsiteX103" fmla="*/ 4419930 w 5272699"/>
                    <a:gd name="connsiteY103" fmla="*/ 0 h 5067300"/>
                    <a:gd name="connsiteX104" fmla="*/ 852769 w 5272699"/>
                    <a:gd name="connsiteY104" fmla="*/ 0 h 5067300"/>
                    <a:gd name="connsiteX105" fmla="*/ 68400 w 5272699"/>
                    <a:gd name="connsiteY105" fmla="*/ 1165360 h 5067300"/>
                    <a:gd name="connsiteX106" fmla="*/ 68400 w 5272699"/>
                    <a:gd name="connsiteY106" fmla="*/ 0 h 5067300"/>
                    <a:gd name="connsiteX107" fmla="*/ 0 w 5272699"/>
                    <a:gd name="connsiteY107" fmla="*/ 0 h 5067300"/>
                    <a:gd name="connsiteX108" fmla="*/ 0 w 5272699"/>
                    <a:gd name="connsiteY108" fmla="*/ 3800634 h 5067300"/>
                    <a:gd name="connsiteX109" fmla="*/ 0 w 5272699"/>
                    <a:gd name="connsiteY109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3699010 h 5067300"/>
                    <a:gd name="connsiteX53" fmla="*/ 68400 w 5272699"/>
                    <a:gd name="connsiteY53" fmla="*/ 3699010 h 5067300"/>
                    <a:gd name="connsiteX54" fmla="*/ 68400 w 5272699"/>
                    <a:gd name="connsiteY54" fmla="*/ 1368608 h 5067300"/>
                    <a:gd name="connsiteX55" fmla="*/ 852555 w 5272699"/>
                    <a:gd name="connsiteY55" fmla="*/ 2533650 h 5067300"/>
                    <a:gd name="connsiteX56" fmla="*/ 852769 w 5272699"/>
                    <a:gd name="connsiteY56" fmla="*/ 2533650 h 5067300"/>
                    <a:gd name="connsiteX57" fmla="*/ 68400 w 5272699"/>
                    <a:gd name="connsiteY57" fmla="*/ 3699010 h 5067300"/>
                    <a:gd name="connsiteX58" fmla="*/ 3573709 w 5272699"/>
                    <a:gd name="connsiteY58" fmla="*/ 3736340 h 5067300"/>
                    <a:gd name="connsiteX59" fmla="*/ 2870984 w 5272699"/>
                    <a:gd name="connsiteY59" fmla="*/ 2692281 h 5067300"/>
                    <a:gd name="connsiteX60" fmla="*/ 4918359 w 5272699"/>
                    <a:gd name="connsiteY60" fmla="*/ 3736340 h 5067300"/>
                    <a:gd name="connsiteX61" fmla="*/ 3573709 w 5272699"/>
                    <a:gd name="connsiteY61" fmla="*/ 3736340 h 5067300"/>
                    <a:gd name="connsiteX62" fmla="*/ 354340 w 5272699"/>
                    <a:gd name="connsiteY62" fmla="*/ 3736340 h 5067300"/>
                    <a:gd name="connsiteX63" fmla="*/ 2401715 w 5272699"/>
                    <a:gd name="connsiteY63" fmla="*/ 2692281 h 5067300"/>
                    <a:gd name="connsiteX64" fmla="*/ 1698990 w 5272699"/>
                    <a:gd name="connsiteY64" fmla="*/ 3736340 h 5067300"/>
                    <a:gd name="connsiteX65" fmla="*/ 354340 w 5272699"/>
                    <a:gd name="connsiteY65" fmla="*/ 3736340 h 5067300"/>
                    <a:gd name="connsiteX66" fmla="*/ 2870984 w 5272699"/>
                    <a:gd name="connsiteY66" fmla="*/ 4908987 h 5067300"/>
                    <a:gd name="connsiteX67" fmla="*/ 3573709 w 5272699"/>
                    <a:gd name="connsiteY67" fmla="*/ 3864928 h 5067300"/>
                    <a:gd name="connsiteX68" fmla="*/ 4918359 w 5272699"/>
                    <a:gd name="connsiteY68" fmla="*/ 3864928 h 5067300"/>
                    <a:gd name="connsiteX69" fmla="*/ 2870984 w 5272699"/>
                    <a:gd name="connsiteY69" fmla="*/ 4908987 h 5067300"/>
                    <a:gd name="connsiteX70" fmla="*/ 2401715 w 5272699"/>
                    <a:gd name="connsiteY70" fmla="*/ 4908987 h 5067300"/>
                    <a:gd name="connsiteX71" fmla="*/ 354340 w 5272699"/>
                    <a:gd name="connsiteY71" fmla="*/ 3864928 h 5067300"/>
                    <a:gd name="connsiteX72" fmla="*/ 1698990 w 5272699"/>
                    <a:gd name="connsiteY72" fmla="*/ 3864928 h 5067300"/>
                    <a:gd name="connsiteX73" fmla="*/ 2401715 w 5272699"/>
                    <a:gd name="connsiteY73" fmla="*/ 4908987 h 5067300"/>
                    <a:gd name="connsiteX74" fmla="*/ 2705468 w 5272699"/>
                    <a:gd name="connsiteY74" fmla="*/ 4917797 h 5067300"/>
                    <a:gd name="connsiteX75" fmla="*/ 2705468 w 5272699"/>
                    <a:gd name="connsiteY75" fmla="*/ 2683471 h 5067300"/>
                    <a:gd name="connsiteX76" fmla="*/ 3457397 w 5272699"/>
                    <a:gd name="connsiteY76" fmla="*/ 3800634 h 5067300"/>
                    <a:gd name="connsiteX77" fmla="*/ 2705468 w 5272699"/>
                    <a:gd name="connsiteY77" fmla="*/ 4917797 h 5067300"/>
                    <a:gd name="connsiteX78" fmla="*/ 2567231 w 5272699"/>
                    <a:gd name="connsiteY78" fmla="*/ 4917797 h 5067300"/>
                    <a:gd name="connsiteX79" fmla="*/ 1815302 w 5272699"/>
                    <a:gd name="connsiteY79" fmla="*/ 3800634 h 5067300"/>
                    <a:gd name="connsiteX80" fmla="*/ 2567231 w 5272699"/>
                    <a:gd name="connsiteY80" fmla="*/ 2683471 h 5067300"/>
                    <a:gd name="connsiteX81" fmla="*/ 2567231 w 5272699"/>
                    <a:gd name="connsiteY81" fmla="*/ 4917797 h 5067300"/>
                    <a:gd name="connsiteX82" fmla="*/ 2952070 w 5272699"/>
                    <a:gd name="connsiteY82" fmla="*/ 5001260 h 5067300"/>
                    <a:gd name="connsiteX83" fmla="*/ 5012063 w 5272699"/>
                    <a:gd name="connsiteY83" fmla="*/ 3950766 h 5067300"/>
                    <a:gd name="connsiteX84" fmla="*/ 4305007 w 5272699"/>
                    <a:gd name="connsiteY84" fmla="*/ 5001260 h 5067300"/>
                    <a:gd name="connsiteX85" fmla="*/ 2952070 w 5272699"/>
                    <a:gd name="connsiteY85" fmla="*/ 5001260 h 5067300"/>
                    <a:gd name="connsiteX86" fmla="*/ 967692 w 5272699"/>
                    <a:gd name="connsiteY86" fmla="*/ 5001260 h 5067300"/>
                    <a:gd name="connsiteX87" fmla="*/ 260636 w 5272699"/>
                    <a:gd name="connsiteY87" fmla="*/ 3950766 h 5067300"/>
                    <a:gd name="connsiteX88" fmla="*/ 2320629 w 5272699"/>
                    <a:gd name="connsiteY88" fmla="*/ 5001260 h 5067300"/>
                    <a:gd name="connsiteX89" fmla="*/ 967692 w 5272699"/>
                    <a:gd name="connsiteY89" fmla="*/ 5001260 h 5067300"/>
                    <a:gd name="connsiteX90" fmla="*/ 0 w 5272699"/>
                    <a:gd name="connsiteY90" fmla="*/ 5067300 h 5067300"/>
                    <a:gd name="connsiteX91" fmla="*/ 68400 w 5272699"/>
                    <a:gd name="connsiteY91" fmla="*/ 5067300 h 5067300"/>
                    <a:gd name="connsiteX92" fmla="*/ 68400 w 5272699"/>
                    <a:gd name="connsiteY92" fmla="*/ 3902258 h 5067300"/>
                    <a:gd name="connsiteX93" fmla="*/ 852555 w 5272699"/>
                    <a:gd name="connsiteY93" fmla="*/ 5067300 h 5067300"/>
                    <a:gd name="connsiteX94" fmla="*/ 4420144 w 5272699"/>
                    <a:gd name="connsiteY94" fmla="*/ 5067300 h 5067300"/>
                    <a:gd name="connsiteX95" fmla="*/ 5204299 w 5272699"/>
                    <a:gd name="connsiteY95" fmla="*/ 3902258 h 5067300"/>
                    <a:gd name="connsiteX96" fmla="*/ 5204299 w 5272699"/>
                    <a:gd name="connsiteY96" fmla="*/ 5067300 h 5067300"/>
                    <a:gd name="connsiteX97" fmla="*/ 5272699 w 5272699"/>
                    <a:gd name="connsiteY97" fmla="*/ 5067300 h 5067300"/>
                    <a:gd name="connsiteX98" fmla="*/ 5272699 w 5272699"/>
                    <a:gd name="connsiteY98" fmla="*/ 3800634 h 5067300"/>
                    <a:gd name="connsiteX99" fmla="*/ 5272699 w 5272699"/>
                    <a:gd name="connsiteY99" fmla="*/ 0 h 5067300"/>
                    <a:gd name="connsiteX100" fmla="*/ 5204299 w 5272699"/>
                    <a:gd name="connsiteY100" fmla="*/ 0 h 5067300"/>
                    <a:gd name="connsiteX101" fmla="*/ 5204299 w 5272699"/>
                    <a:gd name="connsiteY101" fmla="*/ 1165360 h 5067300"/>
                    <a:gd name="connsiteX102" fmla="*/ 4419930 w 5272699"/>
                    <a:gd name="connsiteY102" fmla="*/ 0 h 5067300"/>
                    <a:gd name="connsiteX103" fmla="*/ 852769 w 5272699"/>
                    <a:gd name="connsiteY103" fmla="*/ 0 h 5067300"/>
                    <a:gd name="connsiteX104" fmla="*/ 68400 w 5272699"/>
                    <a:gd name="connsiteY104" fmla="*/ 1165360 h 5067300"/>
                    <a:gd name="connsiteX105" fmla="*/ 68400 w 5272699"/>
                    <a:gd name="connsiteY105" fmla="*/ 0 h 5067300"/>
                    <a:gd name="connsiteX106" fmla="*/ 0 w 5272699"/>
                    <a:gd name="connsiteY106" fmla="*/ 0 h 5067300"/>
                    <a:gd name="connsiteX107" fmla="*/ 0 w 5272699"/>
                    <a:gd name="connsiteY107" fmla="*/ 3800634 h 5067300"/>
                    <a:gd name="connsiteX108" fmla="*/ 0 w 5272699"/>
                    <a:gd name="connsiteY108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3699010 h 5067300"/>
                    <a:gd name="connsiteX53" fmla="*/ 68400 w 5272699"/>
                    <a:gd name="connsiteY53" fmla="*/ 3699010 h 5067300"/>
                    <a:gd name="connsiteX54" fmla="*/ 68400 w 5272699"/>
                    <a:gd name="connsiteY54" fmla="*/ 1368608 h 5067300"/>
                    <a:gd name="connsiteX55" fmla="*/ 852555 w 5272699"/>
                    <a:gd name="connsiteY55" fmla="*/ 2533650 h 5067300"/>
                    <a:gd name="connsiteX56" fmla="*/ 852769 w 5272699"/>
                    <a:gd name="connsiteY56" fmla="*/ 2533650 h 5067300"/>
                    <a:gd name="connsiteX57" fmla="*/ 68400 w 5272699"/>
                    <a:gd name="connsiteY57" fmla="*/ 3699010 h 5067300"/>
                    <a:gd name="connsiteX58" fmla="*/ 3573709 w 5272699"/>
                    <a:gd name="connsiteY58" fmla="*/ 3736340 h 5067300"/>
                    <a:gd name="connsiteX59" fmla="*/ 2870984 w 5272699"/>
                    <a:gd name="connsiteY59" fmla="*/ 2692281 h 5067300"/>
                    <a:gd name="connsiteX60" fmla="*/ 4918359 w 5272699"/>
                    <a:gd name="connsiteY60" fmla="*/ 3736340 h 5067300"/>
                    <a:gd name="connsiteX61" fmla="*/ 3573709 w 5272699"/>
                    <a:gd name="connsiteY61" fmla="*/ 3736340 h 5067300"/>
                    <a:gd name="connsiteX62" fmla="*/ 354340 w 5272699"/>
                    <a:gd name="connsiteY62" fmla="*/ 3736340 h 5067300"/>
                    <a:gd name="connsiteX63" fmla="*/ 2401715 w 5272699"/>
                    <a:gd name="connsiteY63" fmla="*/ 2692281 h 5067300"/>
                    <a:gd name="connsiteX64" fmla="*/ 1698990 w 5272699"/>
                    <a:gd name="connsiteY64" fmla="*/ 3736340 h 5067300"/>
                    <a:gd name="connsiteX65" fmla="*/ 354340 w 5272699"/>
                    <a:gd name="connsiteY65" fmla="*/ 3736340 h 5067300"/>
                    <a:gd name="connsiteX66" fmla="*/ 2870984 w 5272699"/>
                    <a:gd name="connsiteY66" fmla="*/ 4908987 h 5067300"/>
                    <a:gd name="connsiteX67" fmla="*/ 3573709 w 5272699"/>
                    <a:gd name="connsiteY67" fmla="*/ 3864928 h 5067300"/>
                    <a:gd name="connsiteX68" fmla="*/ 4918359 w 5272699"/>
                    <a:gd name="connsiteY68" fmla="*/ 3864928 h 5067300"/>
                    <a:gd name="connsiteX69" fmla="*/ 2870984 w 5272699"/>
                    <a:gd name="connsiteY69" fmla="*/ 4908987 h 5067300"/>
                    <a:gd name="connsiteX70" fmla="*/ 2401715 w 5272699"/>
                    <a:gd name="connsiteY70" fmla="*/ 4908987 h 5067300"/>
                    <a:gd name="connsiteX71" fmla="*/ 354340 w 5272699"/>
                    <a:gd name="connsiteY71" fmla="*/ 3864928 h 5067300"/>
                    <a:gd name="connsiteX72" fmla="*/ 1698990 w 5272699"/>
                    <a:gd name="connsiteY72" fmla="*/ 3864928 h 5067300"/>
                    <a:gd name="connsiteX73" fmla="*/ 2401715 w 5272699"/>
                    <a:gd name="connsiteY73" fmla="*/ 4908987 h 5067300"/>
                    <a:gd name="connsiteX74" fmla="*/ 2705468 w 5272699"/>
                    <a:gd name="connsiteY74" fmla="*/ 4917797 h 5067300"/>
                    <a:gd name="connsiteX75" fmla="*/ 2705468 w 5272699"/>
                    <a:gd name="connsiteY75" fmla="*/ 2683471 h 5067300"/>
                    <a:gd name="connsiteX76" fmla="*/ 3457397 w 5272699"/>
                    <a:gd name="connsiteY76" fmla="*/ 3800634 h 5067300"/>
                    <a:gd name="connsiteX77" fmla="*/ 2705468 w 5272699"/>
                    <a:gd name="connsiteY77" fmla="*/ 4917797 h 5067300"/>
                    <a:gd name="connsiteX78" fmla="*/ 2567231 w 5272699"/>
                    <a:gd name="connsiteY78" fmla="*/ 4917797 h 5067300"/>
                    <a:gd name="connsiteX79" fmla="*/ 1815302 w 5272699"/>
                    <a:gd name="connsiteY79" fmla="*/ 3800634 h 5067300"/>
                    <a:gd name="connsiteX80" fmla="*/ 2567231 w 5272699"/>
                    <a:gd name="connsiteY80" fmla="*/ 2683471 h 5067300"/>
                    <a:gd name="connsiteX81" fmla="*/ 2567231 w 5272699"/>
                    <a:gd name="connsiteY81" fmla="*/ 4917797 h 5067300"/>
                    <a:gd name="connsiteX82" fmla="*/ 2952070 w 5272699"/>
                    <a:gd name="connsiteY82" fmla="*/ 5001260 h 5067300"/>
                    <a:gd name="connsiteX83" fmla="*/ 5012063 w 5272699"/>
                    <a:gd name="connsiteY83" fmla="*/ 3950766 h 5067300"/>
                    <a:gd name="connsiteX84" fmla="*/ 4305007 w 5272699"/>
                    <a:gd name="connsiteY84" fmla="*/ 5001260 h 5067300"/>
                    <a:gd name="connsiteX85" fmla="*/ 2952070 w 5272699"/>
                    <a:gd name="connsiteY85" fmla="*/ 5001260 h 5067300"/>
                    <a:gd name="connsiteX86" fmla="*/ 967692 w 5272699"/>
                    <a:gd name="connsiteY86" fmla="*/ 5001260 h 5067300"/>
                    <a:gd name="connsiteX87" fmla="*/ 260636 w 5272699"/>
                    <a:gd name="connsiteY87" fmla="*/ 3950766 h 5067300"/>
                    <a:gd name="connsiteX88" fmla="*/ 2320629 w 5272699"/>
                    <a:gd name="connsiteY88" fmla="*/ 5001260 h 5067300"/>
                    <a:gd name="connsiteX89" fmla="*/ 967692 w 5272699"/>
                    <a:gd name="connsiteY89" fmla="*/ 5001260 h 5067300"/>
                    <a:gd name="connsiteX90" fmla="*/ 0 w 5272699"/>
                    <a:gd name="connsiteY90" fmla="*/ 5067300 h 5067300"/>
                    <a:gd name="connsiteX91" fmla="*/ 68400 w 5272699"/>
                    <a:gd name="connsiteY91" fmla="*/ 5067300 h 5067300"/>
                    <a:gd name="connsiteX92" fmla="*/ 68400 w 5272699"/>
                    <a:gd name="connsiteY92" fmla="*/ 3902258 h 5067300"/>
                    <a:gd name="connsiteX93" fmla="*/ 852555 w 5272699"/>
                    <a:gd name="connsiteY93" fmla="*/ 5067300 h 5067300"/>
                    <a:gd name="connsiteX94" fmla="*/ 4420144 w 5272699"/>
                    <a:gd name="connsiteY94" fmla="*/ 5067300 h 5067300"/>
                    <a:gd name="connsiteX95" fmla="*/ 5204299 w 5272699"/>
                    <a:gd name="connsiteY95" fmla="*/ 3902258 h 5067300"/>
                    <a:gd name="connsiteX96" fmla="*/ 5204299 w 5272699"/>
                    <a:gd name="connsiteY96" fmla="*/ 5067300 h 5067300"/>
                    <a:gd name="connsiteX97" fmla="*/ 5272699 w 5272699"/>
                    <a:gd name="connsiteY97" fmla="*/ 5067300 h 5067300"/>
                    <a:gd name="connsiteX98" fmla="*/ 5272699 w 5272699"/>
                    <a:gd name="connsiteY98" fmla="*/ 0 h 5067300"/>
                    <a:gd name="connsiteX99" fmla="*/ 5204299 w 5272699"/>
                    <a:gd name="connsiteY99" fmla="*/ 0 h 5067300"/>
                    <a:gd name="connsiteX100" fmla="*/ 5204299 w 5272699"/>
                    <a:gd name="connsiteY100" fmla="*/ 1165360 h 5067300"/>
                    <a:gd name="connsiteX101" fmla="*/ 4419930 w 5272699"/>
                    <a:gd name="connsiteY101" fmla="*/ 0 h 5067300"/>
                    <a:gd name="connsiteX102" fmla="*/ 852769 w 5272699"/>
                    <a:gd name="connsiteY102" fmla="*/ 0 h 5067300"/>
                    <a:gd name="connsiteX103" fmla="*/ 68400 w 5272699"/>
                    <a:gd name="connsiteY103" fmla="*/ 1165360 h 5067300"/>
                    <a:gd name="connsiteX104" fmla="*/ 68400 w 5272699"/>
                    <a:gd name="connsiteY104" fmla="*/ 0 h 5067300"/>
                    <a:gd name="connsiteX105" fmla="*/ 0 w 5272699"/>
                    <a:gd name="connsiteY105" fmla="*/ 0 h 5067300"/>
                    <a:gd name="connsiteX106" fmla="*/ 0 w 5272699"/>
                    <a:gd name="connsiteY106" fmla="*/ 3800634 h 5067300"/>
                    <a:gd name="connsiteX107" fmla="*/ 0 w 5272699"/>
                    <a:gd name="connsiteY107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3699010 h 5067300"/>
                    <a:gd name="connsiteX53" fmla="*/ 68400 w 5272699"/>
                    <a:gd name="connsiteY53" fmla="*/ 3699010 h 5067300"/>
                    <a:gd name="connsiteX54" fmla="*/ 68400 w 5272699"/>
                    <a:gd name="connsiteY54" fmla="*/ 1368608 h 5067300"/>
                    <a:gd name="connsiteX55" fmla="*/ 852555 w 5272699"/>
                    <a:gd name="connsiteY55" fmla="*/ 2533650 h 5067300"/>
                    <a:gd name="connsiteX56" fmla="*/ 852769 w 5272699"/>
                    <a:gd name="connsiteY56" fmla="*/ 2533650 h 5067300"/>
                    <a:gd name="connsiteX57" fmla="*/ 68400 w 5272699"/>
                    <a:gd name="connsiteY57" fmla="*/ 3699010 h 5067300"/>
                    <a:gd name="connsiteX58" fmla="*/ 3573709 w 5272699"/>
                    <a:gd name="connsiteY58" fmla="*/ 3736340 h 5067300"/>
                    <a:gd name="connsiteX59" fmla="*/ 2870984 w 5272699"/>
                    <a:gd name="connsiteY59" fmla="*/ 2692281 h 5067300"/>
                    <a:gd name="connsiteX60" fmla="*/ 4918359 w 5272699"/>
                    <a:gd name="connsiteY60" fmla="*/ 3736340 h 5067300"/>
                    <a:gd name="connsiteX61" fmla="*/ 3573709 w 5272699"/>
                    <a:gd name="connsiteY61" fmla="*/ 3736340 h 5067300"/>
                    <a:gd name="connsiteX62" fmla="*/ 354340 w 5272699"/>
                    <a:gd name="connsiteY62" fmla="*/ 3736340 h 5067300"/>
                    <a:gd name="connsiteX63" fmla="*/ 2401715 w 5272699"/>
                    <a:gd name="connsiteY63" fmla="*/ 2692281 h 5067300"/>
                    <a:gd name="connsiteX64" fmla="*/ 1698990 w 5272699"/>
                    <a:gd name="connsiteY64" fmla="*/ 3736340 h 5067300"/>
                    <a:gd name="connsiteX65" fmla="*/ 354340 w 5272699"/>
                    <a:gd name="connsiteY65" fmla="*/ 3736340 h 5067300"/>
                    <a:gd name="connsiteX66" fmla="*/ 2870984 w 5272699"/>
                    <a:gd name="connsiteY66" fmla="*/ 4908987 h 5067300"/>
                    <a:gd name="connsiteX67" fmla="*/ 3573709 w 5272699"/>
                    <a:gd name="connsiteY67" fmla="*/ 3864928 h 5067300"/>
                    <a:gd name="connsiteX68" fmla="*/ 4918359 w 5272699"/>
                    <a:gd name="connsiteY68" fmla="*/ 3864928 h 5067300"/>
                    <a:gd name="connsiteX69" fmla="*/ 2870984 w 5272699"/>
                    <a:gd name="connsiteY69" fmla="*/ 4908987 h 5067300"/>
                    <a:gd name="connsiteX70" fmla="*/ 2401715 w 5272699"/>
                    <a:gd name="connsiteY70" fmla="*/ 4908987 h 5067300"/>
                    <a:gd name="connsiteX71" fmla="*/ 354340 w 5272699"/>
                    <a:gd name="connsiteY71" fmla="*/ 3864928 h 5067300"/>
                    <a:gd name="connsiteX72" fmla="*/ 1698990 w 5272699"/>
                    <a:gd name="connsiteY72" fmla="*/ 3864928 h 5067300"/>
                    <a:gd name="connsiteX73" fmla="*/ 2401715 w 5272699"/>
                    <a:gd name="connsiteY73" fmla="*/ 4908987 h 5067300"/>
                    <a:gd name="connsiteX74" fmla="*/ 2705468 w 5272699"/>
                    <a:gd name="connsiteY74" fmla="*/ 4917797 h 5067300"/>
                    <a:gd name="connsiteX75" fmla="*/ 2705468 w 5272699"/>
                    <a:gd name="connsiteY75" fmla="*/ 2683471 h 5067300"/>
                    <a:gd name="connsiteX76" fmla="*/ 3457397 w 5272699"/>
                    <a:gd name="connsiteY76" fmla="*/ 3800634 h 5067300"/>
                    <a:gd name="connsiteX77" fmla="*/ 2705468 w 5272699"/>
                    <a:gd name="connsiteY77" fmla="*/ 4917797 h 5067300"/>
                    <a:gd name="connsiteX78" fmla="*/ 2567231 w 5272699"/>
                    <a:gd name="connsiteY78" fmla="*/ 4917797 h 5067300"/>
                    <a:gd name="connsiteX79" fmla="*/ 1815302 w 5272699"/>
                    <a:gd name="connsiteY79" fmla="*/ 3800634 h 5067300"/>
                    <a:gd name="connsiteX80" fmla="*/ 2567231 w 5272699"/>
                    <a:gd name="connsiteY80" fmla="*/ 2683471 h 5067300"/>
                    <a:gd name="connsiteX81" fmla="*/ 2567231 w 5272699"/>
                    <a:gd name="connsiteY81" fmla="*/ 4917797 h 5067300"/>
                    <a:gd name="connsiteX82" fmla="*/ 2952070 w 5272699"/>
                    <a:gd name="connsiteY82" fmla="*/ 5001260 h 5067300"/>
                    <a:gd name="connsiteX83" fmla="*/ 5012063 w 5272699"/>
                    <a:gd name="connsiteY83" fmla="*/ 3950766 h 5067300"/>
                    <a:gd name="connsiteX84" fmla="*/ 4305007 w 5272699"/>
                    <a:gd name="connsiteY84" fmla="*/ 5001260 h 5067300"/>
                    <a:gd name="connsiteX85" fmla="*/ 2952070 w 5272699"/>
                    <a:gd name="connsiteY85" fmla="*/ 5001260 h 5067300"/>
                    <a:gd name="connsiteX86" fmla="*/ 967692 w 5272699"/>
                    <a:gd name="connsiteY86" fmla="*/ 5001260 h 5067300"/>
                    <a:gd name="connsiteX87" fmla="*/ 260636 w 5272699"/>
                    <a:gd name="connsiteY87" fmla="*/ 3950766 h 5067300"/>
                    <a:gd name="connsiteX88" fmla="*/ 2320629 w 5272699"/>
                    <a:gd name="connsiteY88" fmla="*/ 5001260 h 5067300"/>
                    <a:gd name="connsiteX89" fmla="*/ 967692 w 5272699"/>
                    <a:gd name="connsiteY89" fmla="*/ 5001260 h 5067300"/>
                    <a:gd name="connsiteX90" fmla="*/ 0 w 5272699"/>
                    <a:gd name="connsiteY90" fmla="*/ 5067300 h 5067300"/>
                    <a:gd name="connsiteX91" fmla="*/ 68400 w 5272699"/>
                    <a:gd name="connsiteY91" fmla="*/ 5067300 h 5067300"/>
                    <a:gd name="connsiteX92" fmla="*/ 68400 w 5272699"/>
                    <a:gd name="connsiteY92" fmla="*/ 3902258 h 5067300"/>
                    <a:gd name="connsiteX93" fmla="*/ 852555 w 5272699"/>
                    <a:gd name="connsiteY93" fmla="*/ 5067300 h 5067300"/>
                    <a:gd name="connsiteX94" fmla="*/ 4420144 w 5272699"/>
                    <a:gd name="connsiteY94" fmla="*/ 5067300 h 5067300"/>
                    <a:gd name="connsiteX95" fmla="*/ 5204299 w 5272699"/>
                    <a:gd name="connsiteY95" fmla="*/ 3902258 h 5067300"/>
                    <a:gd name="connsiteX96" fmla="*/ 5204299 w 5272699"/>
                    <a:gd name="connsiteY96" fmla="*/ 5067300 h 5067300"/>
                    <a:gd name="connsiteX97" fmla="*/ 5272699 w 5272699"/>
                    <a:gd name="connsiteY97" fmla="*/ 5067300 h 5067300"/>
                    <a:gd name="connsiteX98" fmla="*/ 5272699 w 5272699"/>
                    <a:gd name="connsiteY98" fmla="*/ 0 h 5067300"/>
                    <a:gd name="connsiteX99" fmla="*/ 5204299 w 5272699"/>
                    <a:gd name="connsiteY99" fmla="*/ 0 h 5067300"/>
                    <a:gd name="connsiteX100" fmla="*/ 5204299 w 5272699"/>
                    <a:gd name="connsiteY100" fmla="*/ 1165360 h 5067300"/>
                    <a:gd name="connsiteX101" fmla="*/ 4419930 w 5272699"/>
                    <a:gd name="connsiteY101" fmla="*/ 0 h 5067300"/>
                    <a:gd name="connsiteX102" fmla="*/ 852769 w 5272699"/>
                    <a:gd name="connsiteY102" fmla="*/ 0 h 5067300"/>
                    <a:gd name="connsiteX103" fmla="*/ 68400 w 5272699"/>
                    <a:gd name="connsiteY103" fmla="*/ 1165360 h 5067300"/>
                    <a:gd name="connsiteX104" fmla="*/ 68400 w 5272699"/>
                    <a:gd name="connsiteY104" fmla="*/ 0 h 5067300"/>
                    <a:gd name="connsiteX105" fmla="*/ 0 w 5272699"/>
                    <a:gd name="connsiteY105" fmla="*/ 0 h 5067300"/>
                    <a:gd name="connsiteX106" fmla="*/ 0 w 5272699"/>
                    <a:gd name="connsiteY106" fmla="*/ 5067300 h 5067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</a:cxnLst>
                  <a:rect l="l" t="t" r="r" b="b"/>
                  <a:pathLst>
                    <a:path w="5272699" h="5067300">
                      <a:moveTo>
                        <a:pt x="5012063" y="1116852"/>
                      </a:moveTo>
                      <a:lnTo>
                        <a:pt x="2952070" y="66358"/>
                      </a:lnTo>
                      <a:lnTo>
                        <a:pt x="4305007" y="66358"/>
                      </a:lnTo>
                      <a:lnTo>
                        <a:pt x="5012063" y="1116852"/>
                      </a:lnTo>
                      <a:close/>
                      <a:moveTo>
                        <a:pt x="260636" y="1116852"/>
                      </a:moveTo>
                      <a:lnTo>
                        <a:pt x="967692" y="66358"/>
                      </a:lnTo>
                      <a:lnTo>
                        <a:pt x="2320629" y="66358"/>
                      </a:lnTo>
                      <a:lnTo>
                        <a:pt x="260636" y="1116852"/>
                      </a:lnTo>
                      <a:close/>
                      <a:moveTo>
                        <a:pt x="3573709" y="1202690"/>
                      </a:moveTo>
                      <a:lnTo>
                        <a:pt x="2870984" y="158631"/>
                      </a:lnTo>
                      <a:lnTo>
                        <a:pt x="4918359" y="1202690"/>
                      </a:lnTo>
                      <a:lnTo>
                        <a:pt x="3573709" y="1202690"/>
                      </a:lnTo>
                      <a:close/>
                      <a:moveTo>
                        <a:pt x="354340" y="1202690"/>
                      </a:moveTo>
                      <a:lnTo>
                        <a:pt x="2401715" y="158631"/>
                      </a:lnTo>
                      <a:lnTo>
                        <a:pt x="1698990" y="1202690"/>
                      </a:lnTo>
                      <a:lnTo>
                        <a:pt x="354340" y="1202690"/>
                      </a:lnTo>
                      <a:close/>
                      <a:moveTo>
                        <a:pt x="2870984" y="2375337"/>
                      </a:moveTo>
                      <a:lnTo>
                        <a:pt x="3573709" y="1331278"/>
                      </a:lnTo>
                      <a:lnTo>
                        <a:pt x="4918359" y="1331278"/>
                      </a:lnTo>
                      <a:lnTo>
                        <a:pt x="2870984" y="2375337"/>
                      </a:lnTo>
                      <a:close/>
                      <a:moveTo>
                        <a:pt x="2401715" y="2375337"/>
                      </a:moveTo>
                      <a:lnTo>
                        <a:pt x="354340" y="1331278"/>
                      </a:lnTo>
                      <a:lnTo>
                        <a:pt x="1698990" y="1331278"/>
                      </a:lnTo>
                      <a:lnTo>
                        <a:pt x="2401715" y="2375337"/>
                      </a:lnTo>
                      <a:close/>
                      <a:moveTo>
                        <a:pt x="2705468" y="2384147"/>
                      </a:moveTo>
                      <a:lnTo>
                        <a:pt x="2705468" y="149821"/>
                      </a:lnTo>
                      <a:lnTo>
                        <a:pt x="3457397" y="1266984"/>
                      </a:lnTo>
                      <a:lnTo>
                        <a:pt x="2705468" y="2384147"/>
                      </a:lnTo>
                      <a:close/>
                      <a:moveTo>
                        <a:pt x="2567231" y="2384147"/>
                      </a:moveTo>
                      <a:lnTo>
                        <a:pt x="1815302" y="1266984"/>
                      </a:lnTo>
                      <a:lnTo>
                        <a:pt x="2567231" y="149821"/>
                      </a:lnTo>
                      <a:lnTo>
                        <a:pt x="2567231" y="2384147"/>
                      </a:lnTo>
                      <a:close/>
                      <a:moveTo>
                        <a:pt x="2952070" y="2467610"/>
                      </a:moveTo>
                      <a:lnTo>
                        <a:pt x="5012063" y="1417116"/>
                      </a:lnTo>
                      <a:lnTo>
                        <a:pt x="4305007" y="2467610"/>
                      </a:lnTo>
                      <a:lnTo>
                        <a:pt x="2952070" y="2467610"/>
                      </a:lnTo>
                      <a:close/>
                      <a:moveTo>
                        <a:pt x="967692" y="2467610"/>
                      </a:moveTo>
                      <a:lnTo>
                        <a:pt x="260636" y="1417116"/>
                      </a:lnTo>
                      <a:lnTo>
                        <a:pt x="2320629" y="2467610"/>
                      </a:lnTo>
                      <a:lnTo>
                        <a:pt x="967692" y="2467610"/>
                      </a:lnTo>
                      <a:close/>
                      <a:moveTo>
                        <a:pt x="5012063" y="3650502"/>
                      </a:moveTo>
                      <a:lnTo>
                        <a:pt x="2952070" y="2600008"/>
                      </a:lnTo>
                      <a:lnTo>
                        <a:pt x="4305007" y="2600008"/>
                      </a:lnTo>
                      <a:lnTo>
                        <a:pt x="5012063" y="3650502"/>
                      </a:lnTo>
                      <a:close/>
                      <a:moveTo>
                        <a:pt x="260636" y="3650502"/>
                      </a:moveTo>
                      <a:lnTo>
                        <a:pt x="967692" y="2600008"/>
                      </a:lnTo>
                      <a:lnTo>
                        <a:pt x="2320629" y="2600008"/>
                      </a:lnTo>
                      <a:lnTo>
                        <a:pt x="260636" y="3650502"/>
                      </a:lnTo>
                      <a:close/>
                      <a:moveTo>
                        <a:pt x="5204299" y="3699010"/>
                      </a:moveTo>
                      <a:lnTo>
                        <a:pt x="4419930" y="2533650"/>
                      </a:lnTo>
                      <a:lnTo>
                        <a:pt x="4420144" y="2533650"/>
                      </a:lnTo>
                      <a:lnTo>
                        <a:pt x="5204299" y="1368608"/>
                      </a:lnTo>
                      <a:lnTo>
                        <a:pt x="5204299" y="3699010"/>
                      </a:lnTo>
                      <a:close/>
                      <a:moveTo>
                        <a:pt x="68400" y="3699010"/>
                      </a:moveTo>
                      <a:lnTo>
                        <a:pt x="68400" y="1368608"/>
                      </a:lnTo>
                      <a:lnTo>
                        <a:pt x="852555" y="2533650"/>
                      </a:lnTo>
                      <a:lnTo>
                        <a:pt x="852769" y="2533650"/>
                      </a:lnTo>
                      <a:lnTo>
                        <a:pt x="68400" y="3699010"/>
                      </a:lnTo>
                      <a:close/>
                      <a:moveTo>
                        <a:pt x="3573709" y="3736340"/>
                      </a:moveTo>
                      <a:lnTo>
                        <a:pt x="2870984" y="2692281"/>
                      </a:lnTo>
                      <a:lnTo>
                        <a:pt x="4918359" y="3736340"/>
                      </a:lnTo>
                      <a:lnTo>
                        <a:pt x="3573709" y="3736340"/>
                      </a:lnTo>
                      <a:close/>
                      <a:moveTo>
                        <a:pt x="354340" y="3736340"/>
                      </a:moveTo>
                      <a:lnTo>
                        <a:pt x="2401715" y="2692281"/>
                      </a:lnTo>
                      <a:lnTo>
                        <a:pt x="1698990" y="3736340"/>
                      </a:lnTo>
                      <a:lnTo>
                        <a:pt x="354340" y="3736340"/>
                      </a:lnTo>
                      <a:close/>
                      <a:moveTo>
                        <a:pt x="2870984" y="4908987"/>
                      </a:moveTo>
                      <a:lnTo>
                        <a:pt x="3573709" y="3864928"/>
                      </a:lnTo>
                      <a:lnTo>
                        <a:pt x="4918359" y="3864928"/>
                      </a:lnTo>
                      <a:lnTo>
                        <a:pt x="2870984" y="4908987"/>
                      </a:lnTo>
                      <a:close/>
                      <a:moveTo>
                        <a:pt x="2401715" y="4908987"/>
                      </a:moveTo>
                      <a:lnTo>
                        <a:pt x="354340" y="3864928"/>
                      </a:lnTo>
                      <a:lnTo>
                        <a:pt x="1698990" y="3864928"/>
                      </a:lnTo>
                      <a:lnTo>
                        <a:pt x="2401715" y="4908987"/>
                      </a:lnTo>
                      <a:close/>
                      <a:moveTo>
                        <a:pt x="2705468" y="4917797"/>
                      </a:moveTo>
                      <a:lnTo>
                        <a:pt x="2705468" y="2683471"/>
                      </a:lnTo>
                      <a:lnTo>
                        <a:pt x="3457397" y="3800634"/>
                      </a:lnTo>
                      <a:lnTo>
                        <a:pt x="2705468" y="4917797"/>
                      </a:lnTo>
                      <a:close/>
                      <a:moveTo>
                        <a:pt x="2567231" y="4917797"/>
                      </a:moveTo>
                      <a:lnTo>
                        <a:pt x="1815302" y="3800634"/>
                      </a:lnTo>
                      <a:lnTo>
                        <a:pt x="2567231" y="2683471"/>
                      </a:lnTo>
                      <a:lnTo>
                        <a:pt x="2567231" y="4917797"/>
                      </a:lnTo>
                      <a:close/>
                      <a:moveTo>
                        <a:pt x="2952070" y="5001260"/>
                      </a:moveTo>
                      <a:lnTo>
                        <a:pt x="5012063" y="3950766"/>
                      </a:lnTo>
                      <a:lnTo>
                        <a:pt x="4305007" y="5001260"/>
                      </a:lnTo>
                      <a:lnTo>
                        <a:pt x="2952070" y="5001260"/>
                      </a:lnTo>
                      <a:close/>
                      <a:moveTo>
                        <a:pt x="967692" y="5001260"/>
                      </a:moveTo>
                      <a:lnTo>
                        <a:pt x="260636" y="3950766"/>
                      </a:lnTo>
                      <a:lnTo>
                        <a:pt x="2320629" y="5001260"/>
                      </a:lnTo>
                      <a:lnTo>
                        <a:pt x="967692" y="5001260"/>
                      </a:lnTo>
                      <a:close/>
                      <a:moveTo>
                        <a:pt x="0" y="5067300"/>
                      </a:moveTo>
                      <a:lnTo>
                        <a:pt x="68400" y="5067300"/>
                      </a:lnTo>
                      <a:lnTo>
                        <a:pt x="68400" y="3902258"/>
                      </a:lnTo>
                      <a:lnTo>
                        <a:pt x="852555" y="5067300"/>
                      </a:lnTo>
                      <a:lnTo>
                        <a:pt x="4420144" y="5067300"/>
                      </a:lnTo>
                      <a:lnTo>
                        <a:pt x="5204299" y="3902258"/>
                      </a:lnTo>
                      <a:lnTo>
                        <a:pt x="5204299" y="5067300"/>
                      </a:lnTo>
                      <a:lnTo>
                        <a:pt x="5272699" y="5067300"/>
                      </a:lnTo>
                      <a:lnTo>
                        <a:pt x="5272699" y="0"/>
                      </a:lnTo>
                      <a:lnTo>
                        <a:pt x="5204299" y="0"/>
                      </a:lnTo>
                      <a:lnTo>
                        <a:pt x="5204299" y="1165360"/>
                      </a:lnTo>
                      <a:lnTo>
                        <a:pt x="4419930" y="0"/>
                      </a:lnTo>
                      <a:lnTo>
                        <a:pt x="852769" y="0"/>
                      </a:lnTo>
                      <a:lnTo>
                        <a:pt x="68400" y="1165360"/>
                      </a:lnTo>
                      <a:lnTo>
                        <a:pt x="68400" y="0"/>
                      </a:lnTo>
                      <a:lnTo>
                        <a:pt x="0" y="0"/>
                      </a:lnTo>
                      <a:lnTo>
                        <a:pt x="0" y="5067300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79" name="グループ化 278">
                <a:extLst>
                  <a:ext uri="{FF2B5EF4-FFF2-40B4-BE49-F238E27FC236}">
                    <a16:creationId xmlns:a16="http://schemas.microsoft.com/office/drawing/2014/main" id="{C97C3FC0-D07D-4E8F-9F47-9B93A7358614}"/>
                  </a:ext>
                </a:extLst>
              </p:cNvPr>
              <p:cNvGrpSpPr/>
              <p:nvPr/>
            </p:nvGrpSpPr>
            <p:grpSpPr>
              <a:xfrm>
                <a:off x="4738254" y="2335431"/>
                <a:ext cx="1055717" cy="1014592"/>
                <a:chOff x="1762298" y="823168"/>
                <a:chExt cx="5272699" cy="5067301"/>
              </a:xfrm>
            </p:grpSpPr>
            <p:sp>
              <p:nvSpPr>
                <p:cNvPr id="328" name="正方形/長方形 327">
                  <a:extLst>
                    <a:ext uri="{FF2B5EF4-FFF2-40B4-BE49-F238E27FC236}">
                      <a16:creationId xmlns:a16="http://schemas.microsoft.com/office/drawing/2014/main" id="{E5B6A3DF-673E-4B05-BAF2-479C9380737F}"/>
                    </a:ext>
                  </a:extLst>
                </p:cNvPr>
                <p:cNvSpPr/>
                <p:nvPr/>
              </p:nvSpPr>
              <p:spPr>
                <a:xfrm>
                  <a:off x="1762298" y="823169"/>
                  <a:ext cx="5272699" cy="5067300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9" name="フリーフォーム: 図形 328">
                  <a:extLst>
                    <a:ext uri="{FF2B5EF4-FFF2-40B4-BE49-F238E27FC236}">
                      <a16:creationId xmlns:a16="http://schemas.microsoft.com/office/drawing/2014/main" id="{B1E17BB9-F372-42CF-A3A8-2A68FE356548}"/>
                    </a:ext>
                  </a:extLst>
                </p:cNvPr>
                <p:cNvSpPr/>
                <p:nvPr/>
              </p:nvSpPr>
              <p:spPr>
                <a:xfrm>
                  <a:off x="4464050" y="210820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0" name="フリーフォーム: 図形 329">
                  <a:extLst>
                    <a:ext uri="{FF2B5EF4-FFF2-40B4-BE49-F238E27FC236}">
                      <a16:creationId xmlns:a16="http://schemas.microsoft.com/office/drawing/2014/main" id="{895550F0-EDE1-4404-872D-88101194C4DD}"/>
                    </a:ext>
                  </a:extLst>
                </p:cNvPr>
                <p:cNvSpPr/>
                <p:nvPr/>
              </p:nvSpPr>
              <p:spPr>
                <a:xfrm>
                  <a:off x="4508099" y="210820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1" name="フリーフォーム: 図形 330">
                  <a:extLst>
                    <a:ext uri="{FF2B5EF4-FFF2-40B4-BE49-F238E27FC236}">
                      <a16:creationId xmlns:a16="http://schemas.microsoft.com/office/drawing/2014/main" id="{542D476B-AA20-4D6C-8EAE-EDC444FDE409}"/>
                    </a:ext>
                  </a:extLst>
                </p:cNvPr>
                <p:cNvSpPr/>
                <p:nvPr/>
              </p:nvSpPr>
              <p:spPr>
                <a:xfrm flipH="1">
                  <a:off x="1871749" y="210820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2" name="フリーフォーム: 図形 331">
                  <a:extLst>
                    <a:ext uri="{FF2B5EF4-FFF2-40B4-BE49-F238E27FC236}">
                      <a16:creationId xmlns:a16="http://schemas.microsoft.com/office/drawing/2014/main" id="{176CCC24-7843-4820-80E4-852F7FBCDA3F}"/>
                    </a:ext>
                  </a:extLst>
                </p:cNvPr>
                <p:cNvSpPr/>
                <p:nvPr/>
              </p:nvSpPr>
              <p:spPr>
                <a:xfrm flipV="1">
                  <a:off x="4508099" y="337820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3" name="フリーフォーム: 図形 332">
                  <a:extLst>
                    <a:ext uri="{FF2B5EF4-FFF2-40B4-BE49-F238E27FC236}">
                      <a16:creationId xmlns:a16="http://schemas.microsoft.com/office/drawing/2014/main" id="{0AAC47AB-95A7-4157-8FE8-CB303041C4BC}"/>
                    </a:ext>
                  </a:extLst>
                </p:cNvPr>
                <p:cNvSpPr/>
                <p:nvPr/>
              </p:nvSpPr>
              <p:spPr>
                <a:xfrm flipH="1" flipV="1">
                  <a:off x="1871749" y="337820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4" name="二等辺三角形 333">
                  <a:extLst>
                    <a:ext uri="{FF2B5EF4-FFF2-40B4-BE49-F238E27FC236}">
                      <a16:creationId xmlns:a16="http://schemas.microsoft.com/office/drawing/2014/main" id="{05606930-CA01-492C-B832-0D17DEA82605}"/>
                    </a:ext>
                  </a:extLst>
                </p:cNvPr>
                <p:cNvSpPr/>
                <p:nvPr/>
              </p:nvSpPr>
              <p:spPr>
                <a:xfrm rot="16200000">
                  <a:off x="2686050" y="1644650"/>
                  <a:ext cx="2457450" cy="895350"/>
                </a:xfrm>
                <a:prstGeom prst="triangle">
                  <a:avLst/>
                </a:pr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5" name="二等辺三角形 334">
                  <a:extLst>
                    <a:ext uri="{FF2B5EF4-FFF2-40B4-BE49-F238E27FC236}">
                      <a16:creationId xmlns:a16="http://schemas.microsoft.com/office/drawing/2014/main" id="{F1B153AB-9A92-4BE7-AA43-22A121480BE6}"/>
                    </a:ext>
                  </a:extLst>
                </p:cNvPr>
                <p:cNvSpPr/>
                <p:nvPr/>
              </p:nvSpPr>
              <p:spPr>
                <a:xfrm rot="5400000" flipH="1">
                  <a:off x="3625449" y="1644650"/>
                  <a:ext cx="2457450" cy="895350"/>
                </a:xfrm>
                <a:prstGeom prst="triangl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6" name="二等辺三角形 335">
                  <a:extLst>
                    <a:ext uri="{FF2B5EF4-FFF2-40B4-BE49-F238E27FC236}">
                      <a16:creationId xmlns:a16="http://schemas.microsoft.com/office/drawing/2014/main" id="{85A04BA6-FED9-4906-B586-354951EA0C6B}"/>
                    </a:ext>
                  </a:extLst>
                </p:cNvPr>
                <p:cNvSpPr/>
                <p:nvPr/>
              </p:nvSpPr>
              <p:spPr>
                <a:xfrm rot="16200000">
                  <a:off x="2686050" y="4191000"/>
                  <a:ext cx="2457450" cy="895350"/>
                </a:xfrm>
                <a:prstGeom prst="triangl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7" name="二等辺三角形 336">
                  <a:extLst>
                    <a:ext uri="{FF2B5EF4-FFF2-40B4-BE49-F238E27FC236}">
                      <a16:creationId xmlns:a16="http://schemas.microsoft.com/office/drawing/2014/main" id="{DD383505-79E2-4F87-A07E-EAD9397E415C}"/>
                    </a:ext>
                  </a:extLst>
                </p:cNvPr>
                <p:cNvSpPr/>
                <p:nvPr/>
              </p:nvSpPr>
              <p:spPr>
                <a:xfrm rot="5400000" flipH="1">
                  <a:off x="3625449" y="4191000"/>
                  <a:ext cx="2457450" cy="895350"/>
                </a:xfrm>
                <a:prstGeom prst="triangle">
                  <a:avLst/>
                </a:pr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8" name="フリーフォーム: 図形 337">
                  <a:extLst>
                    <a:ext uri="{FF2B5EF4-FFF2-40B4-BE49-F238E27FC236}">
                      <a16:creationId xmlns:a16="http://schemas.microsoft.com/office/drawing/2014/main" id="{B71AE5C7-6EB9-43AE-9313-978EAE7C33D6}"/>
                    </a:ext>
                  </a:extLst>
                </p:cNvPr>
                <p:cNvSpPr/>
                <p:nvPr/>
              </p:nvSpPr>
              <p:spPr>
                <a:xfrm>
                  <a:off x="1895648" y="3419474"/>
                  <a:ext cx="2425700" cy="1223965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  <a:gd name="connsiteX0" fmla="*/ 0 w 2406650"/>
                    <a:gd name="connsiteY0" fmla="*/ 1246026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46026 h 1250950"/>
                    <a:gd name="connsiteX0" fmla="*/ 0 w 2425700"/>
                    <a:gd name="connsiteY0" fmla="*/ 1265727 h 1265727"/>
                    <a:gd name="connsiteX1" fmla="*/ 1587500 w 2425700"/>
                    <a:gd name="connsiteY1" fmla="*/ 1250950 h 1265727"/>
                    <a:gd name="connsiteX2" fmla="*/ 2425700 w 2425700"/>
                    <a:gd name="connsiteY2" fmla="*/ 0 h 1265727"/>
                    <a:gd name="connsiteX3" fmla="*/ 0 w 2425700"/>
                    <a:gd name="connsiteY3" fmla="*/ 1265727 h 1265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25700" h="1265727">
                      <a:moveTo>
                        <a:pt x="0" y="1265727"/>
                      </a:moveTo>
                      <a:lnTo>
                        <a:pt x="1587500" y="1250950"/>
                      </a:lnTo>
                      <a:lnTo>
                        <a:pt x="2425700" y="0"/>
                      </a:lnTo>
                      <a:lnTo>
                        <a:pt x="0" y="1265727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9" name="フリーフォーム: 図形 338">
                  <a:extLst>
                    <a:ext uri="{FF2B5EF4-FFF2-40B4-BE49-F238E27FC236}">
                      <a16:creationId xmlns:a16="http://schemas.microsoft.com/office/drawing/2014/main" id="{C3263485-5017-4522-83AE-712DB9FD0945}"/>
                    </a:ext>
                  </a:extLst>
                </p:cNvPr>
                <p:cNvSpPr/>
                <p:nvPr/>
              </p:nvSpPr>
              <p:spPr>
                <a:xfrm flipH="1">
                  <a:off x="4480211" y="3386882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0" name="フリーフォーム: 図形 339">
                  <a:extLst>
                    <a:ext uri="{FF2B5EF4-FFF2-40B4-BE49-F238E27FC236}">
                      <a16:creationId xmlns:a16="http://schemas.microsoft.com/office/drawing/2014/main" id="{6028EDC6-0EA2-41AA-8266-97CBC3515757}"/>
                    </a:ext>
                  </a:extLst>
                </p:cNvPr>
                <p:cNvSpPr/>
                <p:nvPr/>
              </p:nvSpPr>
              <p:spPr>
                <a:xfrm flipV="1">
                  <a:off x="1895648" y="2109259"/>
                  <a:ext cx="2425700" cy="1223965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  <a:gd name="connsiteX0" fmla="*/ 0 w 2406650"/>
                    <a:gd name="connsiteY0" fmla="*/ 1246026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46026 h 1250950"/>
                    <a:gd name="connsiteX0" fmla="*/ 0 w 2425700"/>
                    <a:gd name="connsiteY0" fmla="*/ 1265727 h 1265727"/>
                    <a:gd name="connsiteX1" fmla="*/ 1587500 w 2425700"/>
                    <a:gd name="connsiteY1" fmla="*/ 1250950 h 1265727"/>
                    <a:gd name="connsiteX2" fmla="*/ 2425700 w 2425700"/>
                    <a:gd name="connsiteY2" fmla="*/ 0 h 1265727"/>
                    <a:gd name="connsiteX3" fmla="*/ 0 w 2425700"/>
                    <a:gd name="connsiteY3" fmla="*/ 1265727 h 1265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25700" h="1265727">
                      <a:moveTo>
                        <a:pt x="0" y="1265727"/>
                      </a:moveTo>
                      <a:lnTo>
                        <a:pt x="1587500" y="1250950"/>
                      </a:lnTo>
                      <a:lnTo>
                        <a:pt x="2425700" y="0"/>
                      </a:lnTo>
                      <a:lnTo>
                        <a:pt x="0" y="1265727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1" name="フリーフォーム: 図形 340">
                  <a:extLst>
                    <a:ext uri="{FF2B5EF4-FFF2-40B4-BE49-F238E27FC236}">
                      <a16:creationId xmlns:a16="http://schemas.microsoft.com/office/drawing/2014/main" id="{6C2BF158-09FB-4C7F-B90F-F0AE51141833}"/>
                    </a:ext>
                  </a:extLst>
                </p:cNvPr>
                <p:cNvSpPr/>
                <p:nvPr/>
              </p:nvSpPr>
              <p:spPr>
                <a:xfrm flipH="1" flipV="1">
                  <a:off x="4480211" y="2076667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2" name="フリーフォーム: 図形 341">
                  <a:extLst>
                    <a:ext uri="{FF2B5EF4-FFF2-40B4-BE49-F238E27FC236}">
                      <a16:creationId xmlns:a16="http://schemas.microsoft.com/office/drawing/2014/main" id="{2EACE91F-A2F4-422B-B7BF-489855D8EBEA}"/>
                    </a:ext>
                  </a:extLst>
                </p:cNvPr>
                <p:cNvSpPr/>
                <p:nvPr/>
              </p:nvSpPr>
              <p:spPr>
                <a:xfrm flipV="1">
                  <a:off x="4508099" y="84836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3" name="フリーフォーム: 図形 342">
                  <a:extLst>
                    <a:ext uri="{FF2B5EF4-FFF2-40B4-BE49-F238E27FC236}">
                      <a16:creationId xmlns:a16="http://schemas.microsoft.com/office/drawing/2014/main" id="{A4FC1C39-5107-4BA2-967B-2E9411C72E64}"/>
                    </a:ext>
                  </a:extLst>
                </p:cNvPr>
                <p:cNvSpPr/>
                <p:nvPr/>
              </p:nvSpPr>
              <p:spPr>
                <a:xfrm flipH="1" flipV="1">
                  <a:off x="1871749" y="84836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4" name="フリーフォーム: 図形 343">
                  <a:extLst>
                    <a:ext uri="{FF2B5EF4-FFF2-40B4-BE49-F238E27FC236}">
                      <a16:creationId xmlns:a16="http://schemas.microsoft.com/office/drawing/2014/main" id="{C7990D98-EA26-44CB-8BC6-E633E4C253B7}"/>
                    </a:ext>
                  </a:extLst>
                </p:cNvPr>
                <p:cNvSpPr/>
                <p:nvPr/>
              </p:nvSpPr>
              <p:spPr>
                <a:xfrm>
                  <a:off x="1895648" y="889634"/>
                  <a:ext cx="2425700" cy="1223965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  <a:gd name="connsiteX0" fmla="*/ 0 w 2406650"/>
                    <a:gd name="connsiteY0" fmla="*/ 1246026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46026 h 1250950"/>
                    <a:gd name="connsiteX0" fmla="*/ 0 w 2425700"/>
                    <a:gd name="connsiteY0" fmla="*/ 1265727 h 1265727"/>
                    <a:gd name="connsiteX1" fmla="*/ 1587500 w 2425700"/>
                    <a:gd name="connsiteY1" fmla="*/ 1250950 h 1265727"/>
                    <a:gd name="connsiteX2" fmla="*/ 2425700 w 2425700"/>
                    <a:gd name="connsiteY2" fmla="*/ 0 h 1265727"/>
                    <a:gd name="connsiteX3" fmla="*/ 0 w 2425700"/>
                    <a:gd name="connsiteY3" fmla="*/ 1265727 h 1265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25700" h="1265727">
                      <a:moveTo>
                        <a:pt x="0" y="1265727"/>
                      </a:moveTo>
                      <a:lnTo>
                        <a:pt x="1587500" y="1250950"/>
                      </a:lnTo>
                      <a:lnTo>
                        <a:pt x="2425700" y="0"/>
                      </a:lnTo>
                      <a:lnTo>
                        <a:pt x="0" y="1265727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5" name="フリーフォーム: 図形 344">
                  <a:extLst>
                    <a:ext uri="{FF2B5EF4-FFF2-40B4-BE49-F238E27FC236}">
                      <a16:creationId xmlns:a16="http://schemas.microsoft.com/office/drawing/2014/main" id="{9F628365-C7EA-4E8C-9A3B-391EFFDD5FB2}"/>
                    </a:ext>
                  </a:extLst>
                </p:cNvPr>
                <p:cNvSpPr/>
                <p:nvPr/>
              </p:nvSpPr>
              <p:spPr>
                <a:xfrm flipH="1">
                  <a:off x="4480211" y="857042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6" name="フリーフォーム: 図形 345">
                  <a:extLst>
                    <a:ext uri="{FF2B5EF4-FFF2-40B4-BE49-F238E27FC236}">
                      <a16:creationId xmlns:a16="http://schemas.microsoft.com/office/drawing/2014/main" id="{D8A01E78-D96B-4320-B907-5A6F77CFB8D1}"/>
                    </a:ext>
                  </a:extLst>
                </p:cNvPr>
                <p:cNvSpPr/>
                <p:nvPr/>
              </p:nvSpPr>
              <p:spPr>
                <a:xfrm>
                  <a:off x="4508099" y="4614178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7" name="フリーフォーム: 図形 346">
                  <a:extLst>
                    <a:ext uri="{FF2B5EF4-FFF2-40B4-BE49-F238E27FC236}">
                      <a16:creationId xmlns:a16="http://schemas.microsoft.com/office/drawing/2014/main" id="{4DA81EA4-BFD1-4792-80DE-11B4E6B39C4A}"/>
                    </a:ext>
                  </a:extLst>
                </p:cNvPr>
                <p:cNvSpPr/>
                <p:nvPr/>
              </p:nvSpPr>
              <p:spPr>
                <a:xfrm flipH="1">
                  <a:off x="1871749" y="4614178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48" name="フリーフォーム: 図形 347">
                  <a:extLst>
                    <a:ext uri="{FF2B5EF4-FFF2-40B4-BE49-F238E27FC236}">
                      <a16:creationId xmlns:a16="http://schemas.microsoft.com/office/drawing/2014/main" id="{72B5EB62-6CDF-48B1-B389-CFA4E0BF1F91}"/>
                    </a:ext>
                  </a:extLst>
                </p:cNvPr>
                <p:cNvSpPr/>
                <p:nvPr/>
              </p:nvSpPr>
              <p:spPr>
                <a:xfrm flipV="1">
                  <a:off x="1895648" y="4615237"/>
                  <a:ext cx="2425700" cy="1223965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  <a:gd name="connsiteX0" fmla="*/ 0 w 2406650"/>
                    <a:gd name="connsiteY0" fmla="*/ 1246026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46026 h 1250950"/>
                    <a:gd name="connsiteX0" fmla="*/ 0 w 2425700"/>
                    <a:gd name="connsiteY0" fmla="*/ 1265727 h 1265727"/>
                    <a:gd name="connsiteX1" fmla="*/ 1587500 w 2425700"/>
                    <a:gd name="connsiteY1" fmla="*/ 1250950 h 1265727"/>
                    <a:gd name="connsiteX2" fmla="*/ 2425700 w 2425700"/>
                    <a:gd name="connsiteY2" fmla="*/ 0 h 1265727"/>
                    <a:gd name="connsiteX3" fmla="*/ 0 w 2425700"/>
                    <a:gd name="connsiteY3" fmla="*/ 1265727 h 1265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25700" h="1265727">
                      <a:moveTo>
                        <a:pt x="0" y="1265727"/>
                      </a:moveTo>
                      <a:lnTo>
                        <a:pt x="1587500" y="1250950"/>
                      </a:lnTo>
                      <a:lnTo>
                        <a:pt x="2425700" y="0"/>
                      </a:lnTo>
                      <a:lnTo>
                        <a:pt x="0" y="1265727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9" name="フリーフォーム: 図形 348">
                  <a:extLst>
                    <a:ext uri="{FF2B5EF4-FFF2-40B4-BE49-F238E27FC236}">
                      <a16:creationId xmlns:a16="http://schemas.microsoft.com/office/drawing/2014/main" id="{BD9B3E76-3004-4529-B659-8FE0894DA253}"/>
                    </a:ext>
                  </a:extLst>
                </p:cNvPr>
                <p:cNvSpPr/>
                <p:nvPr/>
              </p:nvSpPr>
              <p:spPr>
                <a:xfrm flipH="1" flipV="1">
                  <a:off x="4480211" y="4582645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0" name="フリーフォーム: 図形 349">
                  <a:extLst>
                    <a:ext uri="{FF2B5EF4-FFF2-40B4-BE49-F238E27FC236}">
                      <a16:creationId xmlns:a16="http://schemas.microsoft.com/office/drawing/2014/main" id="{63CD3C0B-95C7-4DB4-9694-C86FC79F957B}"/>
                    </a:ext>
                  </a:extLst>
                </p:cNvPr>
                <p:cNvSpPr/>
                <p:nvPr/>
              </p:nvSpPr>
              <p:spPr>
                <a:xfrm flipV="1">
                  <a:off x="1762298" y="823168"/>
                  <a:ext cx="5272699" cy="5067300"/>
                </a:xfrm>
                <a:custGeom>
                  <a:avLst/>
                  <a:gdLst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260636 w 5272699"/>
                    <a:gd name="connsiteY3" fmla="*/ 1116852 h 5067300"/>
                    <a:gd name="connsiteX4" fmla="*/ 967692 w 5272699"/>
                    <a:gd name="connsiteY4" fmla="*/ 66358 h 5067300"/>
                    <a:gd name="connsiteX5" fmla="*/ 2320629 w 5272699"/>
                    <a:gd name="connsiteY5" fmla="*/ 66358 h 5067300"/>
                    <a:gd name="connsiteX6" fmla="*/ 3573709 w 5272699"/>
                    <a:gd name="connsiteY6" fmla="*/ 1202690 h 5067300"/>
                    <a:gd name="connsiteX7" fmla="*/ 2870984 w 5272699"/>
                    <a:gd name="connsiteY7" fmla="*/ 158631 h 5067300"/>
                    <a:gd name="connsiteX8" fmla="*/ 4918359 w 5272699"/>
                    <a:gd name="connsiteY8" fmla="*/ 1202690 h 5067300"/>
                    <a:gd name="connsiteX9" fmla="*/ 354340 w 5272699"/>
                    <a:gd name="connsiteY9" fmla="*/ 1202690 h 5067300"/>
                    <a:gd name="connsiteX10" fmla="*/ 2401715 w 5272699"/>
                    <a:gd name="connsiteY10" fmla="*/ 158631 h 5067300"/>
                    <a:gd name="connsiteX11" fmla="*/ 1698990 w 5272699"/>
                    <a:gd name="connsiteY11" fmla="*/ 1202690 h 5067300"/>
                    <a:gd name="connsiteX12" fmla="*/ 2870984 w 5272699"/>
                    <a:gd name="connsiteY12" fmla="*/ 2375337 h 5067300"/>
                    <a:gd name="connsiteX13" fmla="*/ 3573709 w 5272699"/>
                    <a:gd name="connsiteY13" fmla="*/ 1331278 h 5067300"/>
                    <a:gd name="connsiteX14" fmla="*/ 4918359 w 5272699"/>
                    <a:gd name="connsiteY14" fmla="*/ 1331278 h 5067300"/>
                    <a:gd name="connsiteX15" fmla="*/ 2401715 w 5272699"/>
                    <a:gd name="connsiteY15" fmla="*/ 2375337 h 5067300"/>
                    <a:gd name="connsiteX16" fmla="*/ 354340 w 5272699"/>
                    <a:gd name="connsiteY16" fmla="*/ 1331278 h 5067300"/>
                    <a:gd name="connsiteX17" fmla="*/ 1698990 w 5272699"/>
                    <a:gd name="connsiteY17" fmla="*/ 1331278 h 5067300"/>
                    <a:gd name="connsiteX18" fmla="*/ 2705468 w 5272699"/>
                    <a:gd name="connsiteY18" fmla="*/ 2384147 h 5067300"/>
                    <a:gd name="connsiteX19" fmla="*/ 2705468 w 5272699"/>
                    <a:gd name="connsiteY19" fmla="*/ 149821 h 5067300"/>
                    <a:gd name="connsiteX20" fmla="*/ 3457397 w 5272699"/>
                    <a:gd name="connsiteY20" fmla="*/ 1266984 h 5067300"/>
                    <a:gd name="connsiteX21" fmla="*/ 2567231 w 5272699"/>
                    <a:gd name="connsiteY21" fmla="*/ 2384147 h 5067300"/>
                    <a:gd name="connsiteX22" fmla="*/ 1815302 w 5272699"/>
                    <a:gd name="connsiteY22" fmla="*/ 1266984 h 5067300"/>
                    <a:gd name="connsiteX23" fmla="*/ 2567231 w 5272699"/>
                    <a:gd name="connsiteY23" fmla="*/ 149821 h 5067300"/>
                    <a:gd name="connsiteX24" fmla="*/ 2952070 w 5272699"/>
                    <a:gd name="connsiteY24" fmla="*/ 2467610 h 5067300"/>
                    <a:gd name="connsiteX25" fmla="*/ 5012063 w 5272699"/>
                    <a:gd name="connsiteY25" fmla="*/ 1417116 h 5067300"/>
                    <a:gd name="connsiteX26" fmla="*/ 4305007 w 5272699"/>
                    <a:gd name="connsiteY26" fmla="*/ 2467610 h 5067300"/>
                    <a:gd name="connsiteX27" fmla="*/ 967692 w 5272699"/>
                    <a:gd name="connsiteY27" fmla="*/ 2467610 h 5067300"/>
                    <a:gd name="connsiteX28" fmla="*/ 260636 w 5272699"/>
                    <a:gd name="connsiteY28" fmla="*/ 1417116 h 5067300"/>
                    <a:gd name="connsiteX29" fmla="*/ 2320629 w 5272699"/>
                    <a:gd name="connsiteY29" fmla="*/ 2467610 h 5067300"/>
                    <a:gd name="connsiteX30" fmla="*/ 5012063 w 5272699"/>
                    <a:gd name="connsiteY30" fmla="*/ 3650502 h 5067300"/>
                    <a:gd name="connsiteX31" fmla="*/ 2952070 w 5272699"/>
                    <a:gd name="connsiteY31" fmla="*/ 2600008 h 5067300"/>
                    <a:gd name="connsiteX32" fmla="*/ 4305007 w 5272699"/>
                    <a:gd name="connsiteY32" fmla="*/ 2600008 h 5067300"/>
                    <a:gd name="connsiteX33" fmla="*/ 260636 w 5272699"/>
                    <a:gd name="connsiteY33" fmla="*/ 3650502 h 5067300"/>
                    <a:gd name="connsiteX34" fmla="*/ 967692 w 5272699"/>
                    <a:gd name="connsiteY34" fmla="*/ 2600008 h 5067300"/>
                    <a:gd name="connsiteX35" fmla="*/ 2320629 w 5272699"/>
                    <a:gd name="connsiteY35" fmla="*/ 2600008 h 5067300"/>
                    <a:gd name="connsiteX36" fmla="*/ 5204299 w 5272699"/>
                    <a:gd name="connsiteY36" fmla="*/ 3699010 h 5067300"/>
                    <a:gd name="connsiteX37" fmla="*/ 4419930 w 5272699"/>
                    <a:gd name="connsiteY37" fmla="*/ 2533650 h 5067300"/>
                    <a:gd name="connsiteX38" fmla="*/ 4420144 w 5272699"/>
                    <a:gd name="connsiteY38" fmla="*/ 2533650 h 5067300"/>
                    <a:gd name="connsiteX39" fmla="*/ 5204299 w 5272699"/>
                    <a:gd name="connsiteY39" fmla="*/ 1368608 h 5067300"/>
                    <a:gd name="connsiteX40" fmla="*/ 5204299 w 5272699"/>
                    <a:gd name="connsiteY40" fmla="*/ 2533650 h 5067300"/>
                    <a:gd name="connsiteX41" fmla="*/ 68400 w 5272699"/>
                    <a:gd name="connsiteY41" fmla="*/ 3699010 h 5067300"/>
                    <a:gd name="connsiteX42" fmla="*/ 68400 w 5272699"/>
                    <a:gd name="connsiteY42" fmla="*/ 2533650 h 5067300"/>
                    <a:gd name="connsiteX43" fmla="*/ 68400 w 5272699"/>
                    <a:gd name="connsiteY43" fmla="*/ 1368608 h 5067300"/>
                    <a:gd name="connsiteX44" fmla="*/ 852555 w 5272699"/>
                    <a:gd name="connsiteY44" fmla="*/ 2533650 h 5067300"/>
                    <a:gd name="connsiteX45" fmla="*/ 852769 w 5272699"/>
                    <a:gd name="connsiteY45" fmla="*/ 2533650 h 5067300"/>
                    <a:gd name="connsiteX46" fmla="*/ 3573709 w 5272699"/>
                    <a:gd name="connsiteY46" fmla="*/ 3736340 h 5067300"/>
                    <a:gd name="connsiteX47" fmla="*/ 2870984 w 5272699"/>
                    <a:gd name="connsiteY47" fmla="*/ 2692281 h 5067300"/>
                    <a:gd name="connsiteX48" fmla="*/ 4918359 w 5272699"/>
                    <a:gd name="connsiteY48" fmla="*/ 3736340 h 5067300"/>
                    <a:gd name="connsiteX49" fmla="*/ 354340 w 5272699"/>
                    <a:gd name="connsiteY49" fmla="*/ 3736340 h 5067300"/>
                    <a:gd name="connsiteX50" fmla="*/ 2401715 w 5272699"/>
                    <a:gd name="connsiteY50" fmla="*/ 2692281 h 5067300"/>
                    <a:gd name="connsiteX51" fmla="*/ 1698990 w 5272699"/>
                    <a:gd name="connsiteY51" fmla="*/ 3736340 h 5067300"/>
                    <a:gd name="connsiteX52" fmla="*/ 2870984 w 5272699"/>
                    <a:gd name="connsiteY52" fmla="*/ 4908987 h 5067300"/>
                    <a:gd name="connsiteX53" fmla="*/ 3573709 w 5272699"/>
                    <a:gd name="connsiteY53" fmla="*/ 3864928 h 5067300"/>
                    <a:gd name="connsiteX54" fmla="*/ 4918359 w 5272699"/>
                    <a:gd name="connsiteY54" fmla="*/ 3864928 h 5067300"/>
                    <a:gd name="connsiteX55" fmla="*/ 2401715 w 5272699"/>
                    <a:gd name="connsiteY55" fmla="*/ 4908987 h 5067300"/>
                    <a:gd name="connsiteX56" fmla="*/ 354340 w 5272699"/>
                    <a:gd name="connsiteY56" fmla="*/ 3864928 h 5067300"/>
                    <a:gd name="connsiteX57" fmla="*/ 1698990 w 5272699"/>
                    <a:gd name="connsiteY57" fmla="*/ 3864928 h 5067300"/>
                    <a:gd name="connsiteX58" fmla="*/ 2705468 w 5272699"/>
                    <a:gd name="connsiteY58" fmla="*/ 4917797 h 5067300"/>
                    <a:gd name="connsiteX59" fmla="*/ 2705468 w 5272699"/>
                    <a:gd name="connsiteY59" fmla="*/ 2683471 h 5067300"/>
                    <a:gd name="connsiteX60" fmla="*/ 3457397 w 5272699"/>
                    <a:gd name="connsiteY60" fmla="*/ 3800634 h 5067300"/>
                    <a:gd name="connsiteX61" fmla="*/ 2567231 w 5272699"/>
                    <a:gd name="connsiteY61" fmla="*/ 4917797 h 5067300"/>
                    <a:gd name="connsiteX62" fmla="*/ 1815302 w 5272699"/>
                    <a:gd name="connsiteY62" fmla="*/ 3800634 h 5067300"/>
                    <a:gd name="connsiteX63" fmla="*/ 2567231 w 5272699"/>
                    <a:gd name="connsiteY63" fmla="*/ 2683471 h 5067300"/>
                    <a:gd name="connsiteX64" fmla="*/ 2952070 w 5272699"/>
                    <a:gd name="connsiteY64" fmla="*/ 5001260 h 5067300"/>
                    <a:gd name="connsiteX65" fmla="*/ 5012063 w 5272699"/>
                    <a:gd name="connsiteY65" fmla="*/ 3950766 h 5067300"/>
                    <a:gd name="connsiteX66" fmla="*/ 4305007 w 5272699"/>
                    <a:gd name="connsiteY66" fmla="*/ 5001260 h 5067300"/>
                    <a:gd name="connsiteX67" fmla="*/ 967692 w 5272699"/>
                    <a:gd name="connsiteY67" fmla="*/ 5001260 h 5067300"/>
                    <a:gd name="connsiteX68" fmla="*/ 260636 w 5272699"/>
                    <a:gd name="connsiteY68" fmla="*/ 3950766 h 5067300"/>
                    <a:gd name="connsiteX69" fmla="*/ 2320629 w 5272699"/>
                    <a:gd name="connsiteY69" fmla="*/ 5001260 h 5067300"/>
                    <a:gd name="connsiteX70" fmla="*/ 0 w 5272699"/>
                    <a:gd name="connsiteY70" fmla="*/ 5067300 h 5067300"/>
                    <a:gd name="connsiteX71" fmla="*/ 68400 w 5272699"/>
                    <a:gd name="connsiteY71" fmla="*/ 5067300 h 5067300"/>
                    <a:gd name="connsiteX72" fmla="*/ 68400 w 5272699"/>
                    <a:gd name="connsiteY72" fmla="*/ 3902258 h 5067300"/>
                    <a:gd name="connsiteX73" fmla="*/ 852555 w 5272699"/>
                    <a:gd name="connsiteY73" fmla="*/ 5067300 h 5067300"/>
                    <a:gd name="connsiteX74" fmla="*/ 4420144 w 5272699"/>
                    <a:gd name="connsiteY74" fmla="*/ 5067300 h 5067300"/>
                    <a:gd name="connsiteX75" fmla="*/ 5204299 w 5272699"/>
                    <a:gd name="connsiteY75" fmla="*/ 3902258 h 5067300"/>
                    <a:gd name="connsiteX76" fmla="*/ 5204299 w 5272699"/>
                    <a:gd name="connsiteY76" fmla="*/ 5067300 h 5067300"/>
                    <a:gd name="connsiteX77" fmla="*/ 5272699 w 5272699"/>
                    <a:gd name="connsiteY77" fmla="*/ 5067300 h 5067300"/>
                    <a:gd name="connsiteX78" fmla="*/ 5272699 w 5272699"/>
                    <a:gd name="connsiteY78" fmla="*/ 3800634 h 5067300"/>
                    <a:gd name="connsiteX79" fmla="*/ 5272699 w 5272699"/>
                    <a:gd name="connsiteY79" fmla="*/ 2533650 h 5067300"/>
                    <a:gd name="connsiteX80" fmla="*/ 5272699 w 5272699"/>
                    <a:gd name="connsiteY80" fmla="*/ 1266984 h 5067300"/>
                    <a:gd name="connsiteX81" fmla="*/ 5272699 w 5272699"/>
                    <a:gd name="connsiteY81" fmla="*/ 0 h 5067300"/>
                    <a:gd name="connsiteX82" fmla="*/ 5204299 w 5272699"/>
                    <a:gd name="connsiteY82" fmla="*/ 0 h 5067300"/>
                    <a:gd name="connsiteX83" fmla="*/ 5204299 w 5272699"/>
                    <a:gd name="connsiteY83" fmla="*/ 1165360 h 5067300"/>
                    <a:gd name="connsiteX84" fmla="*/ 4419930 w 5272699"/>
                    <a:gd name="connsiteY84" fmla="*/ 0 h 5067300"/>
                    <a:gd name="connsiteX85" fmla="*/ 852769 w 5272699"/>
                    <a:gd name="connsiteY85" fmla="*/ 0 h 5067300"/>
                    <a:gd name="connsiteX86" fmla="*/ 68400 w 5272699"/>
                    <a:gd name="connsiteY86" fmla="*/ 1165360 h 5067300"/>
                    <a:gd name="connsiteX87" fmla="*/ 68400 w 5272699"/>
                    <a:gd name="connsiteY87" fmla="*/ 0 h 5067300"/>
                    <a:gd name="connsiteX88" fmla="*/ 0 w 5272699"/>
                    <a:gd name="connsiteY88" fmla="*/ 0 h 5067300"/>
                    <a:gd name="connsiteX89" fmla="*/ 0 w 5272699"/>
                    <a:gd name="connsiteY89" fmla="*/ 1266984 h 5067300"/>
                    <a:gd name="connsiteX90" fmla="*/ 0 w 5272699"/>
                    <a:gd name="connsiteY90" fmla="*/ 2533650 h 5067300"/>
                    <a:gd name="connsiteX91" fmla="*/ 0 w 5272699"/>
                    <a:gd name="connsiteY91" fmla="*/ 3800634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2533650 h 5067300"/>
                    <a:gd name="connsiteX53" fmla="*/ 5204299 w 5272699"/>
                    <a:gd name="connsiteY53" fmla="*/ 3699010 h 5067300"/>
                    <a:gd name="connsiteX54" fmla="*/ 68400 w 5272699"/>
                    <a:gd name="connsiteY54" fmla="*/ 3699010 h 5067300"/>
                    <a:gd name="connsiteX55" fmla="*/ 68400 w 5272699"/>
                    <a:gd name="connsiteY55" fmla="*/ 1368608 h 5067300"/>
                    <a:gd name="connsiteX56" fmla="*/ 852555 w 5272699"/>
                    <a:gd name="connsiteY56" fmla="*/ 2533650 h 5067300"/>
                    <a:gd name="connsiteX57" fmla="*/ 852769 w 5272699"/>
                    <a:gd name="connsiteY57" fmla="*/ 2533650 h 5067300"/>
                    <a:gd name="connsiteX58" fmla="*/ 68400 w 5272699"/>
                    <a:gd name="connsiteY58" fmla="*/ 3699010 h 5067300"/>
                    <a:gd name="connsiteX59" fmla="*/ 3573709 w 5272699"/>
                    <a:gd name="connsiteY59" fmla="*/ 3736340 h 5067300"/>
                    <a:gd name="connsiteX60" fmla="*/ 2870984 w 5272699"/>
                    <a:gd name="connsiteY60" fmla="*/ 2692281 h 5067300"/>
                    <a:gd name="connsiteX61" fmla="*/ 4918359 w 5272699"/>
                    <a:gd name="connsiteY61" fmla="*/ 3736340 h 5067300"/>
                    <a:gd name="connsiteX62" fmla="*/ 3573709 w 5272699"/>
                    <a:gd name="connsiteY62" fmla="*/ 3736340 h 5067300"/>
                    <a:gd name="connsiteX63" fmla="*/ 354340 w 5272699"/>
                    <a:gd name="connsiteY63" fmla="*/ 3736340 h 5067300"/>
                    <a:gd name="connsiteX64" fmla="*/ 2401715 w 5272699"/>
                    <a:gd name="connsiteY64" fmla="*/ 2692281 h 5067300"/>
                    <a:gd name="connsiteX65" fmla="*/ 1698990 w 5272699"/>
                    <a:gd name="connsiteY65" fmla="*/ 3736340 h 5067300"/>
                    <a:gd name="connsiteX66" fmla="*/ 354340 w 5272699"/>
                    <a:gd name="connsiteY66" fmla="*/ 3736340 h 5067300"/>
                    <a:gd name="connsiteX67" fmla="*/ 2870984 w 5272699"/>
                    <a:gd name="connsiteY67" fmla="*/ 4908987 h 5067300"/>
                    <a:gd name="connsiteX68" fmla="*/ 3573709 w 5272699"/>
                    <a:gd name="connsiteY68" fmla="*/ 3864928 h 5067300"/>
                    <a:gd name="connsiteX69" fmla="*/ 4918359 w 5272699"/>
                    <a:gd name="connsiteY69" fmla="*/ 3864928 h 5067300"/>
                    <a:gd name="connsiteX70" fmla="*/ 2870984 w 5272699"/>
                    <a:gd name="connsiteY70" fmla="*/ 4908987 h 5067300"/>
                    <a:gd name="connsiteX71" fmla="*/ 2401715 w 5272699"/>
                    <a:gd name="connsiteY71" fmla="*/ 4908987 h 5067300"/>
                    <a:gd name="connsiteX72" fmla="*/ 354340 w 5272699"/>
                    <a:gd name="connsiteY72" fmla="*/ 3864928 h 5067300"/>
                    <a:gd name="connsiteX73" fmla="*/ 1698990 w 5272699"/>
                    <a:gd name="connsiteY73" fmla="*/ 3864928 h 5067300"/>
                    <a:gd name="connsiteX74" fmla="*/ 2401715 w 5272699"/>
                    <a:gd name="connsiteY74" fmla="*/ 4908987 h 5067300"/>
                    <a:gd name="connsiteX75" fmla="*/ 2705468 w 5272699"/>
                    <a:gd name="connsiteY75" fmla="*/ 4917797 h 5067300"/>
                    <a:gd name="connsiteX76" fmla="*/ 2705468 w 5272699"/>
                    <a:gd name="connsiteY76" fmla="*/ 2683471 h 5067300"/>
                    <a:gd name="connsiteX77" fmla="*/ 3457397 w 5272699"/>
                    <a:gd name="connsiteY77" fmla="*/ 3800634 h 5067300"/>
                    <a:gd name="connsiteX78" fmla="*/ 2705468 w 5272699"/>
                    <a:gd name="connsiteY78" fmla="*/ 4917797 h 5067300"/>
                    <a:gd name="connsiteX79" fmla="*/ 2567231 w 5272699"/>
                    <a:gd name="connsiteY79" fmla="*/ 4917797 h 5067300"/>
                    <a:gd name="connsiteX80" fmla="*/ 1815302 w 5272699"/>
                    <a:gd name="connsiteY80" fmla="*/ 3800634 h 5067300"/>
                    <a:gd name="connsiteX81" fmla="*/ 2567231 w 5272699"/>
                    <a:gd name="connsiteY81" fmla="*/ 2683471 h 5067300"/>
                    <a:gd name="connsiteX82" fmla="*/ 2567231 w 5272699"/>
                    <a:gd name="connsiteY82" fmla="*/ 4917797 h 5067300"/>
                    <a:gd name="connsiteX83" fmla="*/ 2952070 w 5272699"/>
                    <a:gd name="connsiteY83" fmla="*/ 5001260 h 5067300"/>
                    <a:gd name="connsiteX84" fmla="*/ 5012063 w 5272699"/>
                    <a:gd name="connsiteY84" fmla="*/ 3950766 h 5067300"/>
                    <a:gd name="connsiteX85" fmla="*/ 4305007 w 5272699"/>
                    <a:gd name="connsiteY85" fmla="*/ 5001260 h 5067300"/>
                    <a:gd name="connsiteX86" fmla="*/ 2952070 w 5272699"/>
                    <a:gd name="connsiteY86" fmla="*/ 5001260 h 5067300"/>
                    <a:gd name="connsiteX87" fmla="*/ 967692 w 5272699"/>
                    <a:gd name="connsiteY87" fmla="*/ 5001260 h 5067300"/>
                    <a:gd name="connsiteX88" fmla="*/ 260636 w 5272699"/>
                    <a:gd name="connsiteY88" fmla="*/ 3950766 h 5067300"/>
                    <a:gd name="connsiteX89" fmla="*/ 2320629 w 5272699"/>
                    <a:gd name="connsiteY89" fmla="*/ 5001260 h 5067300"/>
                    <a:gd name="connsiteX90" fmla="*/ 967692 w 5272699"/>
                    <a:gd name="connsiteY90" fmla="*/ 5001260 h 5067300"/>
                    <a:gd name="connsiteX91" fmla="*/ 0 w 5272699"/>
                    <a:gd name="connsiteY91" fmla="*/ 5067300 h 5067300"/>
                    <a:gd name="connsiteX92" fmla="*/ 68400 w 5272699"/>
                    <a:gd name="connsiteY92" fmla="*/ 5067300 h 5067300"/>
                    <a:gd name="connsiteX93" fmla="*/ 68400 w 5272699"/>
                    <a:gd name="connsiteY93" fmla="*/ 3902258 h 5067300"/>
                    <a:gd name="connsiteX94" fmla="*/ 852555 w 5272699"/>
                    <a:gd name="connsiteY94" fmla="*/ 5067300 h 5067300"/>
                    <a:gd name="connsiteX95" fmla="*/ 4420144 w 5272699"/>
                    <a:gd name="connsiteY95" fmla="*/ 5067300 h 5067300"/>
                    <a:gd name="connsiteX96" fmla="*/ 5204299 w 5272699"/>
                    <a:gd name="connsiteY96" fmla="*/ 3902258 h 5067300"/>
                    <a:gd name="connsiteX97" fmla="*/ 5204299 w 5272699"/>
                    <a:gd name="connsiteY97" fmla="*/ 5067300 h 5067300"/>
                    <a:gd name="connsiteX98" fmla="*/ 5272699 w 5272699"/>
                    <a:gd name="connsiteY98" fmla="*/ 5067300 h 5067300"/>
                    <a:gd name="connsiteX99" fmla="*/ 5272699 w 5272699"/>
                    <a:gd name="connsiteY99" fmla="*/ 3800634 h 5067300"/>
                    <a:gd name="connsiteX100" fmla="*/ 5272699 w 5272699"/>
                    <a:gd name="connsiteY100" fmla="*/ 2533650 h 5067300"/>
                    <a:gd name="connsiteX101" fmla="*/ 5272699 w 5272699"/>
                    <a:gd name="connsiteY101" fmla="*/ 1266984 h 5067300"/>
                    <a:gd name="connsiteX102" fmla="*/ 5272699 w 5272699"/>
                    <a:gd name="connsiteY102" fmla="*/ 0 h 5067300"/>
                    <a:gd name="connsiteX103" fmla="*/ 5204299 w 5272699"/>
                    <a:gd name="connsiteY103" fmla="*/ 0 h 5067300"/>
                    <a:gd name="connsiteX104" fmla="*/ 5204299 w 5272699"/>
                    <a:gd name="connsiteY104" fmla="*/ 1165360 h 5067300"/>
                    <a:gd name="connsiteX105" fmla="*/ 4419930 w 5272699"/>
                    <a:gd name="connsiteY105" fmla="*/ 0 h 5067300"/>
                    <a:gd name="connsiteX106" fmla="*/ 852769 w 5272699"/>
                    <a:gd name="connsiteY106" fmla="*/ 0 h 5067300"/>
                    <a:gd name="connsiteX107" fmla="*/ 68400 w 5272699"/>
                    <a:gd name="connsiteY107" fmla="*/ 1165360 h 5067300"/>
                    <a:gd name="connsiteX108" fmla="*/ 68400 w 5272699"/>
                    <a:gd name="connsiteY108" fmla="*/ 0 h 5067300"/>
                    <a:gd name="connsiteX109" fmla="*/ 0 w 5272699"/>
                    <a:gd name="connsiteY109" fmla="*/ 0 h 5067300"/>
                    <a:gd name="connsiteX110" fmla="*/ 0 w 5272699"/>
                    <a:gd name="connsiteY110" fmla="*/ 1266984 h 5067300"/>
                    <a:gd name="connsiteX111" fmla="*/ 0 w 5272699"/>
                    <a:gd name="connsiteY111" fmla="*/ 2533650 h 5067300"/>
                    <a:gd name="connsiteX112" fmla="*/ 0 w 5272699"/>
                    <a:gd name="connsiteY112" fmla="*/ 3800634 h 5067300"/>
                    <a:gd name="connsiteX113" fmla="*/ 0 w 5272699"/>
                    <a:gd name="connsiteY113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2533650 h 5067300"/>
                    <a:gd name="connsiteX53" fmla="*/ 5204299 w 5272699"/>
                    <a:gd name="connsiteY53" fmla="*/ 3699010 h 5067300"/>
                    <a:gd name="connsiteX54" fmla="*/ 68400 w 5272699"/>
                    <a:gd name="connsiteY54" fmla="*/ 3699010 h 5067300"/>
                    <a:gd name="connsiteX55" fmla="*/ 68400 w 5272699"/>
                    <a:gd name="connsiteY55" fmla="*/ 1368608 h 5067300"/>
                    <a:gd name="connsiteX56" fmla="*/ 852555 w 5272699"/>
                    <a:gd name="connsiteY56" fmla="*/ 2533650 h 5067300"/>
                    <a:gd name="connsiteX57" fmla="*/ 852769 w 5272699"/>
                    <a:gd name="connsiteY57" fmla="*/ 2533650 h 5067300"/>
                    <a:gd name="connsiteX58" fmla="*/ 68400 w 5272699"/>
                    <a:gd name="connsiteY58" fmla="*/ 3699010 h 5067300"/>
                    <a:gd name="connsiteX59" fmla="*/ 3573709 w 5272699"/>
                    <a:gd name="connsiteY59" fmla="*/ 3736340 h 5067300"/>
                    <a:gd name="connsiteX60" fmla="*/ 2870984 w 5272699"/>
                    <a:gd name="connsiteY60" fmla="*/ 2692281 h 5067300"/>
                    <a:gd name="connsiteX61" fmla="*/ 4918359 w 5272699"/>
                    <a:gd name="connsiteY61" fmla="*/ 3736340 h 5067300"/>
                    <a:gd name="connsiteX62" fmla="*/ 3573709 w 5272699"/>
                    <a:gd name="connsiteY62" fmla="*/ 3736340 h 5067300"/>
                    <a:gd name="connsiteX63" fmla="*/ 354340 w 5272699"/>
                    <a:gd name="connsiteY63" fmla="*/ 3736340 h 5067300"/>
                    <a:gd name="connsiteX64" fmla="*/ 2401715 w 5272699"/>
                    <a:gd name="connsiteY64" fmla="*/ 2692281 h 5067300"/>
                    <a:gd name="connsiteX65" fmla="*/ 1698990 w 5272699"/>
                    <a:gd name="connsiteY65" fmla="*/ 3736340 h 5067300"/>
                    <a:gd name="connsiteX66" fmla="*/ 354340 w 5272699"/>
                    <a:gd name="connsiteY66" fmla="*/ 3736340 h 5067300"/>
                    <a:gd name="connsiteX67" fmla="*/ 2870984 w 5272699"/>
                    <a:gd name="connsiteY67" fmla="*/ 4908987 h 5067300"/>
                    <a:gd name="connsiteX68" fmla="*/ 3573709 w 5272699"/>
                    <a:gd name="connsiteY68" fmla="*/ 3864928 h 5067300"/>
                    <a:gd name="connsiteX69" fmla="*/ 4918359 w 5272699"/>
                    <a:gd name="connsiteY69" fmla="*/ 3864928 h 5067300"/>
                    <a:gd name="connsiteX70" fmla="*/ 2870984 w 5272699"/>
                    <a:gd name="connsiteY70" fmla="*/ 4908987 h 5067300"/>
                    <a:gd name="connsiteX71" fmla="*/ 2401715 w 5272699"/>
                    <a:gd name="connsiteY71" fmla="*/ 4908987 h 5067300"/>
                    <a:gd name="connsiteX72" fmla="*/ 354340 w 5272699"/>
                    <a:gd name="connsiteY72" fmla="*/ 3864928 h 5067300"/>
                    <a:gd name="connsiteX73" fmla="*/ 1698990 w 5272699"/>
                    <a:gd name="connsiteY73" fmla="*/ 3864928 h 5067300"/>
                    <a:gd name="connsiteX74" fmla="*/ 2401715 w 5272699"/>
                    <a:gd name="connsiteY74" fmla="*/ 4908987 h 5067300"/>
                    <a:gd name="connsiteX75" fmla="*/ 2705468 w 5272699"/>
                    <a:gd name="connsiteY75" fmla="*/ 4917797 h 5067300"/>
                    <a:gd name="connsiteX76" fmla="*/ 2705468 w 5272699"/>
                    <a:gd name="connsiteY76" fmla="*/ 2683471 h 5067300"/>
                    <a:gd name="connsiteX77" fmla="*/ 3457397 w 5272699"/>
                    <a:gd name="connsiteY77" fmla="*/ 3800634 h 5067300"/>
                    <a:gd name="connsiteX78" fmla="*/ 2705468 w 5272699"/>
                    <a:gd name="connsiteY78" fmla="*/ 4917797 h 5067300"/>
                    <a:gd name="connsiteX79" fmla="*/ 2567231 w 5272699"/>
                    <a:gd name="connsiteY79" fmla="*/ 4917797 h 5067300"/>
                    <a:gd name="connsiteX80" fmla="*/ 1815302 w 5272699"/>
                    <a:gd name="connsiteY80" fmla="*/ 3800634 h 5067300"/>
                    <a:gd name="connsiteX81" fmla="*/ 2567231 w 5272699"/>
                    <a:gd name="connsiteY81" fmla="*/ 2683471 h 5067300"/>
                    <a:gd name="connsiteX82" fmla="*/ 2567231 w 5272699"/>
                    <a:gd name="connsiteY82" fmla="*/ 4917797 h 5067300"/>
                    <a:gd name="connsiteX83" fmla="*/ 2952070 w 5272699"/>
                    <a:gd name="connsiteY83" fmla="*/ 5001260 h 5067300"/>
                    <a:gd name="connsiteX84" fmla="*/ 5012063 w 5272699"/>
                    <a:gd name="connsiteY84" fmla="*/ 3950766 h 5067300"/>
                    <a:gd name="connsiteX85" fmla="*/ 4305007 w 5272699"/>
                    <a:gd name="connsiteY85" fmla="*/ 5001260 h 5067300"/>
                    <a:gd name="connsiteX86" fmla="*/ 2952070 w 5272699"/>
                    <a:gd name="connsiteY86" fmla="*/ 5001260 h 5067300"/>
                    <a:gd name="connsiteX87" fmla="*/ 967692 w 5272699"/>
                    <a:gd name="connsiteY87" fmla="*/ 5001260 h 5067300"/>
                    <a:gd name="connsiteX88" fmla="*/ 260636 w 5272699"/>
                    <a:gd name="connsiteY88" fmla="*/ 3950766 h 5067300"/>
                    <a:gd name="connsiteX89" fmla="*/ 2320629 w 5272699"/>
                    <a:gd name="connsiteY89" fmla="*/ 5001260 h 5067300"/>
                    <a:gd name="connsiteX90" fmla="*/ 967692 w 5272699"/>
                    <a:gd name="connsiteY90" fmla="*/ 5001260 h 5067300"/>
                    <a:gd name="connsiteX91" fmla="*/ 0 w 5272699"/>
                    <a:gd name="connsiteY91" fmla="*/ 5067300 h 5067300"/>
                    <a:gd name="connsiteX92" fmla="*/ 68400 w 5272699"/>
                    <a:gd name="connsiteY92" fmla="*/ 5067300 h 5067300"/>
                    <a:gd name="connsiteX93" fmla="*/ 68400 w 5272699"/>
                    <a:gd name="connsiteY93" fmla="*/ 3902258 h 5067300"/>
                    <a:gd name="connsiteX94" fmla="*/ 852555 w 5272699"/>
                    <a:gd name="connsiteY94" fmla="*/ 5067300 h 5067300"/>
                    <a:gd name="connsiteX95" fmla="*/ 4420144 w 5272699"/>
                    <a:gd name="connsiteY95" fmla="*/ 5067300 h 5067300"/>
                    <a:gd name="connsiteX96" fmla="*/ 5204299 w 5272699"/>
                    <a:gd name="connsiteY96" fmla="*/ 3902258 h 5067300"/>
                    <a:gd name="connsiteX97" fmla="*/ 5204299 w 5272699"/>
                    <a:gd name="connsiteY97" fmla="*/ 5067300 h 5067300"/>
                    <a:gd name="connsiteX98" fmla="*/ 5272699 w 5272699"/>
                    <a:gd name="connsiteY98" fmla="*/ 5067300 h 5067300"/>
                    <a:gd name="connsiteX99" fmla="*/ 5272699 w 5272699"/>
                    <a:gd name="connsiteY99" fmla="*/ 3800634 h 5067300"/>
                    <a:gd name="connsiteX100" fmla="*/ 5272699 w 5272699"/>
                    <a:gd name="connsiteY100" fmla="*/ 2533650 h 5067300"/>
                    <a:gd name="connsiteX101" fmla="*/ 5272699 w 5272699"/>
                    <a:gd name="connsiteY101" fmla="*/ 1266984 h 5067300"/>
                    <a:gd name="connsiteX102" fmla="*/ 5272699 w 5272699"/>
                    <a:gd name="connsiteY102" fmla="*/ 0 h 5067300"/>
                    <a:gd name="connsiteX103" fmla="*/ 5204299 w 5272699"/>
                    <a:gd name="connsiteY103" fmla="*/ 0 h 5067300"/>
                    <a:gd name="connsiteX104" fmla="*/ 5204299 w 5272699"/>
                    <a:gd name="connsiteY104" fmla="*/ 1165360 h 5067300"/>
                    <a:gd name="connsiteX105" fmla="*/ 4419930 w 5272699"/>
                    <a:gd name="connsiteY105" fmla="*/ 0 h 5067300"/>
                    <a:gd name="connsiteX106" fmla="*/ 852769 w 5272699"/>
                    <a:gd name="connsiteY106" fmla="*/ 0 h 5067300"/>
                    <a:gd name="connsiteX107" fmla="*/ 68400 w 5272699"/>
                    <a:gd name="connsiteY107" fmla="*/ 1165360 h 5067300"/>
                    <a:gd name="connsiteX108" fmla="*/ 68400 w 5272699"/>
                    <a:gd name="connsiteY108" fmla="*/ 0 h 5067300"/>
                    <a:gd name="connsiteX109" fmla="*/ 0 w 5272699"/>
                    <a:gd name="connsiteY109" fmla="*/ 0 h 5067300"/>
                    <a:gd name="connsiteX110" fmla="*/ 0 w 5272699"/>
                    <a:gd name="connsiteY110" fmla="*/ 1266984 h 5067300"/>
                    <a:gd name="connsiteX111" fmla="*/ 0 w 5272699"/>
                    <a:gd name="connsiteY111" fmla="*/ 3800634 h 5067300"/>
                    <a:gd name="connsiteX112" fmla="*/ 0 w 5272699"/>
                    <a:gd name="connsiteY112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2533650 h 5067300"/>
                    <a:gd name="connsiteX53" fmla="*/ 5204299 w 5272699"/>
                    <a:gd name="connsiteY53" fmla="*/ 3699010 h 5067300"/>
                    <a:gd name="connsiteX54" fmla="*/ 68400 w 5272699"/>
                    <a:gd name="connsiteY54" fmla="*/ 3699010 h 5067300"/>
                    <a:gd name="connsiteX55" fmla="*/ 68400 w 5272699"/>
                    <a:gd name="connsiteY55" fmla="*/ 1368608 h 5067300"/>
                    <a:gd name="connsiteX56" fmla="*/ 852555 w 5272699"/>
                    <a:gd name="connsiteY56" fmla="*/ 2533650 h 5067300"/>
                    <a:gd name="connsiteX57" fmla="*/ 852769 w 5272699"/>
                    <a:gd name="connsiteY57" fmla="*/ 2533650 h 5067300"/>
                    <a:gd name="connsiteX58" fmla="*/ 68400 w 5272699"/>
                    <a:gd name="connsiteY58" fmla="*/ 3699010 h 5067300"/>
                    <a:gd name="connsiteX59" fmla="*/ 3573709 w 5272699"/>
                    <a:gd name="connsiteY59" fmla="*/ 3736340 h 5067300"/>
                    <a:gd name="connsiteX60" fmla="*/ 2870984 w 5272699"/>
                    <a:gd name="connsiteY60" fmla="*/ 2692281 h 5067300"/>
                    <a:gd name="connsiteX61" fmla="*/ 4918359 w 5272699"/>
                    <a:gd name="connsiteY61" fmla="*/ 3736340 h 5067300"/>
                    <a:gd name="connsiteX62" fmla="*/ 3573709 w 5272699"/>
                    <a:gd name="connsiteY62" fmla="*/ 3736340 h 5067300"/>
                    <a:gd name="connsiteX63" fmla="*/ 354340 w 5272699"/>
                    <a:gd name="connsiteY63" fmla="*/ 3736340 h 5067300"/>
                    <a:gd name="connsiteX64" fmla="*/ 2401715 w 5272699"/>
                    <a:gd name="connsiteY64" fmla="*/ 2692281 h 5067300"/>
                    <a:gd name="connsiteX65" fmla="*/ 1698990 w 5272699"/>
                    <a:gd name="connsiteY65" fmla="*/ 3736340 h 5067300"/>
                    <a:gd name="connsiteX66" fmla="*/ 354340 w 5272699"/>
                    <a:gd name="connsiteY66" fmla="*/ 3736340 h 5067300"/>
                    <a:gd name="connsiteX67" fmla="*/ 2870984 w 5272699"/>
                    <a:gd name="connsiteY67" fmla="*/ 4908987 h 5067300"/>
                    <a:gd name="connsiteX68" fmla="*/ 3573709 w 5272699"/>
                    <a:gd name="connsiteY68" fmla="*/ 3864928 h 5067300"/>
                    <a:gd name="connsiteX69" fmla="*/ 4918359 w 5272699"/>
                    <a:gd name="connsiteY69" fmla="*/ 3864928 h 5067300"/>
                    <a:gd name="connsiteX70" fmla="*/ 2870984 w 5272699"/>
                    <a:gd name="connsiteY70" fmla="*/ 4908987 h 5067300"/>
                    <a:gd name="connsiteX71" fmla="*/ 2401715 w 5272699"/>
                    <a:gd name="connsiteY71" fmla="*/ 4908987 h 5067300"/>
                    <a:gd name="connsiteX72" fmla="*/ 354340 w 5272699"/>
                    <a:gd name="connsiteY72" fmla="*/ 3864928 h 5067300"/>
                    <a:gd name="connsiteX73" fmla="*/ 1698990 w 5272699"/>
                    <a:gd name="connsiteY73" fmla="*/ 3864928 h 5067300"/>
                    <a:gd name="connsiteX74" fmla="*/ 2401715 w 5272699"/>
                    <a:gd name="connsiteY74" fmla="*/ 4908987 h 5067300"/>
                    <a:gd name="connsiteX75" fmla="*/ 2705468 w 5272699"/>
                    <a:gd name="connsiteY75" fmla="*/ 4917797 h 5067300"/>
                    <a:gd name="connsiteX76" fmla="*/ 2705468 w 5272699"/>
                    <a:gd name="connsiteY76" fmla="*/ 2683471 h 5067300"/>
                    <a:gd name="connsiteX77" fmla="*/ 3457397 w 5272699"/>
                    <a:gd name="connsiteY77" fmla="*/ 3800634 h 5067300"/>
                    <a:gd name="connsiteX78" fmla="*/ 2705468 w 5272699"/>
                    <a:gd name="connsiteY78" fmla="*/ 4917797 h 5067300"/>
                    <a:gd name="connsiteX79" fmla="*/ 2567231 w 5272699"/>
                    <a:gd name="connsiteY79" fmla="*/ 4917797 h 5067300"/>
                    <a:gd name="connsiteX80" fmla="*/ 1815302 w 5272699"/>
                    <a:gd name="connsiteY80" fmla="*/ 3800634 h 5067300"/>
                    <a:gd name="connsiteX81" fmla="*/ 2567231 w 5272699"/>
                    <a:gd name="connsiteY81" fmla="*/ 2683471 h 5067300"/>
                    <a:gd name="connsiteX82" fmla="*/ 2567231 w 5272699"/>
                    <a:gd name="connsiteY82" fmla="*/ 4917797 h 5067300"/>
                    <a:gd name="connsiteX83" fmla="*/ 2952070 w 5272699"/>
                    <a:gd name="connsiteY83" fmla="*/ 5001260 h 5067300"/>
                    <a:gd name="connsiteX84" fmla="*/ 5012063 w 5272699"/>
                    <a:gd name="connsiteY84" fmla="*/ 3950766 h 5067300"/>
                    <a:gd name="connsiteX85" fmla="*/ 4305007 w 5272699"/>
                    <a:gd name="connsiteY85" fmla="*/ 5001260 h 5067300"/>
                    <a:gd name="connsiteX86" fmla="*/ 2952070 w 5272699"/>
                    <a:gd name="connsiteY86" fmla="*/ 5001260 h 5067300"/>
                    <a:gd name="connsiteX87" fmla="*/ 967692 w 5272699"/>
                    <a:gd name="connsiteY87" fmla="*/ 5001260 h 5067300"/>
                    <a:gd name="connsiteX88" fmla="*/ 260636 w 5272699"/>
                    <a:gd name="connsiteY88" fmla="*/ 3950766 h 5067300"/>
                    <a:gd name="connsiteX89" fmla="*/ 2320629 w 5272699"/>
                    <a:gd name="connsiteY89" fmla="*/ 5001260 h 5067300"/>
                    <a:gd name="connsiteX90" fmla="*/ 967692 w 5272699"/>
                    <a:gd name="connsiteY90" fmla="*/ 5001260 h 5067300"/>
                    <a:gd name="connsiteX91" fmla="*/ 0 w 5272699"/>
                    <a:gd name="connsiteY91" fmla="*/ 5067300 h 5067300"/>
                    <a:gd name="connsiteX92" fmla="*/ 68400 w 5272699"/>
                    <a:gd name="connsiteY92" fmla="*/ 5067300 h 5067300"/>
                    <a:gd name="connsiteX93" fmla="*/ 68400 w 5272699"/>
                    <a:gd name="connsiteY93" fmla="*/ 3902258 h 5067300"/>
                    <a:gd name="connsiteX94" fmla="*/ 852555 w 5272699"/>
                    <a:gd name="connsiteY94" fmla="*/ 5067300 h 5067300"/>
                    <a:gd name="connsiteX95" fmla="*/ 4420144 w 5272699"/>
                    <a:gd name="connsiteY95" fmla="*/ 5067300 h 5067300"/>
                    <a:gd name="connsiteX96" fmla="*/ 5204299 w 5272699"/>
                    <a:gd name="connsiteY96" fmla="*/ 3902258 h 5067300"/>
                    <a:gd name="connsiteX97" fmla="*/ 5204299 w 5272699"/>
                    <a:gd name="connsiteY97" fmla="*/ 5067300 h 5067300"/>
                    <a:gd name="connsiteX98" fmla="*/ 5272699 w 5272699"/>
                    <a:gd name="connsiteY98" fmla="*/ 5067300 h 5067300"/>
                    <a:gd name="connsiteX99" fmla="*/ 5272699 w 5272699"/>
                    <a:gd name="connsiteY99" fmla="*/ 3800634 h 5067300"/>
                    <a:gd name="connsiteX100" fmla="*/ 5272699 w 5272699"/>
                    <a:gd name="connsiteY100" fmla="*/ 2533650 h 5067300"/>
                    <a:gd name="connsiteX101" fmla="*/ 5272699 w 5272699"/>
                    <a:gd name="connsiteY101" fmla="*/ 1266984 h 5067300"/>
                    <a:gd name="connsiteX102" fmla="*/ 5272699 w 5272699"/>
                    <a:gd name="connsiteY102" fmla="*/ 0 h 5067300"/>
                    <a:gd name="connsiteX103" fmla="*/ 5204299 w 5272699"/>
                    <a:gd name="connsiteY103" fmla="*/ 0 h 5067300"/>
                    <a:gd name="connsiteX104" fmla="*/ 5204299 w 5272699"/>
                    <a:gd name="connsiteY104" fmla="*/ 1165360 h 5067300"/>
                    <a:gd name="connsiteX105" fmla="*/ 4419930 w 5272699"/>
                    <a:gd name="connsiteY105" fmla="*/ 0 h 5067300"/>
                    <a:gd name="connsiteX106" fmla="*/ 852769 w 5272699"/>
                    <a:gd name="connsiteY106" fmla="*/ 0 h 5067300"/>
                    <a:gd name="connsiteX107" fmla="*/ 68400 w 5272699"/>
                    <a:gd name="connsiteY107" fmla="*/ 1165360 h 5067300"/>
                    <a:gd name="connsiteX108" fmla="*/ 68400 w 5272699"/>
                    <a:gd name="connsiteY108" fmla="*/ 0 h 5067300"/>
                    <a:gd name="connsiteX109" fmla="*/ 0 w 5272699"/>
                    <a:gd name="connsiteY109" fmla="*/ 0 h 5067300"/>
                    <a:gd name="connsiteX110" fmla="*/ 0 w 5272699"/>
                    <a:gd name="connsiteY110" fmla="*/ 3800634 h 5067300"/>
                    <a:gd name="connsiteX111" fmla="*/ 0 w 5272699"/>
                    <a:gd name="connsiteY111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2533650 h 5067300"/>
                    <a:gd name="connsiteX53" fmla="*/ 5204299 w 5272699"/>
                    <a:gd name="connsiteY53" fmla="*/ 3699010 h 5067300"/>
                    <a:gd name="connsiteX54" fmla="*/ 68400 w 5272699"/>
                    <a:gd name="connsiteY54" fmla="*/ 3699010 h 5067300"/>
                    <a:gd name="connsiteX55" fmla="*/ 68400 w 5272699"/>
                    <a:gd name="connsiteY55" fmla="*/ 1368608 h 5067300"/>
                    <a:gd name="connsiteX56" fmla="*/ 852555 w 5272699"/>
                    <a:gd name="connsiteY56" fmla="*/ 2533650 h 5067300"/>
                    <a:gd name="connsiteX57" fmla="*/ 852769 w 5272699"/>
                    <a:gd name="connsiteY57" fmla="*/ 2533650 h 5067300"/>
                    <a:gd name="connsiteX58" fmla="*/ 68400 w 5272699"/>
                    <a:gd name="connsiteY58" fmla="*/ 3699010 h 5067300"/>
                    <a:gd name="connsiteX59" fmla="*/ 3573709 w 5272699"/>
                    <a:gd name="connsiteY59" fmla="*/ 3736340 h 5067300"/>
                    <a:gd name="connsiteX60" fmla="*/ 2870984 w 5272699"/>
                    <a:gd name="connsiteY60" fmla="*/ 2692281 h 5067300"/>
                    <a:gd name="connsiteX61" fmla="*/ 4918359 w 5272699"/>
                    <a:gd name="connsiteY61" fmla="*/ 3736340 h 5067300"/>
                    <a:gd name="connsiteX62" fmla="*/ 3573709 w 5272699"/>
                    <a:gd name="connsiteY62" fmla="*/ 3736340 h 5067300"/>
                    <a:gd name="connsiteX63" fmla="*/ 354340 w 5272699"/>
                    <a:gd name="connsiteY63" fmla="*/ 3736340 h 5067300"/>
                    <a:gd name="connsiteX64" fmla="*/ 2401715 w 5272699"/>
                    <a:gd name="connsiteY64" fmla="*/ 2692281 h 5067300"/>
                    <a:gd name="connsiteX65" fmla="*/ 1698990 w 5272699"/>
                    <a:gd name="connsiteY65" fmla="*/ 3736340 h 5067300"/>
                    <a:gd name="connsiteX66" fmla="*/ 354340 w 5272699"/>
                    <a:gd name="connsiteY66" fmla="*/ 3736340 h 5067300"/>
                    <a:gd name="connsiteX67" fmla="*/ 2870984 w 5272699"/>
                    <a:gd name="connsiteY67" fmla="*/ 4908987 h 5067300"/>
                    <a:gd name="connsiteX68" fmla="*/ 3573709 w 5272699"/>
                    <a:gd name="connsiteY68" fmla="*/ 3864928 h 5067300"/>
                    <a:gd name="connsiteX69" fmla="*/ 4918359 w 5272699"/>
                    <a:gd name="connsiteY69" fmla="*/ 3864928 h 5067300"/>
                    <a:gd name="connsiteX70" fmla="*/ 2870984 w 5272699"/>
                    <a:gd name="connsiteY70" fmla="*/ 4908987 h 5067300"/>
                    <a:gd name="connsiteX71" fmla="*/ 2401715 w 5272699"/>
                    <a:gd name="connsiteY71" fmla="*/ 4908987 h 5067300"/>
                    <a:gd name="connsiteX72" fmla="*/ 354340 w 5272699"/>
                    <a:gd name="connsiteY72" fmla="*/ 3864928 h 5067300"/>
                    <a:gd name="connsiteX73" fmla="*/ 1698990 w 5272699"/>
                    <a:gd name="connsiteY73" fmla="*/ 3864928 h 5067300"/>
                    <a:gd name="connsiteX74" fmla="*/ 2401715 w 5272699"/>
                    <a:gd name="connsiteY74" fmla="*/ 4908987 h 5067300"/>
                    <a:gd name="connsiteX75" fmla="*/ 2705468 w 5272699"/>
                    <a:gd name="connsiteY75" fmla="*/ 4917797 h 5067300"/>
                    <a:gd name="connsiteX76" fmla="*/ 2705468 w 5272699"/>
                    <a:gd name="connsiteY76" fmla="*/ 2683471 h 5067300"/>
                    <a:gd name="connsiteX77" fmla="*/ 3457397 w 5272699"/>
                    <a:gd name="connsiteY77" fmla="*/ 3800634 h 5067300"/>
                    <a:gd name="connsiteX78" fmla="*/ 2705468 w 5272699"/>
                    <a:gd name="connsiteY78" fmla="*/ 4917797 h 5067300"/>
                    <a:gd name="connsiteX79" fmla="*/ 2567231 w 5272699"/>
                    <a:gd name="connsiteY79" fmla="*/ 4917797 h 5067300"/>
                    <a:gd name="connsiteX80" fmla="*/ 1815302 w 5272699"/>
                    <a:gd name="connsiteY80" fmla="*/ 3800634 h 5067300"/>
                    <a:gd name="connsiteX81" fmla="*/ 2567231 w 5272699"/>
                    <a:gd name="connsiteY81" fmla="*/ 2683471 h 5067300"/>
                    <a:gd name="connsiteX82" fmla="*/ 2567231 w 5272699"/>
                    <a:gd name="connsiteY82" fmla="*/ 4917797 h 5067300"/>
                    <a:gd name="connsiteX83" fmla="*/ 2952070 w 5272699"/>
                    <a:gd name="connsiteY83" fmla="*/ 5001260 h 5067300"/>
                    <a:gd name="connsiteX84" fmla="*/ 5012063 w 5272699"/>
                    <a:gd name="connsiteY84" fmla="*/ 3950766 h 5067300"/>
                    <a:gd name="connsiteX85" fmla="*/ 4305007 w 5272699"/>
                    <a:gd name="connsiteY85" fmla="*/ 5001260 h 5067300"/>
                    <a:gd name="connsiteX86" fmla="*/ 2952070 w 5272699"/>
                    <a:gd name="connsiteY86" fmla="*/ 5001260 h 5067300"/>
                    <a:gd name="connsiteX87" fmla="*/ 967692 w 5272699"/>
                    <a:gd name="connsiteY87" fmla="*/ 5001260 h 5067300"/>
                    <a:gd name="connsiteX88" fmla="*/ 260636 w 5272699"/>
                    <a:gd name="connsiteY88" fmla="*/ 3950766 h 5067300"/>
                    <a:gd name="connsiteX89" fmla="*/ 2320629 w 5272699"/>
                    <a:gd name="connsiteY89" fmla="*/ 5001260 h 5067300"/>
                    <a:gd name="connsiteX90" fmla="*/ 967692 w 5272699"/>
                    <a:gd name="connsiteY90" fmla="*/ 5001260 h 5067300"/>
                    <a:gd name="connsiteX91" fmla="*/ 0 w 5272699"/>
                    <a:gd name="connsiteY91" fmla="*/ 5067300 h 5067300"/>
                    <a:gd name="connsiteX92" fmla="*/ 68400 w 5272699"/>
                    <a:gd name="connsiteY92" fmla="*/ 5067300 h 5067300"/>
                    <a:gd name="connsiteX93" fmla="*/ 68400 w 5272699"/>
                    <a:gd name="connsiteY93" fmla="*/ 3902258 h 5067300"/>
                    <a:gd name="connsiteX94" fmla="*/ 852555 w 5272699"/>
                    <a:gd name="connsiteY94" fmla="*/ 5067300 h 5067300"/>
                    <a:gd name="connsiteX95" fmla="*/ 4420144 w 5272699"/>
                    <a:gd name="connsiteY95" fmla="*/ 5067300 h 5067300"/>
                    <a:gd name="connsiteX96" fmla="*/ 5204299 w 5272699"/>
                    <a:gd name="connsiteY96" fmla="*/ 3902258 h 5067300"/>
                    <a:gd name="connsiteX97" fmla="*/ 5204299 w 5272699"/>
                    <a:gd name="connsiteY97" fmla="*/ 5067300 h 5067300"/>
                    <a:gd name="connsiteX98" fmla="*/ 5272699 w 5272699"/>
                    <a:gd name="connsiteY98" fmla="*/ 5067300 h 5067300"/>
                    <a:gd name="connsiteX99" fmla="*/ 5272699 w 5272699"/>
                    <a:gd name="connsiteY99" fmla="*/ 3800634 h 5067300"/>
                    <a:gd name="connsiteX100" fmla="*/ 5272699 w 5272699"/>
                    <a:gd name="connsiteY100" fmla="*/ 2533650 h 5067300"/>
                    <a:gd name="connsiteX101" fmla="*/ 5272699 w 5272699"/>
                    <a:gd name="connsiteY101" fmla="*/ 0 h 5067300"/>
                    <a:gd name="connsiteX102" fmla="*/ 5204299 w 5272699"/>
                    <a:gd name="connsiteY102" fmla="*/ 0 h 5067300"/>
                    <a:gd name="connsiteX103" fmla="*/ 5204299 w 5272699"/>
                    <a:gd name="connsiteY103" fmla="*/ 1165360 h 5067300"/>
                    <a:gd name="connsiteX104" fmla="*/ 4419930 w 5272699"/>
                    <a:gd name="connsiteY104" fmla="*/ 0 h 5067300"/>
                    <a:gd name="connsiteX105" fmla="*/ 852769 w 5272699"/>
                    <a:gd name="connsiteY105" fmla="*/ 0 h 5067300"/>
                    <a:gd name="connsiteX106" fmla="*/ 68400 w 5272699"/>
                    <a:gd name="connsiteY106" fmla="*/ 1165360 h 5067300"/>
                    <a:gd name="connsiteX107" fmla="*/ 68400 w 5272699"/>
                    <a:gd name="connsiteY107" fmla="*/ 0 h 5067300"/>
                    <a:gd name="connsiteX108" fmla="*/ 0 w 5272699"/>
                    <a:gd name="connsiteY108" fmla="*/ 0 h 5067300"/>
                    <a:gd name="connsiteX109" fmla="*/ 0 w 5272699"/>
                    <a:gd name="connsiteY109" fmla="*/ 3800634 h 5067300"/>
                    <a:gd name="connsiteX110" fmla="*/ 0 w 5272699"/>
                    <a:gd name="connsiteY110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2533650 h 5067300"/>
                    <a:gd name="connsiteX53" fmla="*/ 5204299 w 5272699"/>
                    <a:gd name="connsiteY53" fmla="*/ 3699010 h 5067300"/>
                    <a:gd name="connsiteX54" fmla="*/ 68400 w 5272699"/>
                    <a:gd name="connsiteY54" fmla="*/ 3699010 h 5067300"/>
                    <a:gd name="connsiteX55" fmla="*/ 68400 w 5272699"/>
                    <a:gd name="connsiteY55" fmla="*/ 1368608 h 5067300"/>
                    <a:gd name="connsiteX56" fmla="*/ 852555 w 5272699"/>
                    <a:gd name="connsiteY56" fmla="*/ 2533650 h 5067300"/>
                    <a:gd name="connsiteX57" fmla="*/ 852769 w 5272699"/>
                    <a:gd name="connsiteY57" fmla="*/ 2533650 h 5067300"/>
                    <a:gd name="connsiteX58" fmla="*/ 68400 w 5272699"/>
                    <a:gd name="connsiteY58" fmla="*/ 3699010 h 5067300"/>
                    <a:gd name="connsiteX59" fmla="*/ 3573709 w 5272699"/>
                    <a:gd name="connsiteY59" fmla="*/ 3736340 h 5067300"/>
                    <a:gd name="connsiteX60" fmla="*/ 2870984 w 5272699"/>
                    <a:gd name="connsiteY60" fmla="*/ 2692281 h 5067300"/>
                    <a:gd name="connsiteX61" fmla="*/ 4918359 w 5272699"/>
                    <a:gd name="connsiteY61" fmla="*/ 3736340 h 5067300"/>
                    <a:gd name="connsiteX62" fmla="*/ 3573709 w 5272699"/>
                    <a:gd name="connsiteY62" fmla="*/ 3736340 h 5067300"/>
                    <a:gd name="connsiteX63" fmla="*/ 354340 w 5272699"/>
                    <a:gd name="connsiteY63" fmla="*/ 3736340 h 5067300"/>
                    <a:gd name="connsiteX64" fmla="*/ 2401715 w 5272699"/>
                    <a:gd name="connsiteY64" fmla="*/ 2692281 h 5067300"/>
                    <a:gd name="connsiteX65" fmla="*/ 1698990 w 5272699"/>
                    <a:gd name="connsiteY65" fmla="*/ 3736340 h 5067300"/>
                    <a:gd name="connsiteX66" fmla="*/ 354340 w 5272699"/>
                    <a:gd name="connsiteY66" fmla="*/ 3736340 h 5067300"/>
                    <a:gd name="connsiteX67" fmla="*/ 2870984 w 5272699"/>
                    <a:gd name="connsiteY67" fmla="*/ 4908987 h 5067300"/>
                    <a:gd name="connsiteX68" fmla="*/ 3573709 w 5272699"/>
                    <a:gd name="connsiteY68" fmla="*/ 3864928 h 5067300"/>
                    <a:gd name="connsiteX69" fmla="*/ 4918359 w 5272699"/>
                    <a:gd name="connsiteY69" fmla="*/ 3864928 h 5067300"/>
                    <a:gd name="connsiteX70" fmla="*/ 2870984 w 5272699"/>
                    <a:gd name="connsiteY70" fmla="*/ 4908987 h 5067300"/>
                    <a:gd name="connsiteX71" fmla="*/ 2401715 w 5272699"/>
                    <a:gd name="connsiteY71" fmla="*/ 4908987 h 5067300"/>
                    <a:gd name="connsiteX72" fmla="*/ 354340 w 5272699"/>
                    <a:gd name="connsiteY72" fmla="*/ 3864928 h 5067300"/>
                    <a:gd name="connsiteX73" fmla="*/ 1698990 w 5272699"/>
                    <a:gd name="connsiteY73" fmla="*/ 3864928 h 5067300"/>
                    <a:gd name="connsiteX74" fmla="*/ 2401715 w 5272699"/>
                    <a:gd name="connsiteY74" fmla="*/ 4908987 h 5067300"/>
                    <a:gd name="connsiteX75" fmla="*/ 2705468 w 5272699"/>
                    <a:gd name="connsiteY75" fmla="*/ 4917797 h 5067300"/>
                    <a:gd name="connsiteX76" fmla="*/ 2705468 w 5272699"/>
                    <a:gd name="connsiteY76" fmla="*/ 2683471 h 5067300"/>
                    <a:gd name="connsiteX77" fmla="*/ 3457397 w 5272699"/>
                    <a:gd name="connsiteY77" fmla="*/ 3800634 h 5067300"/>
                    <a:gd name="connsiteX78" fmla="*/ 2705468 w 5272699"/>
                    <a:gd name="connsiteY78" fmla="*/ 4917797 h 5067300"/>
                    <a:gd name="connsiteX79" fmla="*/ 2567231 w 5272699"/>
                    <a:gd name="connsiteY79" fmla="*/ 4917797 h 5067300"/>
                    <a:gd name="connsiteX80" fmla="*/ 1815302 w 5272699"/>
                    <a:gd name="connsiteY80" fmla="*/ 3800634 h 5067300"/>
                    <a:gd name="connsiteX81" fmla="*/ 2567231 w 5272699"/>
                    <a:gd name="connsiteY81" fmla="*/ 2683471 h 5067300"/>
                    <a:gd name="connsiteX82" fmla="*/ 2567231 w 5272699"/>
                    <a:gd name="connsiteY82" fmla="*/ 4917797 h 5067300"/>
                    <a:gd name="connsiteX83" fmla="*/ 2952070 w 5272699"/>
                    <a:gd name="connsiteY83" fmla="*/ 5001260 h 5067300"/>
                    <a:gd name="connsiteX84" fmla="*/ 5012063 w 5272699"/>
                    <a:gd name="connsiteY84" fmla="*/ 3950766 h 5067300"/>
                    <a:gd name="connsiteX85" fmla="*/ 4305007 w 5272699"/>
                    <a:gd name="connsiteY85" fmla="*/ 5001260 h 5067300"/>
                    <a:gd name="connsiteX86" fmla="*/ 2952070 w 5272699"/>
                    <a:gd name="connsiteY86" fmla="*/ 5001260 h 5067300"/>
                    <a:gd name="connsiteX87" fmla="*/ 967692 w 5272699"/>
                    <a:gd name="connsiteY87" fmla="*/ 5001260 h 5067300"/>
                    <a:gd name="connsiteX88" fmla="*/ 260636 w 5272699"/>
                    <a:gd name="connsiteY88" fmla="*/ 3950766 h 5067300"/>
                    <a:gd name="connsiteX89" fmla="*/ 2320629 w 5272699"/>
                    <a:gd name="connsiteY89" fmla="*/ 5001260 h 5067300"/>
                    <a:gd name="connsiteX90" fmla="*/ 967692 w 5272699"/>
                    <a:gd name="connsiteY90" fmla="*/ 5001260 h 5067300"/>
                    <a:gd name="connsiteX91" fmla="*/ 0 w 5272699"/>
                    <a:gd name="connsiteY91" fmla="*/ 5067300 h 5067300"/>
                    <a:gd name="connsiteX92" fmla="*/ 68400 w 5272699"/>
                    <a:gd name="connsiteY92" fmla="*/ 5067300 h 5067300"/>
                    <a:gd name="connsiteX93" fmla="*/ 68400 w 5272699"/>
                    <a:gd name="connsiteY93" fmla="*/ 3902258 h 5067300"/>
                    <a:gd name="connsiteX94" fmla="*/ 852555 w 5272699"/>
                    <a:gd name="connsiteY94" fmla="*/ 5067300 h 5067300"/>
                    <a:gd name="connsiteX95" fmla="*/ 4420144 w 5272699"/>
                    <a:gd name="connsiteY95" fmla="*/ 5067300 h 5067300"/>
                    <a:gd name="connsiteX96" fmla="*/ 5204299 w 5272699"/>
                    <a:gd name="connsiteY96" fmla="*/ 3902258 h 5067300"/>
                    <a:gd name="connsiteX97" fmla="*/ 5204299 w 5272699"/>
                    <a:gd name="connsiteY97" fmla="*/ 5067300 h 5067300"/>
                    <a:gd name="connsiteX98" fmla="*/ 5272699 w 5272699"/>
                    <a:gd name="connsiteY98" fmla="*/ 5067300 h 5067300"/>
                    <a:gd name="connsiteX99" fmla="*/ 5272699 w 5272699"/>
                    <a:gd name="connsiteY99" fmla="*/ 3800634 h 5067300"/>
                    <a:gd name="connsiteX100" fmla="*/ 5272699 w 5272699"/>
                    <a:gd name="connsiteY100" fmla="*/ 0 h 5067300"/>
                    <a:gd name="connsiteX101" fmla="*/ 5204299 w 5272699"/>
                    <a:gd name="connsiteY101" fmla="*/ 0 h 5067300"/>
                    <a:gd name="connsiteX102" fmla="*/ 5204299 w 5272699"/>
                    <a:gd name="connsiteY102" fmla="*/ 1165360 h 5067300"/>
                    <a:gd name="connsiteX103" fmla="*/ 4419930 w 5272699"/>
                    <a:gd name="connsiteY103" fmla="*/ 0 h 5067300"/>
                    <a:gd name="connsiteX104" fmla="*/ 852769 w 5272699"/>
                    <a:gd name="connsiteY104" fmla="*/ 0 h 5067300"/>
                    <a:gd name="connsiteX105" fmla="*/ 68400 w 5272699"/>
                    <a:gd name="connsiteY105" fmla="*/ 1165360 h 5067300"/>
                    <a:gd name="connsiteX106" fmla="*/ 68400 w 5272699"/>
                    <a:gd name="connsiteY106" fmla="*/ 0 h 5067300"/>
                    <a:gd name="connsiteX107" fmla="*/ 0 w 5272699"/>
                    <a:gd name="connsiteY107" fmla="*/ 0 h 5067300"/>
                    <a:gd name="connsiteX108" fmla="*/ 0 w 5272699"/>
                    <a:gd name="connsiteY108" fmla="*/ 3800634 h 5067300"/>
                    <a:gd name="connsiteX109" fmla="*/ 0 w 5272699"/>
                    <a:gd name="connsiteY109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3699010 h 5067300"/>
                    <a:gd name="connsiteX53" fmla="*/ 68400 w 5272699"/>
                    <a:gd name="connsiteY53" fmla="*/ 3699010 h 5067300"/>
                    <a:gd name="connsiteX54" fmla="*/ 68400 w 5272699"/>
                    <a:gd name="connsiteY54" fmla="*/ 1368608 h 5067300"/>
                    <a:gd name="connsiteX55" fmla="*/ 852555 w 5272699"/>
                    <a:gd name="connsiteY55" fmla="*/ 2533650 h 5067300"/>
                    <a:gd name="connsiteX56" fmla="*/ 852769 w 5272699"/>
                    <a:gd name="connsiteY56" fmla="*/ 2533650 h 5067300"/>
                    <a:gd name="connsiteX57" fmla="*/ 68400 w 5272699"/>
                    <a:gd name="connsiteY57" fmla="*/ 3699010 h 5067300"/>
                    <a:gd name="connsiteX58" fmla="*/ 3573709 w 5272699"/>
                    <a:gd name="connsiteY58" fmla="*/ 3736340 h 5067300"/>
                    <a:gd name="connsiteX59" fmla="*/ 2870984 w 5272699"/>
                    <a:gd name="connsiteY59" fmla="*/ 2692281 h 5067300"/>
                    <a:gd name="connsiteX60" fmla="*/ 4918359 w 5272699"/>
                    <a:gd name="connsiteY60" fmla="*/ 3736340 h 5067300"/>
                    <a:gd name="connsiteX61" fmla="*/ 3573709 w 5272699"/>
                    <a:gd name="connsiteY61" fmla="*/ 3736340 h 5067300"/>
                    <a:gd name="connsiteX62" fmla="*/ 354340 w 5272699"/>
                    <a:gd name="connsiteY62" fmla="*/ 3736340 h 5067300"/>
                    <a:gd name="connsiteX63" fmla="*/ 2401715 w 5272699"/>
                    <a:gd name="connsiteY63" fmla="*/ 2692281 h 5067300"/>
                    <a:gd name="connsiteX64" fmla="*/ 1698990 w 5272699"/>
                    <a:gd name="connsiteY64" fmla="*/ 3736340 h 5067300"/>
                    <a:gd name="connsiteX65" fmla="*/ 354340 w 5272699"/>
                    <a:gd name="connsiteY65" fmla="*/ 3736340 h 5067300"/>
                    <a:gd name="connsiteX66" fmla="*/ 2870984 w 5272699"/>
                    <a:gd name="connsiteY66" fmla="*/ 4908987 h 5067300"/>
                    <a:gd name="connsiteX67" fmla="*/ 3573709 w 5272699"/>
                    <a:gd name="connsiteY67" fmla="*/ 3864928 h 5067300"/>
                    <a:gd name="connsiteX68" fmla="*/ 4918359 w 5272699"/>
                    <a:gd name="connsiteY68" fmla="*/ 3864928 h 5067300"/>
                    <a:gd name="connsiteX69" fmla="*/ 2870984 w 5272699"/>
                    <a:gd name="connsiteY69" fmla="*/ 4908987 h 5067300"/>
                    <a:gd name="connsiteX70" fmla="*/ 2401715 w 5272699"/>
                    <a:gd name="connsiteY70" fmla="*/ 4908987 h 5067300"/>
                    <a:gd name="connsiteX71" fmla="*/ 354340 w 5272699"/>
                    <a:gd name="connsiteY71" fmla="*/ 3864928 h 5067300"/>
                    <a:gd name="connsiteX72" fmla="*/ 1698990 w 5272699"/>
                    <a:gd name="connsiteY72" fmla="*/ 3864928 h 5067300"/>
                    <a:gd name="connsiteX73" fmla="*/ 2401715 w 5272699"/>
                    <a:gd name="connsiteY73" fmla="*/ 4908987 h 5067300"/>
                    <a:gd name="connsiteX74" fmla="*/ 2705468 w 5272699"/>
                    <a:gd name="connsiteY74" fmla="*/ 4917797 h 5067300"/>
                    <a:gd name="connsiteX75" fmla="*/ 2705468 w 5272699"/>
                    <a:gd name="connsiteY75" fmla="*/ 2683471 h 5067300"/>
                    <a:gd name="connsiteX76" fmla="*/ 3457397 w 5272699"/>
                    <a:gd name="connsiteY76" fmla="*/ 3800634 h 5067300"/>
                    <a:gd name="connsiteX77" fmla="*/ 2705468 w 5272699"/>
                    <a:gd name="connsiteY77" fmla="*/ 4917797 h 5067300"/>
                    <a:gd name="connsiteX78" fmla="*/ 2567231 w 5272699"/>
                    <a:gd name="connsiteY78" fmla="*/ 4917797 h 5067300"/>
                    <a:gd name="connsiteX79" fmla="*/ 1815302 w 5272699"/>
                    <a:gd name="connsiteY79" fmla="*/ 3800634 h 5067300"/>
                    <a:gd name="connsiteX80" fmla="*/ 2567231 w 5272699"/>
                    <a:gd name="connsiteY80" fmla="*/ 2683471 h 5067300"/>
                    <a:gd name="connsiteX81" fmla="*/ 2567231 w 5272699"/>
                    <a:gd name="connsiteY81" fmla="*/ 4917797 h 5067300"/>
                    <a:gd name="connsiteX82" fmla="*/ 2952070 w 5272699"/>
                    <a:gd name="connsiteY82" fmla="*/ 5001260 h 5067300"/>
                    <a:gd name="connsiteX83" fmla="*/ 5012063 w 5272699"/>
                    <a:gd name="connsiteY83" fmla="*/ 3950766 h 5067300"/>
                    <a:gd name="connsiteX84" fmla="*/ 4305007 w 5272699"/>
                    <a:gd name="connsiteY84" fmla="*/ 5001260 h 5067300"/>
                    <a:gd name="connsiteX85" fmla="*/ 2952070 w 5272699"/>
                    <a:gd name="connsiteY85" fmla="*/ 5001260 h 5067300"/>
                    <a:gd name="connsiteX86" fmla="*/ 967692 w 5272699"/>
                    <a:gd name="connsiteY86" fmla="*/ 5001260 h 5067300"/>
                    <a:gd name="connsiteX87" fmla="*/ 260636 w 5272699"/>
                    <a:gd name="connsiteY87" fmla="*/ 3950766 h 5067300"/>
                    <a:gd name="connsiteX88" fmla="*/ 2320629 w 5272699"/>
                    <a:gd name="connsiteY88" fmla="*/ 5001260 h 5067300"/>
                    <a:gd name="connsiteX89" fmla="*/ 967692 w 5272699"/>
                    <a:gd name="connsiteY89" fmla="*/ 5001260 h 5067300"/>
                    <a:gd name="connsiteX90" fmla="*/ 0 w 5272699"/>
                    <a:gd name="connsiteY90" fmla="*/ 5067300 h 5067300"/>
                    <a:gd name="connsiteX91" fmla="*/ 68400 w 5272699"/>
                    <a:gd name="connsiteY91" fmla="*/ 5067300 h 5067300"/>
                    <a:gd name="connsiteX92" fmla="*/ 68400 w 5272699"/>
                    <a:gd name="connsiteY92" fmla="*/ 3902258 h 5067300"/>
                    <a:gd name="connsiteX93" fmla="*/ 852555 w 5272699"/>
                    <a:gd name="connsiteY93" fmla="*/ 5067300 h 5067300"/>
                    <a:gd name="connsiteX94" fmla="*/ 4420144 w 5272699"/>
                    <a:gd name="connsiteY94" fmla="*/ 5067300 h 5067300"/>
                    <a:gd name="connsiteX95" fmla="*/ 5204299 w 5272699"/>
                    <a:gd name="connsiteY95" fmla="*/ 3902258 h 5067300"/>
                    <a:gd name="connsiteX96" fmla="*/ 5204299 w 5272699"/>
                    <a:gd name="connsiteY96" fmla="*/ 5067300 h 5067300"/>
                    <a:gd name="connsiteX97" fmla="*/ 5272699 w 5272699"/>
                    <a:gd name="connsiteY97" fmla="*/ 5067300 h 5067300"/>
                    <a:gd name="connsiteX98" fmla="*/ 5272699 w 5272699"/>
                    <a:gd name="connsiteY98" fmla="*/ 3800634 h 5067300"/>
                    <a:gd name="connsiteX99" fmla="*/ 5272699 w 5272699"/>
                    <a:gd name="connsiteY99" fmla="*/ 0 h 5067300"/>
                    <a:gd name="connsiteX100" fmla="*/ 5204299 w 5272699"/>
                    <a:gd name="connsiteY100" fmla="*/ 0 h 5067300"/>
                    <a:gd name="connsiteX101" fmla="*/ 5204299 w 5272699"/>
                    <a:gd name="connsiteY101" fmla="*/ 1165360 h 5067300"/>
                    <a:gd name="connsiteX102" fmla="*/ 4419930 w 5272699"/>
                    <a:gd name="connsiteY102" fmla="*/ 0 h 5067300"/>
                    <a:gd name="connsiteX103" fmla="*/ 852769 w 5272699"/>
                    <a:gd name="connsiteY103" fmla="*/ 0 h 5067300"/>
                    <a:gd name="connsiteX104" fmla="*/ 68400 w 5272699"/>
                    <a:gd name="connsiteY104" fmla="*/ 1165360 h 5067300"/>
                    <a:gd name="connsiteX105" fmla="*/ 68400 w 5272699"/>
                    <a:gd name="connsiteY105" fmla="*/ 0 h 5067300"/>
                    <a:gd name="connsiteX106" fmla="*/ 0 w 5272699"/>
                    <a:gd name="connsiteY106" fmla="*/ 0 h 5067300"/>
                    <a:gd name="connsiteX107" fmla="*/ 0 w 5272699"/>
                    <a:gd name="connsiteY107" fmla="*/ 3800634 h 5067300"/>
                    <a:gd name="connsiteX108" fmla="*/ 0 w 5272699"/>
                    <a:gd name="connsiteY108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3699010 h 5067300"/>
                    <a:gd name="connsiteX53" fmla="*/ 68400 w 5272699"/>
                    <a:gd name="connsiteY53" fmla="*/ 3699010 h 5067300"/>
                    <a:gd name="connsiteX54" fmla="*/ 68400 w 5272699"/>
                    <a:gd name="connsiteY54" fmla="*/ 1368608 h 5067300"/>
                    <a:gd name="connsiteX55" fmla="*/ 852555 w 5272699"/>
                    <a:gd name="connsiteY55" fmla="*/ 2533650 h 5067300"/>
                    <a:gd name="connsiteX56" fmla="*/ 852769 w 5272699"/>
                    <a:gd name="connsiteY56" fmla="*/ 2533650 h 5067300"/>
                    <a:gd name="connsiteX57" fmla="*/ 68400 w 5272699"/>
                    <a:gd name="connsiteY57" fmla="*/ 3699010 h 5067300"/>
                    <a:gd name="connsiteX58" fmla="*/ 3573709 w 5272699"/>
                    <a:gd name="connsiteY58" fmla="*/ 3736340 h 5067300"/>
                    <a:gd name="connsiteX59" fmla="*/ 2870984 w 5272699"/>
                    <a:gd name="connsiteY59" fmla="*/ 2692281 h 5067300"/>
                    <a:gd name="connsiteX60" fmla="*/ 4918359 w 5272699"/>
                    <a:gd name="connsiteY60" fmla="*/ 3736340 h 5067300"/>
                    <a:gd name="connsiteX61" fmla="*/ 3573709 w 5272699"/>
                    <a:gd name="connsiteY61" fmla="*/ 3736340 h 5067300"/>
                    <a:gd name="connsiteX62" fmla="*/ 354340 w 5272699"/>
                    <a:gd name="connsiteY62" fmla="*/ 3736340 h 5067300"/>
                    <a:gd name="connsiteX63" fmla="*/ 2401715 w 5272699"/>
                    <a:gd name="connsiteY63" fmla="*/ 2692281 h 5067300"/>
                    <a:gd name="connsiteX64" fmla="*/ 1698990 w 5272699"/>
                    <a:gd name="connsiteY64" fmla="*/ 3736340 h 5067300"/>
                    <a:gd name="connsiteX65" fmla="*/ 354340 w 5272699"/>
                    <a:gd name="connsiteY65" fmla="*/ 3736340 h 5067300"/>
                    <a:gd name="connsiteX66" fmla="*/ 2870984 w 5272699"/>
                    <a:gd name="connsiteY66" fmla="*/ 4908987 h 5067300"/>
                    <a:gd name="connsiteX67" fmla="*/ 3573709 w 5272699"/>
                    <a:gd name="connsiteY67" fmla="*/ 3864928 h 5067300"/>
                    <a:gd name="connsiteX68" fmla="*/ 4918359 w 5272699"/>
                    <a:gd name="connsiteY68" fmla="*/ 3864928 h 5067300"/>
                    <a:gd name="connsiteX69" fmla="*/ 2870984 w 5272699"/>
                    <a:gd name="connsiteY69" fmla="*/ 4908987 h 5067300"/>
                    <a:gd name="connsiteX70" fmla="*/ 2401715 w 5272699"/>
                    <a:gd name="connsiteY70" fmla="*/ 4908987 h 5067300"/>
                    <a:gd name="connsiteX71" fmla="*/ 354340 w 5272699"/>
                    <a:gd name="connsiteY71" fmla="*/ 3864928 h 5067300"/>
                    <a:gd name="connsiteX72" fmla="*/ 1698990 w 5272699"/>
                    <a:gd name="connsiteY72" fmla="*/ 3864928 h 5067300"/>
                    <a:gd name="connsiteX73" fmla="*/ 2401715 w 5272699"/>
                    <a:gd name="connsiteY73" fmla="*/ 4908987 h 5067300"/>
                    <a:gd name="connsiteX74" fmla="*/ 2705468 w 5272699"/>
                    <a:gd name="connsiteY74" fmla="*/ 4917797 h 5067300"/>
                    <a:gd name="connsiteX75" fmla="*/ 2705468 w 5272699"/>
                    <a:gd name="connsiteY75" fmla="*/ 2683471 h 5067300"/>
                    <a:gd name="connsiteX76" fmla="*/ 3457397 w 5272699"/>
                    <a:gd name="connsiteY76" fmla="*/ 3800634 h 5067300"/>
                    <a:gd name="connsiteX77" fmla="*/ 2705468 w 5272699"/>
                    <a:gd name="connsiteY77" fmla="*/ 4917797 h 5067300"/>
                    <a:gd name="connsiteX78" fmla="*/ 2567231 w 5272699"/>
                    <a:gd name="connsiteY78" fmla="*/ 4917797 h 5067300"/>
                    <a:gd name="connsiteX79" fmla="*/ 1815302 w 5272699"/>
                    <a:gd name="connsiteY79" fmla="*/ 3800634 h 5067300"/>
                    <a:gd name="connsiteX80" fmla="*/ 2567231 w 5272699"/>
                    <a:gd name="connsiteY80" fmla="*/ 2683471 h 5067300"/>
                    <a:gd name="connsiteX81" fmla="*/ 2567231 w 5272699"/>
                    <a:gd name="connsiteY81" fmla="*/ 4917797 h 5067300"/>
                    <a:gd name="connsiteX82" fmla="*/ 2952070 w 5272699"/>
                    <a:gd name="connsiteY82" fmla="*/ 5001260 h 5067300"/>
                    <a:gd name="connsiteX83" fmla="*/ 5012063 w 5272699"/>
                    <a:gd name="connsiteY83" fmla="*/ 3950766 h 5067300"/>
                    <a:gd name="connsiteX84" fmla="*/ 4305007 w 5272699"/>
                    <a:gd name="connsiteY84" fmla="*/ 5001260 h 5067300"/>
                    <a:gd name="connsiteX85" fmla="*/ 2952070 w 5272699"/>
                    <a:gd name="connsiteY85" fmla="*/ 5001260 h 5067300"/>
                    <a:gd name="connsiteX86" fmla="*/ 967692 w 5272699"/>
                    <a:gd name="connsiteY86" fmla="*/ 5001260 h 5067300"/>
                    <a:gd name="connsiteX87" fmla="*/ 260636 w 5272699"/>
                    <a:gd name="connsiteY87" fmla="*/ 3950766 h 5067300"/>
                    <a:gd name="connsiteX88" fmla="*/ 2320629 w 5272699"/>
                    <a:gd name="connsiteY88" fmla="*/ 5001260 h 5067300"/>
                    <a:gd name="connsiteX89" fmla="*/ 967692 w 5272699"/>
                    <a:gd name="connsiteY89" fmla="*/ 5001260 h 5067300"/>
                    <a:gd name="connsiteX90" fmla="*/ 0 w 5272699"/>
                    <a:gd name="connsiteY90" fmla="*/ 5067300 h 5067300"/>
                    <a:gd name="connsiteX91" fmla="*/ 68400 w 5272699"/>
                    <a:gd name="connsiteY91" fmla="*/ 5067300 h 5067300"/>
                    <a:gd name="connsiteX92" fmla="*/ 68400 w 5272699"/>
                    <a:gd name="connsiteY92" fmla="*/ 3902258 h 5067300"/>
                    <a:gd name="connsiteX93" fmla="*/ 852555 w 5272699"/>
                    <a:gd name="connsiteY93" fmla="*/ 5067300 h 5067300"/>
                    <a:gd name="connsiteX94" fmla="*/ 4420144 w 5272699"/>
                    <a:gd name="connsiteY94" fmla="*/ 5067300 h 5067300"/>
                    <a:gd name="connsiteX95" fmla="*/ 5204299 w 5272699"/>
                    <a:gd name="connsiteY95" fmla="*/ 3902258 h 5067300"/>
                    <a:gd name="connsiteX96" fmla="*/ 5204299 w 5272699"/>
                    <a:gd name="connsiteY96" fmla="*/ 5067300 h 5067300"/>
                    <a:gd name="connsiteX97" fmla="*/ 5272699 w 5272699"/>
                    <a:gd name="connsiteY97" fmla="*/ 5067300 h 5067300"/>
                    <a:gd name="connsiteX98" fmla="*/ 5272699 w 5272699"/>
                    <a:gd name="connsiteY98" fmla="*/ 0 h 5067300"/>
                    <a:gd name="connsiteX99" fmla="*/ 5204299 w 5272699"/>
                    <a:gd name="connsiteY99" fmla="*/ 0 h 5067300"/>
                    <a:gd name="connsiteX100" fmla="*/ 5204299 w 5272699"/>
                    <a:gd name="connsiteY100" fmla="*/ 1165360 h 5067300"/>
                    <a:gd name="connsiteX101" fmla="*/ 4419930 w 5272699"/>
                    <a:gd name="connsiteY101" fmla="*/ 0 h 5067300"/>
                    <a:gd name="connsiteX102" fmla="*/ 852769 w 5272699"/>
                    <a:gd name="connsiteY102" fmla="*/ 0 h 5067300"/>
                    <a:gd name="connsiteX103" fmla="*/ 68400 w 5272699"/>
                    <a:gd name="connsiteY103" fmla="*/ 1165360 h 5067300"/>
                    <a:gd name="connsiteX104" fmla="*/ 68400 w 5272699"/>
                    <a:gd name="connsiteY104" fmla="*/ 0 h 5067300"/>
                    <a:gd name="connsiteX105" fmla="*/ 0 w 5272699"/>
                    <a:gd name="connsiteY105" fmla="*/ 0 h 5067300"/>
                    <a:gd name="connsiteX106" fmla="*/ 0 w 5272699"/>
                    <a:gd name="connsiteY106" fmla="*/ 3800634 h 5067300"/>
                    <a:gd name="connsiteX107" fmla="*/ 0 w 5272699"/>
                    <a:gd name="connsiteY107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3699010 h 5067300"/>
                    <a:gd name="connsiteX53" fmla="*/ 68400 w 5272699"/>
                    <a:gd name="connsiteY53" fmla="*/ 3699010 h 5067300"/>
                    <a:gd name="connsiteX54" fmla="*/ 68400 w 5272699"/>
                    <a:gd name="connsiteY54" fmla="*/ 1368608 h 5067300"/>
                    <a:gd name="connsiteX55" fmla="*/ 852555 w 5272699"/>
                    <a:gd name="connsiteY55" fmla="*/ 2533650 h 5067300"/>
                    <a:gd name="connsiteX56" fmla="*/ 852769 w 5272699"/>
                    <a:gd name="connsiteY56" fmla="*/ 2533650 h 5067300"/>
                    <a:gd name="connsiteX57" fmla="*/ 68400 w 5272699"/>
                    <a:gd name="connsiteY57" fmla="*/ 3699010 h 5067300"/>
                    <a:gd name="connsiteX58" fmla="*/ 3573709 w 5272699"/>
                    <a:gd name="connsiteY58" fmla="*/ 3736340 h 5067300"/>
                    <a:gd name="connsiteX59" fmla="*/ 2870984 w 5272699"/>
                    <a:gd name="connsiteY59" fmla="*/ 2692281 h 5067300"/>
                    <a:gd name="connsiteX60" fmla="*/ 4918359 w 5272699"/>
                    <a:gd name="connsiteY60" fmla="*/ 3736340 h 5067300"/>
                    <a:gd name="connsiteX61" fmla="*/ 3573709 w 5272699"/>
                    <a:gd name="connsiteY61" fmla="*/ 3736340 h 5067300"/>
                    <a:gd name="connsiteX62" fmla="*/ 354340 w 5272699"/>
                    <a:gd name="connsiteY62" fmla="*/ 3736340 h 5067300"/>
                    <a:gd name="connsiteX63" fmla="*/ 2401715 w 5272699"/>
                    <a:gd name="connsiteY63" fmla="*/ 2692281 h 5067300"/>
                    <a:gd name="connsiteX64" fmla="*/ 1698990 w 5272699"/>
                    <a:gd name="connsiteY64" fmla="*/ 3736340 h 5067300"/>
                    <a:gd name="connsiteX65" fmla="*/ 354340 w 5272699"/>
                    <a:gd name="connsiteY65" fmla="*/ 3736340 h 5067300"/>
                    <a:gd name="connsiteX66" fmla="*/ 2870984 w 5272699"/>
                    <a:gd name="connsiteY66" fmla="*/ 4908987 h 5067300"/>
                    <a:gd name="connsiteX67" fmla="*/ 3573709 w 5272699"/>
                    <a:gd name="connsiteY67" fmla="*/ 3864928 h 5067300"/>
                    <a:gd name="connsiteX68" fmla="*/ 4918359 w 5272699"/>
                    <a:gd name="connsiteY68" fmla="*/ 3864928 h 5067300"/>
                    <a:gd name="connsiteX69" fmla="*/ 2870984 w 5272699"/>
                    <a:gd name="connsiteY69" fmla="*/ 4908987 h 5067300"/>
                    <a:gd name="connsiteX70" fmla="*/ 2401715 w 5272699"/>
                    <a:gd name="connsiteY70" fmla="*/ 4908987 h 5067300"/>
                    <a:gd name="connsiteX71" fmla="*/ 354340 w 5272699"/>
                    <a:gd name="connsiteY71" fmla="*/ 3864928 h 5067300"/>
                    <a:gd name="connsiteX72" fmla="*/ 1698990 w 5272699"/>
                    <a:gd name="connsiteY72" fmla="*/ 3864928 h 5067300"/>
                    <a:gd name="connsiteX73" fmla="*/ 2401715 w 5272699"/>
                    <a:gd name="connsiteY73" fmla="*/ 4908987 h 5067300"/>
                    <a:gd name="connsiteX74" fmla="*/ 2705468 w 5272699"/>
                    <a:gd name="connsiteY74" fmla="*/ 4917797 h 5067300"/>
                    <a:gd name="connsiteX75" fmla="*/ 2705468 w 5272699"/>
                    <a:gd name="connsiteY75" fmla="*/ 2683471 h 5067300"/>
                    <a:gd name="connsiteX76" fmla="*/ 3457397 w 5272699"/>
                    <a:gd name="connsiteY76" fmla="*/ 3800634 h 5067300"/>
                    <a:gd name="connsiteX77" fmla="*/ 2705468 w 5272699"/>
                    <a:gd name="connsiteY77" fmla="*/ 4917797 h 5067300"/>
                    <a:gd name="connsiteX78" fmla="*/ 2567231 w 5272699"/>
                    <a:gd name="connsiteY78" fmla="*/ 4917797 h 5067300"/>
                    <a:gd name="connsiteX79" fmla="*/ 1815302 w 5272699"/>
                    <a:gd name="connsiteY79" fmla="*/ 3800634 h 5067300"/>
                    <a:gd name="connsiteX80" fmla="*/ 2567231 w 5272699"/>
                    <a:gd name="connsiteY80" fmla="*/ 2683471 h 5067300"/>
                    <a:gd name="connsiteX81" fmla="*/ 2567231 w 5272699"/>
                    <a:gd name="connsiteY81" fmla="*/ 4917797 h 5067300"/>
                    <a:gd name="connsiteX82" fmla="*/ 2952070 w 5272699"/>
                    <a:gd name="connsiteY82" fmla="*/ 5001260 h 5067300"/>
                    <a:gd name="connsiteX83" fmla="*/ 5012063 w 5272699"/>
                    <a:gd name="connsiteY83" fmla="*/ 3950766 h 5067300"/>
                    <a:gd name="connsiteX84" fmla="*/ 4305007 w 5272699"/>
                    <a:gd name="connsiteY84" fmla="*/ 5001260 h 5067300"/>
                    <a:gd name="connsiteX85" fmla="*/ 2952070 w 5272699"/>
                    <a:gd name="connsiteY85" fmla="*/ 5001260 h 5067300"/>
                    <a:gd name="connsiteX86" fmla="*/ 967692 w 5272699"/>
                    <a:gd name="connsiteY86" fmla="*/ 5001260 h 5067300"/>
                    <a:gd name="connsiteX87" fmla="*/ 260636 w 5272699"/>
                    <a:gd name="connsiteY87" fmla="*/ 3950766 h 5067300"/>
                    <a:gd name="connsiteX88" fmla="*/ 2320629 w 5272699"/>
                    <a:gd name="connsiteY88" fmla="*/ 5001260 h 5067300"/>
                    <a:gd name="connsiteX89" fmla="*/ 967692 w 5272699"/>
                    <a:gd name="connsiteY89" fmla="*/ 5001260 h 5067300"/>
                    <a:gd name="connsiteX90" fmla="*/ 0 w 5272699"/>
                    <a:gd name="connsiteY90" fmla="*/ 5067300 h 5067300"/>
                    <a:gd name="connsiteX91" fmla="*/ 68400 w 5272699"/>
                    <a:gd name="connsiteY91" fmla="*/ 5067300 h 5067300"/>
                    <a:gd name="connsiteX92" fmla="*/ 68400 w 5272699"/>
                    <a:gd name="connsiteY92" fmla="*/ 3902258 h 5067300"/>
                    <a:gd name="connsiteX93" fmla="*/ 852555 w 5272699"/>
                    <a:gd name="connsiteY93" fmla="*/ 5067300 h 5067300"/>
                    <a:gd name="connsiteX94" fmla="*/ 4420144 w 5272699"/>
                    <a:gd name="connsiteY94" fmla="*/ 5067300 h 5067300"/>
                    <a:gd name="connsiteX95" fmla="*/ 5204299 w 5272699"/>
                    <a:gd name="connsiteY95" fmla="*/ 3902258 h 5067300"/>
                    <a:gd name="connsiteX96" fmla="*/ 5204299 w 5272699"/>
                    <a:gd name="connsiteY96" fmla="*/ 5067300 h 5067300"/>
                    <a:gd name="connsiteX97" fmla="*/ 5272699 w 5272699"/>
                    <a:gd name="connsiteY97" fmla="*/ 5067300 h 5067300"/>
                    <a:gd name="connsiteX98" fmla="*/ 5272699 w 5272699"/>
                    <a:gd name="connsiteY98" fmla="*/ 0 h 5067300"/>
                    <a:gd name="connsiteX99" fmla="*/ 5204299 w 5272699"/>
                    <a:gd name="connsiteY99" fmla="*/ 0 h 5067300"/>
                    <a:gd name="connsiteX100" fmla="*/ 5204299 w 5272699"/>
                    <a:gd name="connsiteY100" fmla="*/ 1165360 h 5067300"/>
                    <a:gd name="connsiteX101" fmla="*/ 4419930 w 5272699"/>
                    <a:gd name="connsiteY101" fmla="*/ 0 h 5067300"/>
                    <a:gd name="connsiteX102" fmla="*/ 852769 w 5272699"/>
                    <a:gd name="connsiteY102" fmla="*/ 0 h 5067300"/>
                    <a:gd name="connsiteX103" fmla="*/ 68400 w 5272699"/>
                    <a:gd name="connsiteY103" fmla="*/ 1165360 h 5067300"/>
                    <a:gd name="connsiteX104" fmla="*/ 68400 w 5272699"/>
                    <a:gd name="connsiteY104" fmla="*/ 0 h 5067300"/>
                    <a:gd name="connsiteX105" fmla="*/ 0 w 5272699"/>
                    <a:gd name="connsiteY105" fmla="*/ 0 h 5067300"/>
                    <a:gd name="connsiteX106" fmla="*/ 0 w 5272699"/>
                    <a:gd name="connsiteY106" fmla="*/ 5067300 h 5067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</a:cxnLst>
                  <a:rect l="l" t="t" r="r" b="b"/>
                  <a:pathLst>
                    <a:path w="5272699" h="5067300">
                      <a:moveTo>
                        <a:pt x="5012063" y="1116852"/>
                      </a:moveTo>
                      <a:lnTo>
                        <a:pt x="2952070" y="66358"/>
                      </a:lnTo>
                      <a:lnTo>
                        <a:pt x="4305007" y="66358"/>
                      </a:lnTo>
                      <a:lnTo>
                        <a:pt x="5012063" y="1116852"/>
                      </a:lnTo>
                      <a:close/>
                      <a:moveTo>
                        <a:pt x="260636" y="1116852"/>
                      </a:moveTo>
                      <a:lnTo>
                        <a:pt x="967692" y="66358"/>
                      </a:lnTo>
                      <a:lnTo>
                        <a:pt x="2320629" y="66358"/>
                      </a:lnTo>
                      <a:lnTo>
                        <a:pt x="260636" y="1116852"/>
                      </a:lnTo>
                      <a:close/>
                      <a:moveTo>
                        <a:pt x="3573709" y="1202690"/>
                      </a:moveTo>
                      <a:lnTo>
                        <a:pt x="2870984" y="158631"/>
                      </a:lnTo>
                      <a:lnTo>
                        <a:pt x="4918359" y="1202690"/>
                      </a:lnTo>
                      <a:lnTo>
                        <a:pt x="3573709" y="1202690"/>
                      </a:lnTo>
                      <a:close/>
                      <a:moveTo>
                        <a:pt x="354340" y="1202690"/>
                      </a:moveTo>
                      <a:lnTo>
                        <a:pt x="2401715" y="158631"/>
                      </a:lnTo>
                      <a:lnTo>
                        <a:pt x="1698990" y="1202690"/>
                      </a:lnTo>
                      <a:lnTo>
                        <a:pt x="354340" y="1202690"/>
                      </a:lnTo>
                      <a:close/>
                      <a:moveTo>
                        <a:pt x="2870984" y="2375337"/>
                      </a:moveTo>
                      <a:lnTo>
                        <a:pt x="3573709" y="1331278"/>
                      </a:lnTo>
                      <a:lnTo>
                        <a:pt x="4918359" y="1331278"/>
                      </a:lnTo>
                      <a:lnTo>
                        <a:pt x="2870984" y="2375337"/>
                      </a:lnTo>
                      <a:close/>
                      <a:moveTo>
                        <a:pt x="2401715" y="2375337"/>
                      </a:moveTo>
                      <a:lnTo>
                        <a:pt x="354340" y="1331278"/>
                      </a:lnTo>
                      <a:lnTo>
                        <a:pt x="1698990" y="1331278"/>
                      </a:lnTo>
                      <a:lnTo>
                        <a:pt x="2401715" y="2375337"/>
                      </a:lnTo>
                      <a:close/>
                      <a:moveTo>
                        <a:pt x="2705468" y="2384147"/>
                      </a:moveTo>
                      <a:lnTo>
                        <a:pt x="2705468" y="149821"/>
                      </a:lnTo>
                      <a:lnTo>
                        <a:pt x="3457397" y="1266984"/>
                      </a:lnTo>
                      <a:lnTo>
                        <a:pt x="2705468" y="2384147"/>
                      </a:lnTo>
                      <a:close/>
                      <a:moveTo>
                        <a:pt x="2567231" y="2384147"/>
                      </a:moveTo>
                      <a:lnTo>
                        <a:pt x="1815302" y="1266984"/>
                      </a:lnTo>
                      <a:lnTo>
                        <a:pt x="2567231" y="149821"/>
                      </a:lnTo>
                      <a:lnTo>
                        <a:pt x="2567231" y="2384147"/>
                      </a:lnTo>
                      <a:close/>
                      <a:moveTo>
                        <a:pt x="2952070" y="2467610"/>
                      </a:moveTo>
                      <a:lnTo>
                        <a:pt x="5012063" y="1417116"/>
                      </a:lnTo>
                      <a:lnTo>
                        <a:pt x="4305007" y="2467610"/>
                      </a:lnTo>
                      <a:lnTo>
                        <a:pt x="2952070" y="2467610"/>
                      </a:lnTo>
                      <a:close/>
                      <a:moveTo>
                        <a:pt x="967692" y="2467610"/>
                      </a:moveTo>
                      <a:lnTo>
                        <a:pt x="260636" y="1417116"/>
                      </a:lnTo>
                      <a:lnTo>
                        <a:pt x="2320629" y="2467610"/>
                      </a:lnTo>
                      <a:lnTo>
                        <a:pt x="967692" y="2467610"/>
                      </a:lnTo>
                      <a:close/>
                      <a:moveTo>
                        <a:pt x="5012063" y="3650502"/>
                      </a:moveTo>
                      <a:lnTo>
                        <a:pt x="2952070" y="2600008"/>
                      </a:lnTo>
                      <a:lnTo>
                        <a:pt x="4305007" y="2600008"/>
                      </a:lnTo>
                      <a:lnTo>
                        <a:pt x="5012063" y="3650502"/>
                      </a:lnTo>
                      <a:close/>
                      <a:moveTo>
                        <a:pt x="260636" y="3650502"/>
                      </a:moveTo>
                      <a:lnTo>
                        <a:pt x="967692" y="2600008"/>
                      </a:lnTo>
                      <a:lnTo>
                        <a:pt x="2320629" y="2600008"/>
                      </a:lnTo>
                      <a:lnTo>
                        <a:pt x="260636" y="3650502"/>
                      </a:lnTo>
                      <a:close/>
                      <a:moveTo>
                        <a:pt x="5204299" y="3699010"/>
                      </a:moveTo>
                      <a:lnTo>
                        <a:pt x="4419930" y="2533650"/>
                      </a:lnTo>
                      <a:lnTo>
                        <a:pt x="4420144" y="2533650"/>
                      </a:lnTo>
                      <a:lnTo>
                        <a:pt x="5204299" y="1368608"/>
                      </a:lnTo>
                      <a:lnTo>
                        <a:pt x="5204299" y="3699010"/>
                      </a:lnTo>
                      <a:close/>
                      <a:moveTo>
                        <a:pt x="68400" y="3699010"/>
                      </a:moveTo>
                      <a:lnTo>
                        <a:pt x="68400" y="1368608"/>
                      </a:lnTo>
                      <a:lnTo>
                        <a:pt x="852555" y="2533650"/>
                      </a:lnTo>
                      <a:lnTo>
                        <a:pt x="852769" y="2533650"/>
                      </a:lnTo>
                      <a:lnTo>
                        <a:pt x="68400" y="3699010"/>
                      </a:lnTo>
                      <a:close/>
                      <a:moveTo>
                        <a:pt x="3573709" y="3736340"/>
                      </a:moveTo>
                      <a:lnTo>
                        <a:pt x="2870984" y="2692281"/>
                      </a:lnTo>
                      <a:lnTo>
                        <a:pt x="4918359" y="3736340"/>
                      </a:lnTo>
                      <a:lnTo>
                        <a:pt x="3573709" y="3736340"/>
                      </a:lnTo>
                      <a:close/>
                      <a:moveTo>
                        <a:pt x="354340" y="3736340"/>
                      </a:moveTo>
                      <a:lnTo>
                        <a:pt x="2401715" y="2692281"/>
                      </a:lnTo>
                      <a:lnTo>
                        <a:pt x="1698990" y="3736340"/>
                      </a:lnTo>
                      <a:lnTo>
                        <a:pt x="354340" y="3736340"/>
                      </a:lnTo>
                      <a:close/>
                      <a:moveTo>
                        <a:pt x="2870984" y="4908987"/>
                      </a:moveTo>
                      <a:lnTo>
                        <a:pt x="3573709" y="3864928"/>
                      </a:lnTo>
                      <a:lnTo>
                        <a:pt x="4918359" y="3864928"/>
                      </a:lnTo>
                      <a:lnTo>
                        <a:pt x="2870984" y="4908987"/>
                      </a:lnTo>
                      <a:close/>
                      <a:moveTo>
                        <a:pt x="2401715" y="4908987"/>
                      </a:moveTo>
                      <a:lnTo>
                        <a:pt x="354340" y="3864928"/>
                      </a:lnTo>
                      <a:lnTo>
                        <a:pt x="1698990" y="3864928"/>
                      </a:lnTo>
                      <a:lnTo>
                        <a:pt x="2401715" y="4908987"/>
                      </a:lnTo>
                      <a:close/>
                      <a:moveTo>
                        <a:pt x="2705468" y="4917797"/>
                      </a:moveTo>
                      <a:lnTo>
                        <a:pt x="2705468" y="2683471"/>
                      </a:lnTo>
                      <a:lnTo>
                        <a:pt x="3457397" y="3800634"/>
                      </a:lnTo>
                      <a:lnTo>
                        <a:pt x="2705468" y="4917797"/>
                      </a:lnTo>
                      <a:close/>
                      <a:moveTo>
                        <a:pt x="2567231" y="4917797"/>
                      </a:moveTo>
                      <a:lnTo>
                        <a:pt x="1815302" y="3800634"/>
                      </a:lnTo>
                      <a:lnTo>
                        <a:pt x="2567231" y="2683471"/>
                      </a:lnTo>
                      <a:lnTo>
                        <a:pt x="2567231" y="4917797"/>
                      </a:lnTo>
                      <a:close/>
                      <a:moveTo>
                        <a:pt x="2952070" y="5001260"/>
                      </a:moveTo>
                      <a:lnTo>
                        <a:pt x="5012063" y="3950766"/>
                      </a:lnTo>
                      <a:lnTo>
                        <a:pt x="4305007" y="5001260"/>
                      </a:lnTo>
                      <a:lnTo>
                        <a:pt x="2952070" y="5001260"/>
                      </a:lnTo>
                      <a:close/>
                      <a:moveTo>
                        <a:pt x="967692" y="5001260"/>
                      </a:moveTo>
                      <a:lnTo>
                        <a:pt x="260636" y="3950766"/>
                      </a:lnTo>
                      <a:lnTo>
                        <a:pt x="2320629" y="5001260"/>
                      </a:lnTo>
                      <a:lnTo>
                        <a:pt x="967692" y="5001260"/>
                      </a:lnTo>
                      <a:close/>
                      <a:moveTo>
                        <a:pt x="0" y="5067300"/>
                      </a:moveTo>
                      <a:lnTo>
                        <a:pt x="68400" y="5067300"/>
                      </a:lnTo>
                      <a:lnTo>
                        <a:pt x="68400" y="3902258"/>
                      </a:lnTo>
                      <a:lnTo>
                        <a:pt x="852555" y="5067300"/>
                      </a:lnTo>
                      <a:lnTo>
                        <a:pt x="4420144" y="5067300"/>
                      </a:lnTo>
                      <a:lnTo>
                        <a:pt x="5204299" y="3902258"/>
                      </a:lnTo>
                      <a:lnTo>
                        <a:pt x="5204299" y="5067300"/>
                      </a:lnTo>
                      <a:lnTo>
                        <a:pt x="5272699" y="5067300"/>
                      </a:lnTo>
                      <a:lnTo>
                        <a:pt x="5272699" y="0"/>
                      </a:lnTo>
                      <a:lnTo>
                        <a:pt x="5204299" y="0"/>
                      </a:lnTo>
                      <a:lnTo>
                        <a:pt x="5204299" y="1165360"/>
                      </a:lnTo>
                      <a:lnTo>
                        <a:pt x="4419930" y="0"/>
                      </a:lnTo>
                      <a:lnTo>
                        <a:pt x="852769" y="0"/>
                      </a:lnTo>
                      <a:lnTo>
                        <a:pt x="68400" y="1165360"/>
                      </a:lnTo>
                      <a:lnTo>
                        <a:pt x="68400" y="0"/>
                      </a:lnTo>
                      <a:lnTo>
                        <a:pt x="0" y="0"/>
                      </a:lnTo>
                      <a:lnTo>
                        <a:pt x="0" y="5067300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80" name="グループ化 279">
                <a:extLst>
                  <a:ext uri="{FF2B5EF4-FFF2-40B4-BE49-F238E27FC236}">
                    <a16:creationId xmlns:a16="http://schemas.microsoft.com/office/drawing/2014/main" id="{0E93C33C-5511-4EEA-9F29-B8642C72BF1B}"/>
                  </a:ext>
                </a:extLst>
              </p:cNvPr>
              <p:cNvGrpSpPr/>
              <p:nvPr/>
            </p:nvGrpSpPr>
            <p:grpSpPr>
              <a:xfrm>
                <a:off x="4738254" y="3345161"/>
                <a:ext cx="1055717" cy="1014592"/>
                <a:chOff x="1762298" y="823168"/>
                <a:chExt cx="5272699" cy="5067301"/>
              </a:xfrm>
            </p:grpSpPr>
            <p:sp>
              <p:nvSpPr>
                <p:cNvPr id="305" name="正方形/長方形 304">
                  <a:extLst>
                    <a:ext uri="{FF2B5EF4-FFF2-40B4-BE49-F238E27FC236}">
                      <a16:creationId xmlns:a16="http://schemas.microsoft.com/office/drawing/2014/main" id="{4B9DFEE4-746D-4B20-BCC1-08F73AA9AFC5}"/>
                    </a:ext>
                  </a:extLst>
                </p:cNvPr>
                <p:cNvSpPr/>
                <p:nvPr/>
              </p:nvSpPr>
              <p:spPr>
                <a:xfrm>
                  <a:off x="1762298" y="823169"/>
                  <a:ext cx="5272699" cy="5067300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6" name="フリーフォーム: 図形 305">
                  <a:extLst>
                    <a:ext uri="{FF2B5EF4-FFF2-40B4-BE49-F238E27FC236}">
                      <a16:creationId xmlns:a16="http://schemas.microsoft.com/office/drawing/2014/main" id="{3A2A8AF6-EE84-4C08-B2B8-687934C236E0}"/>
                    </a:ext>
                  </a:extLst>
                </p:cNvPr>
                <p:cNvSpPr/>
                <p:nvPr/>
              </p:nvSpPr>
              <p:spPr>
                <a:xfrm>
                  <a:off x="4464050" y="210820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7" name="フリーフォーム: 図形 306">
                  <a:extLst>
                    <a:ext uri="{FF2B5EF4-FFF2-40B4-BE49-F238E27FC236}">
                      <a16:creationId xmlns:a16="http://schemas.microsoft.com/office/drawing/2014/main" id="{03BD84CF-0959-4E8E-9F0A-703FC2364F8A}"/>
                    </a:ext>
                  </a:extLst>
                </p:cNvPr>
                <p:cNvSpPr/>
                <p:nvPr/>
              </p:nvSpPr>
              <p:spPr>
                <a:xfrm>
                  <a:off x="4508099" y="210820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8" name="フリーフォーム: 図形 307">
                  <a:extLst>
                    <a:ext uri="{FF2B5EF4-FFF2-40B4-BE49-F238E27FC236}">
                      <a16:creationId xmlns:a16="http://schemas.microsoft.com/office/drawing/2014/main" id="{28D277CD-6CA8-4A3A-8229-CE6440A85DA2}"/>
                    </a:ext>
                  </a:extLst>
                </p:cNvPr>
                <p:cNvSpPr/>
                <p:nvPr/>
              </p:nvSpPr>
              <p:spPr>
                <a:xfrm flipH="1">
                  <a:off x="1871749" y="210820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9" name="フリーフォーム: 図形 308">
                  <a:extLst>
                    <a:ext uri="{FF2B5EF4-FFF2-40B4-BE49-F238E27FC236}">
                      <a16:creationId xmlns:a16="http://schemas.microsoft.com/office/drawing/2014/main" id="{80673CFF-51A0-48CC-94BB-4D227087442D}"/>
                    </a:ext>
                  </a:extLst>
                </p:cNvPr>
                <p:cNvSpPr/>
                <p:nvPr/>
              </p:nvSpPr>
              <p:spPr>
                <a:xfrm flipV="1">
                  <a:off x="4508099" y="337820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0" name="フリーフォーム: 図形 309">
                  <a:extLst>
                    <a:ext uri="{FF2B5EF4-FFF2-40B4-BE49-F238E27FC236}">
                      <a16:creationId xmlns:a16="http://schemas.microsoft.com/office/drawing/2014/main" id="{88909028-A621-4F05-B597-6F381CF1F997}"/>
                    </a:ext>
                  </a:extLst>
                </p:cNvPr>
                <p:cNvSpPr/>
                <p:nvPr/>
              </p:nvSpPr>
              <p:spPr>
                <a:xfrm flipH="1" flipV="1">
                  <a:off x="1871749" y="337820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1" name="二等辺三角形 310">
                  <a:extLst>
                    <a:ext uri="{FF2B5EF4-FFF2-40B4-BE49-F238E27FC236}">
                      <a16:creationId xmlns:a16="http://schemas.microsoft.com/office/drawing/2014/main" id="{C0EAF4B7-0025-48AA-8E3D-6FD43D7EB40A}"/>
                    </a:ext>
                  </a:extLst>
                </p:cNvPr>
                <p:cNvSpPr/>
                <p:nvPr/>
              </p:nvSpPr>
              <p:spPr>
                <a:xfrm rot="16200000">
                  <a:off x="2686050" y="1644650"/>
                  <a:ext cx="2457450" cy="895350"/>
                </a:xfrm>
                <a:prstGeom prst="triangle">
                  <a:avLst/>
                </a:pr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2" name="二等辺三角形 311">
                  <a:extLst>
                    <a:ext uri="{FF2B5EF4-FFF2-40B4-BE49-F238E27FC236}">
                      <a16:creationId xmlns:a16="http://schemas.microsoft.com/office/drawing/2014/main" id="{3AA2C1D7-CD04-4733-916B-A58E65B448AD}"/>
                    </a:ext>
                  </a:extLst>
                </p:cNvPr>
                <p:cNvSpPr/>
                <p:nvPr/>
              </p:nvSpPr>
              <p:spPr>
                <a:xfrm rot="5400000" flipH="1">
                  <a:off x="3625449" y="1644650"/>
                  <a:ext cx="2457450" cy="895350"/>
                </a:xfrm>
                <a:prstGeom prst="triangl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3" name="二等辺三角形 312">
                  <a:extLst>
                    <a:ext uri="{FF2B5EF4-FFF2-40B4-BE49-F238E27FC236}">
                      <a16:creationId xmlns:a16="http://schemas.microsoft.com/office/drawing/2014/main" id="{6587FCA2-02B2-4B3D-9129-7F6C26B9BA67}"/>
                    </a:ext>
                  </a:extLst>
                </p:cNvPr>
                <p:cNvSpPr/>
                <p:nvPr/>
              </p:nvSpPr>
              <p:spPr>
                <a:xfrm rot="16200000">
                  <a:off x="2686050" y="4191000"/>
                  <a:ext cx="2457450" cy="895350"/>
                </a:xfrm>
                <a:prstGeom prst="triangl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4" name="二等辺三角形 313">
                  <a:extLst>
                    <a:ext uri="{FF2B5EF4-FFF2-40B4-BE49-F238E27FC236}">
                      <a16:creationId xmlns:a16="http://schemas.microsoft.com/office/drawing/2014/main" id="{7A6040CC-03A0-4801-8FA7-743994F717BC}"/>
                    </a:ext>
                  </a:extLst>
                </p:cNvPr>
                <p:cNvSpPr/>
                <p:nvPr/>
              </p:nvSpPr>
              <p:spPr>
                <a:xfrm rot="5400000" flipH="1">
                  <a:off x="3625449" y="4191000"/>
                  <a:ext cx="2457450" cy="895350"/>
                </a:xfrm>
                <a:prstGeom prst="triangle">
                  <a:avLst/>
                </a:pr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5" name="フリーフォーム: 図形 314">
                  <a:extLst>
                    <a:ext uri="{FF2B5EF4-FFF2-40B4-BE49-F238E27FC236}">
                      <a16:creationId xmlns:a16="http://schemas.microsoft.com/office/drawing/2014/main" id="{8BB93487-6543-41A0-A9D6-C43A26C51656}"/>
                    </a:ext>
                  </a:extLst>
                </p:cNvPr>
                <p:cNvSpPr/>
                <p:nvPr/>
              </p:nvSpPr>
              <p:spPr>
                <a:xfrm>
                  <a:off x="1895648" y="3419474"/>
                  <a:ext cx="2425700" cy="1223965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  <a:gd name="connsiteX0" fmla="*/ 0 w 2406650"/>
                    <a:gd name="connsiteY0" fmla="*/ 1246026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46026 h 1250950"/>
                    <a:gd name="connsiteX0" fmla="*/ 0 w 2425700"/>
                    <a:gd name="connsiteY0" fmla="*/ 1265727 h 1265727"/>
                    <a:gd name="connsiteX1" fmla="*/ 1587500 w 2425700"/>
                    <a:gd name="connsiteY1" fmla="*/ 1250950 h 1265727"/>
                    <a:gd name="connsiteX2" fmla="*/ 2425700 w 2425700"/>
                    <a:gd name="connsiteY2" fmla="*/ 0 h 1265727"/>
                    <a:gd name="connsiteX3" fmla="*/ 0 w 2425700"/>
                    <a:gd name="connsiteY3" fmla="*/ 1265727 h 1265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25700" h="1265727">
                      <a:moveTo>
                        <a:pt x="0" y="1265727"/>
                      </a:moveTo>
                      <a:lnTo>
                        <a:pt x="1587500" y="1250950"/>
                      </a:lnTo>
                      <a:lnTo>
                        <a:pt x="2425700" y="0"/>
                      </a:lnTo>
                      <a:lnTo>
                        <a:pt x="0" y="1265727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6" name="フリーフォーム: 図形 315">
                  <a:extLst>
                    <a:ext uri="{FF2B5EF4-FFF2-40B4-BE49-F238E27FC236}">
                      <a16:creationId xmlns:a16="http://schemas.microsoft.com/office/drawing/2014/main" id="{B43EACA0-94A5-431A-9CEE-264C0E3BC6D8}"/>
                    </a:ext>
                  </a:extLst>
                </p:cNvPr>
                <p:cNvSpPr/>
                <p:nvPr/>
              </p:nvSpPr>
              <p:spPr>
                <a:xfrm flipH="1">
                  <a:off x="4480211" y="3386882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7" name="フリーフォーム: 図形 316">
                  <a:extLst>
                    <a:ext uri="{FF2B5EF4-FFF2-40B4-BE49-F238E27FC236}">
                      <a16:creationId xmlns:a16="http://schemas.microsoft.com/office/drawing/2014/main" id="{F64288DD-28ED-4E01-BF66-6EB90AFA3056}"/>
                    </a:ext>
                  </a:extLst>
                </p:cNvPr>
                <p:cNvSpPr/>
                <p:nvPr/>
              </p:nvSpPr>
              <p:spPr>
                <a:xfrm flipV="1">
                  <a:off x="1895648" y="2109259"/>
                  <a:ext cx="2425700" cy="1223965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  <a:gd name="connsiteX0" fmla="*/ 0 w 2406650"/>
                    <a:gd name="connsiteY0" fmla="*/ 1246026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46026 h 1250950"/>
                    <a:gd name="connsiteX0" fmla="*/ 0 w 2425700"/>
                    <a:gd name="connsiteY0" fmla="*/ 1265727 h 1265727"/>
                    <a:gd name="connsiteX1" fmla="*/ 1587500 w 2425700"/>
                    <a:gd name="connsiteY1" fmla="*/ 1250950 h 1265727"/>
                    <a:gd name="connsiteX2" fmla="*/ 2425700 w 2425700"/>
                    <a:gd name="connsiteY2" fmla="*/ 0 h 1265727"/>
                    <a:gd name="connsiteX3" fmla="*/ 0 w 2425700"/>
                    <a:gd name="connsiteY3" fmla="*/ 1265727 h 1265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25700" h="1265727">
                      <a:moveTo>
                        <a:pt x="0" y="1265727"/>
                      </a:moveTo>
                      <a:lnTo>
                        <a:pt x="1587500" y="1250950"/>
                      </a:lnTo>
                      <a:lnTo>
                        <a:pt x="2425700" y="0"/>
                      </a:lnTo>
                      <a:lnTo>
                        <a:pt x="0" y="1265727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8" name="フリーフォーム: 図形 317">
                  <a:extLst>
                    <a:ext uri="{FF2B5EF4-FFF2-40B4-BE49-F238E27FC236}">
                      <a16:creationId xmlns:a16="http://schemas.microsoft.com/office/drawing/2014/main" id="{302891E5-895C-4AB9-8E24-C5DE794ED4F7}"/>
                    </a:ext>
                  </a:extLst>
                </p:cNvPr>
                <p:cNvSpPr/>
                <p:nvPr/>
              </p:nvSpPr>
              <p:spPr>
                <a:xfrm flipH="1" flipV="1">
                  <a:off x="4480211" y="2076667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9" name="フリーフォーム: 図形 318">
                  <a:extLst>
                    <a:ext uri="{FF2B5EF4-FFF2-40B4-BE49-F238E27FC236}">
                      <a16:creationId xmlns:a16="http://schemas.microsoft.com/office/drawing/2014/main" id="{00FD198A-8B6B-4FAC-B14D-6F027F389DC6}"/>
                    </a:ext>
                  </a:extLst>
                </p:cNvPr>
                <p:cNvSpPr/>
                <p:nvPr/>
              </p:nvSpPr>
              <p:spPr>
                <a:xfrm flipV="1">
                  <a:off x="4508099" y="84836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0" name="フリーフォーム: 図形 319">
                  <a:extLst>
                    <a:ext uri="{FF2B5EF4-FFF2-40B4-BE49-F238E27FC236}">
                      <a16:creationId xmlns:a16="http://schemas.microsoft.com/office/drawing/2014/main" id="{3B2C4482-53B2-4B70-B446-EB8B67874A23}"/>
                    </a:ext>
                  </a:extLst>
                </p:cNvPr>
                <p:cNvSpPr/>
                <p:nvPr/>
              </p:nvSpPr>
              <p:spPr>
                <a:xfrm flipH="1" flipV="1">
                  <a:off x="1871749" y="84836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1" name="フリーフォーム: 図形 320">
                  <a:extLst>
                    <a:ext uri="{FF2B5EF4-FFF2-40B4-BE49-F238E27FC236}">
                      <a16:creationId xmlns:a16="http://schemas.microsoft.com/office/drawing/2014/main" id="{3CE7649E-B617-4B5D-9DCA-1404AFE5B940}"/>
                    </a:ext>
                  </a:extLst>
                </p:cNvPr>
                <p:cNvSpPr/>
                <p:nvPr/>
              </p:nvSpPr>
              <p:spPr>
                <a:xfrm>
                  <a:off x="1895648" y="889634"/>
                  <a:ext cx="2425700" cy="1223965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  <a:gd name="connsiteX0" fmla="*/ 0 w 2406650"/>
                    <a:gd name="connsiteY0" fmla="*/ 1246026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46026 h 1250950"/>
                    <a:gd name="connsiteX0" fmla="*/ 0 w 2425700"/>
                    <a:gd name="connsiteY0" fmla="*/ 1265727 h 1265727"/>
                    <a:gd name="connsiteX1" fmla="*/ 1587500 w 2425700"/>
                    <a:gd name="connsiteY1" fmla="*/ 1250950 h 1265727"/>
                    <a:gd name="connsiteX2" fmla="*/ 2425700 w 2425700"/>
                    <a:gd name="connsiteY2" fmla="*/ 0 h 1265727"/>
                    <a:gd name="connsiteX3" fmla="*/ 0 w 2425700"/>
                    <a:gd name="connsiteY3" fmla="*/ 1265727 h 1265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25700" h="1265727">
                      <a:moveTo>
                        <a:pt x="0" y="1265727"/>
                      </a:moveTo>
                      <a:lnTo>
                        <a:pt x="1587500" y="1250950"/>
                      </a:lnTo>
                      <a:lnTo>
                        <a:pt x="2425700" y="0"/>
                      </a:lnTo>
                      <a:lnTo>
                        <a:pt x="0" y="1265727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2" name="フリーフォーム: 図形 321">
                  <a:extLst>
                    <a:ext uri="{FF2B5EF4-FFF2-40B4-BE49-F238E27FC236}">
                      <a16:creationId xmlns:a16="http://schemas.microsoft.com/office/drawing/2014/main" id="{3521C2AE-7FCA-466D-8E51-7A0FE465E807}"/>
                    </a:ext>
                  </a:extLst>
                </p:cNvPr>
                <p:cNvSpPr/>
                <p:nvPr/>
              </p:nvSpPr>
              <p:spPr>
                <a:xfrm flipH="1">
                  <a:off x="4480211" y="857042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3" name="フリーフォーム: 図形 322">
                  <a:extLst>
                    <a:ext uri="{FF2B5EF4-FFF2-40B4-BE49-F238E27FC236}">
                      <a16:creationId xmlns:a16="http://schemas.microsoft.com/office/drawing/2014/main" id="{633647C6-11A5-4F50-8E1B-7B158F1B0D0D}"/>
                    </a:ext>
                  </a:extLst>
                </p:cNvPr>
                <p:cNvSpPr/>
                <p:nvPr/>
              </p:nvSpPr>
              <p:spPr>
                <a:xfrm>
                  <a:off x="4508099" y="4614178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4" name="フリーフォーム: 図形 323">
                  <a:extLst>
                    <a:ext uri="{FF2B5EF4-FFF2-40B4-BE49-F238E27FC236}">
                      <a16:creationId xmlns:a16="http://schemas.microsoft.com/office/drawing/2014/main" id="{497B0E45-D243-499E-9C67-88F9C76720E9}"/>
                    </a:ext>
                  </a:extLst>
                </p:cNvPr>
                <p:cNvSpPr/>
                <p:nvPr/>
              </p:nvSpPr>
              <p:spPr>
                <a:xfrm flipH="1">
                  <a:off x="1871749" y="4614178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25" name="フリーフォーム: 図形 324">
                  <a:extLst>
                    <a:ext uri="{FF2B5EF4-FFF2-40B4-BE49-F238E27FC236}">
                      <a16:creationId xmlns:a16="http://schemas.microsoft.com/office/drawing/2014/main" id="{DCF1D1F8-8FBD-4F87-8719-7EA4B4616845}"/>
                    </a:ext>
                  </a:extLst>
                </p:cNvPr>
                <p:cNvSpPr/>
                <p:nvPr/>
              </p:nvSpPr>
              <p:spPr>
                <a:xfrm flipV="1">
                  <a:off x="1895648" y="4615237"/>
                  <a:ext cx="2425700" cy="1223965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  <a:gd name="connsiteX0" fmla="*/ 0 w 2406650"/>
                    <a:gd name="connsiteY0" fmla="*/ 1246026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46026 h 1250950"/>
                    <a:gd name="connsiteX0" fmla="*/ 0 w 2425700"/>
                    <a:gd name="connsiteY0" fmla="*/ 1265727 h 1265727"/>
                    <a:gd name="connsiteX1" fmla="*/ 1587500 w 2425700"/>
                    <a:gd name="connsiteY1" fmla="*/ 1250950 h 1265727"/>
                    <a:gd name="connsiteX2" fmla="*/ 2425700 w 2425700"/>
                    <a:gd name="connsiteY2" fmla="*/ 0 h 1265727"/>
                    <a:gd name="connsiteX3" fmla="*/ 0 w 2425700"/>
                    <a:gd name="connsiteY3" fmla="*/ 1265727 h 1265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25700" h="1265727">
                      <a:moveTo>
                        <a:pt x="0" y="1265727"/>
                      </a:moveTo>
                      <a:lnTo>
                        <a:pt x="1587500" y="1250950"/>
                      </a:lnTo>
                      <a:lnTo>
                        <a:pt x="2425700" y="0"/>
                      </a:lnTo>
                      <a:lnTo>
                        <a:pt x="0" y="1265727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6" name="フリーフォーム: 図形 325">
                  <a:extLst>
                    <a:ext uri="{FF2B5EF4-FFF2-40B4-BE49-F238E27FC236}">
                      <a16:creationId xmlns:a16="http://schemas.microsoft.com/office/drawing/2014/main" id="{D1C561BD-3DE9-4E1F-BFB8-8B49D0965877}"/>
                    </a:ext>
                  </a:extLst>
                </p:cNvPr>
                <p:cNvSpPr/>
                <p:nvPr/>
              </p:nvSpPr>
              <p:spPr>
                <a:xfrm flipH="1" flipV="1">
                  <a:off x="4480211" y="4582645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7" name="フリーフォーム: 図形 326">
                  <a:extLst>
                    <a:ext uri="{FF2B5EF4-FFF2-40B4-BE49-F238E27FC236}">
                      <a16:creationId xmlns:a16="http://schemas.microsoft.com/office/drawing/2014/main" id="{C07B6F5D-BEB2-46AD-A4F6-28D0915320CA}"/>
                    </a:ext>
                  </a:extLst>
                </p:cNvPr>
                <p:cNvSpPr/>
                <p:nvPr/>
              </p:nvSpPr>
              <p:spPr>
                <a:xfrm flipV="1">
                  <a:off x="1762298" y="823168"/>
                  <a:ext cx="5272699" cy="5067300"/>
                </a:xfrm>
                <a:custGeom>
                  <a:avLst/>
                  <a:gdLst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260636 w 5272699"/>
                    <a:gd name="connsiteY3" fmla="*/ 1116852 h 5067300"/>
                    <a:gd name="connsiteX4" fmla="*/ 967692 w 5272699"/>
                    <a:gd name="connsiteY4" fmla="*/ 66358 h 5067300"/>
                    <a:gd name="connsiteX5" fmla="*/ 2320629 w 5272699"/>
                    <a:gd name="connsiteY5" fmla="*/ 66358 h 5067300"/>
                    <a:gd name="connsiteX6" fmla="*/ 3573709 w 5272699"/>
                    <a:gd name="connsiteY6" fmla="*/ 1202690 h 5067300"/>
                    <a:gd name="connsiteX7" fmla="*/ 2870984 w 5272699"/>
                    <a:gd name="connsiteY7" fmla="*/ 158631 h 5067300"/>
                    <a:gd name="connsiteX8" fmla="*/ 4918359 w 5272699"/>
                    <a:gd name="connsiteY8" fmla="*/ 1202690 h 5067300"/>
                    <a:gd name="connsiteX9" fmla="*/ 354340 w 5272699"/>
                    <a:gd name="connsiteY9" fmla="*/ 1202690 h 5067300"/>
                    <a:gd name="connsiteX10" fmla="*/ 2401715 w 5272699"/>
                    <a:gd name="connsiteY10" fmla="*/ 158631 h 5067300"/>
                    <a:gd name="connsiteX11" fmla="*/ 1698990 w 5272699"/>
                    <a:gd name="connsiteY11" fmla="*/ 1202690 h 5067300"/>
                    <a:gd name="connsiteX12" fmla="*/ 2870984 w 5272699"/>
                    <a:gd name="connsiteY12" fmla="*/ 2375337 h 5067300"/>
                    <a:gd name="connsiteX13" fmla="*/ 3573709 w 5272699"/>
                    <a:gd name="connsiteY13" fmla="*/ 1331278 h 5067300"/>
                    <a:gd name="connsiteX14" fmla="*/ 4918359 w 5272699"/>
                    <a:gd name="connsiteY14" fmla="*/ 1331278 h 5067300"/>
                    <a:gd name="connsiteX15" fmla="*/ 2401715 w 5272699"/>
                    <a:gd name="connsiteY15" fmla="*/ 2375337 h 5067300"/>
                    <a:gd name="connsiteX16" fmla="*/ 354340 w 5272699"/>
                    <a:gd name="connsiteY16" fmla="*/ 1331278 h 5067300"/>
                    <a:gd name="connsiteX17" fmla="*/ 1698990 w 5272699"/>
                    <a:gd name="connsiteY17" fmla="*/ 1331278 h 5067300"/>
                    <a:gd name="connsiteX18" fmla="*/ 2705468 w 5272699"/>
                    <a:gd name="connsiteY18" fmla="*/ 2384147 h 5067300"/>
                    <a:gd name="connsiteX19" fmla="*/ 2705468 w 5272699"/>
                    <a:gd name="connsiteY19" fmla="*/ 149821 h 5067300"/>
                    <a:gd name="connsiteX20" fmla="*/ 3457397 w 5272699"/>
                    <a:gd name="connsiteY20" fmla="*/ 1266984 h 5067300"/>
                    <a:gd name="connsiteX21" fmla="*/ 2567231 w 5272699"/>
                    <a:gd name="connsiteY21" fmla="*/ 2384147 h 5067300"/>
                    <a:gd name="connsiteX22" fmla="*/ 1815302 w 5272699"/>
                    <a:gd name="connsiteY22" fmla="*/ 1266984 h 5067300"/>
                    <a:gd name="connsiteX23" fmla="*/ 2567231 w 5272699"/>
                    <a:gd name="connsiteY23" fmla="*/ 149821 h 5067300"/>
                    <a:gd name="connsiteX24" fmla="*/ 2952070 w 5272699"/>
                    <a:gd name="connsiteY24" fmla="*/ 2467610 h 5067300"/>
                    <a:gd name="connsiteX25" fmla="*/ 5012063 w 5272699"/>
                    <a:gd name="connsiteY25" fmla="*/ 1417116 h 5067300"/>
                    <a:gd name="connsiteX26" fmla="*/ 4305007 w 5272699"/>
                    <a:gd name="connsiteY26" fmla="*/ 2467610 h 5067300"/>
                    <a:gd name="connsiteX27" fmla="*/ 967692 w 5272699"/>
                    <a:gd name="connsiteY27" fmla="*/ 2467610 h 5067300"/>
                    <a:gd name="connsiteX28" fmla="*/ 260636 w 5272699"/>
                    <a:gd name="connsiteY28" fmla="*/ 1417116 h 5067300"/>
                    <a:gd name="connsiteX29" fmla="*/ 2320629 w 5272699"/>
                    <a:gd name="connsiteY29" fmla="*/ 2467610 h 5067300"/>
                    <a:gd name="connsiteX30" fmla="*/ 5012063 w 5272699"/>
                    <a:gd name="connsiteY30" fmla="*/ 3650502 h 5067300"/>
                    <a:gd name="connsiteX31" fmla="*/ 2952070 w 5272699"/>
                    <a:gd name="connsiteY31" fmla="*/ 2600008 h 5067300"/>
                    <a:gd name="connsiteX32" fmla="*/ 4305007 w 5272699"/>
                    <a:gd name="connsiteY32" fmla="*/ 2600008 h 5067300"/>
                    <a:gd name="connsiteX33" fmla="*/ 260636 w 5272699"/>
                    <a:gd name="connsiteY33" fmla="*/ 3650502 h 5067300"/>
                    <a:gd name="connsiteX34" fmla="*/ 967692 w 5272699"/>
                    <a:gd name="connsiteY34" fmla="*/ 2600008 h 5067300"/>
                    <a:gd name="connsiteX35" fmla="*/ 2320629 w 5272699"/>
                    <a:gd name="connsiteY35" fmla="*/ 2600008 h 5067300"/>
                    <a:gd name="connsiteX36" fmla="*/ 5204299 w 5272699"/>
                    <a:gd name="connsiteY36" fmla="*/ 3699010 h 5067300"/>
                    <a:gd name="connsiteX37" fmla="*/ 4419930 w 5272699"/>
                    <a:gd name="connsiteY37" fmla="*/ 2533650 h 5067300"/>
                    <a:gd name="connsiteX38" fmla="*/ 4420144 w 5272699"/>
                    <a:gd name="connsiteY38" fmla="*/ 2533650 h 5067300"/>
                    <a:gd name="connsiteX39" fmla="*/ 5204299 w 5272699"/>
                    <a:gd name="connsiteY39" fmla="*/ 1368608 h 5067300"/>
                    <a:gd name="connsiteX40" fmla="*/ 5204299 w 5272699"/>
                    <a:gd name="connsiteY40" fmla="*/ 2533650 h 5067300"/>
                    <a:gd name="connsiteX41" fmla="*/ 68400 w 5272699"/>
                    <a:gd name="connsiteY41" fmla="*/ 3699010 h 5067300"/>
                    <a:gd name="connsiteX42" fmla="*/ 68400 w 5272699"/>
                    <a:gd name="connsiteY42" fmla="*/ 2533650 h 5067300"/>
                    <a:gd name="connsiteX43" fmla="*/ 68400 w 5272699"/>
                    <a:gd name="connsiteY43" fmla="*/ 1368608 h 5067300"/>
                    <a:gd name="connsiteX44" fmla="*/ 852555 w 5272699"/>
                    <a:gd name="connsiteY44" fmla="*/ 2533650 h 5067300"/>
                    <a:gd name="connsiteX45" fmla="*/ 852769 w 5272699"/>
                    <a:gd name="connsiteY45" fmla="*/ 2533650 h 5067300"/>
                    <a:gd name="connsiteX46" fmla="*/ 3573709 w 5272699"/>
                    <a:gd name="connsiteY46" fmla="*/ 3736340 h 5067300"/>
                    <a:gd name="connsiteX47" fmla="*/ 2870984 w 5272699"/>
                    <a:gd name="connsiteY47" fmla="*/ 2692281 h 5067300"/>
                    <a:gd name="connsiteX48" fmla="*/ 4918359 w 5272699"/>
                    <a:gd name="connsiteY48" fmla="*/ 3736340 h 5067300"/>
                    <a:gd name="connsiteX49" fmla="*/ 354340 w 5272699"/>
                    <a:gd name="connsiteY49" fmla="*/ 3736340 h 5067300"/>
                    <a:gd name="connsiteX50" fmla="*/ 2401715 w 5272699"/>
                    <a:gd name="connsiteY50" fmla="*/ 2692281 h 5067300"/>
                    <a:gd name="connsiteX51" fmla="*/ 1698990 w 5272699"/>
                    <a:gd name="connsiteY51" fmla="*/ 3736340 h 5067300"/>
                    <a:gd name="connsiteX52" fmla="*/ 2870984 w 5272699"/>
                    <a:gd name="connsiteY52" fmla="*/ 4908987 h 5067300"/>
                    <a:gd name="connsiteX53" fmla="*/ 3573709 w 5272699"/>
                    <a:gd name="connsiteY53" fmla="*/ 3864928 h 5067300"/>
                    <a:gd name="connsiteX54" fmla="*/ 4918359 w 5272699"/>
                    <a:gd name="connsiteY54" fmla="*/ 3864928 h 5067300"/>
                    <a:gd name="connsiteX55" fmla="*/ 2401715 w 5272699"/>
                    <a:gd name="connsiteY55" fmla="*/ 4908987 h 5067300"/>
                    <a:gd name="connsiteX56" fmla="*/ 354340 w 5272699"/>
                    <a:gd name="connsiteY56" fmla="*/ 3864928 h 5067300"/>
                    <a:gd name="connsiteX57" fmla="*/ 1698990 w 5272699"/>
                    <a:gd name="connsiteY57" fmla="*/ 3864928 h 5067300"/>
                    <a:gd name="connsiteX58" fmla="*/ 2705468 w 5272699"/>
                    <a:gd name="connsiteY58" fmla="*/ 4917797 h 5067300"/>
                    <a:gd name="connsiteX59" fmla="*/ 2705468 w 5272699"/>
                    <a:gd name="connsiteY59" fmla="*/ 2683471 h 5067300"/>
                    <a:gd name="connsiteX60" fmla="*/ 3457397 w 5272699"/>
                    <a:gd name="connsiteY60" fmla="*/ 3800634 h 5067300"/>
                    <a:gd name="connsiteX61" fmla="*/ 2567231 w 5272699"/>
                    <a:gd name="connsiteY61" fmla="*/ 4917797 h 5067300"/>
                    <a:gd name="connsiteX62" fmla="*/ 1815302 w 5272699"/>
                    <a:gd name="connsiteY62" fmla="*/ 3800634 h 5067300"/>
                    <a:gd name="connsiteX63" fmla="*/ 2567231 w 5272699"/>
                    <a:gd name="connsiteY63" fmla="*/ 2683471 h 5067300"/>
                    <a:gd name="connsiteX64" fmla="*/ 2952070 w 5272699"/>
                    <a:gd name="connsiteY64" fmla="*/ 5001260 h 5067300"/>
                    <a:gd name="connsiteX65" fmla="*/ 5012063 w 5272699"/>
                    <a:gd name="connsiteY65" fmla="*/ 3950766 h 5067300"/>
                    <a:gd name="connsiteX66" fmla="*/ 4305007 w 5272699"/>
                    <a:gd name="connsiteY66" fmla="*/ 5001260 h 5067300"/>
                    <a:gd name="connsiteX67" fmla="*/ 967692 w 5272699"/>
                    <a:gd name="connsiteY67" fmla="*/ 5001260 h 5067300"/>
                    <a:gd name="connsiteX68" fmla="*/ 260636 w 5272699"/>
                    <a:gd name="connsiteY68" fmla="*/ 3950766 h 5067300"/>
                    <a:gd name="connsiteX69" fmla="*/ 2320629 w 5272699"/>
                    <a:gd name="connsiteY69" fmla="*/ 5001260 h 5067300"/>
                    <a:gd name="connsiteX70" fmla="*/ 0 w 5272699"/>
                    <a:gd name="connsiteY70" fmla="*/ 5067300 h 5067300"/>
                    <a:gd name="connsiteX71" fmla="*/ 68400 w 5272699"/>
                    <a:gd name="connsiteY71" fmla="*/ 5067300 h 5067300"/>
                    <a:gd name="connsiteX72" fmla="*/ 68400 w 5272699"/>
                    <a:gd name="connsiteY72" fmla="*/ 3902258 h 5067300"/>
                    <a:gd name="connsiteX73" fmla="*/ 852555 w 5272699"/>
                    <a:gd name="connsiteY73" fmla="*/ 5067300 h 5067300"/>
                    <a:gd name="connsiteX74" fmla="*/ 4420144 w 5272699"/>
                    <a:gd name="connsiteY74" fmla="*/ 5067300 h 5067300"/>
                    <a:gd name="connsiteX75" fmla="*/ 5204299 w 5272699"/>
                    <a:gd name="connsiteY75" fmla="*/ 3902258 h 5067300"/>
                    <a:gd name="connsiteX76" fmla="*/ 5204299 w 5272699"/>
                    <a:gd name="connsiteY76" fmla="*/ 5067300 h 5067300"/>
                    <a:gd name="connsiteX77" fmla="*/ 5272699 w 5272699"/>
                    <a:gd name="connsiteY77" fmla="*/ 5067300 h 5067300"/>
                    <a:gd name="connsiteX78" fmla="*/ 5272699 w 5272699"/>
                    <a:gd name="connsiteY78" fmla="*/ 3800634 h 5067300"/>
                    <a:gd name="connsiteX79" fmla="*/ 5272699 w 5272699"/>
                    <a:gd name="connsiteY79" fmla="*/ 2533650 h 5067300"/>
                    <a:gd name="connsiteX80" fmla="*/ 5272699 w 5272699"/>
                    <a:gd name="connsiteY80" fmla="*/ 1266984 h 5067300"/>
                    <a:gd name="connsiteX81" fmla="*/ 5272699 w 5272699"/>
                    <a:gd name="connsiteY81" fmla="*/ 0 h 5067300"/>
                    <a:gd name="connsiteX82" fmla="*/ 5204299 w 5272699"/>
                    <a:gd name="connsiteY82" fmla="*/ 0 h 5067300"/>
                    <a:gd name="connsiteX83" fmla="*/ 5204299 w 5272699"/>
                    <a:gd name="connsiteY83" fmla="*/ 1165360 h 5067300"/>
                    <a:gd name="connsiteX84" fmla="*/ 4419930 w 5272699"/>
                    <a:gd name="connsiteY84" fmla="*/ 0 h 5067300"/>
                    <a:gd name="connsiteX85" fmla="*/ 852769 w 5272699"/>
                    <a:gd name="connsiteY85" fmla="*/ 0 h 5067300"/>
                    <a:gd name="connsiteX86" fmla="*/ 68400 w 5272699"/>
                    <a:gd name="connsiteY86" fmla="*/ 1165360 h 5067300"/>
                    <a:gd name="connsiteX87" fmla="*/ 68400 w 5272699"/>
                    <a:gd name="connsiteY87" fmla="*/ 0 h 5067300"/>
                    <a:gd name="connsiteX88" fmla="*/ 0 w 5272699"/>
                    <a:gd name="connsiteY88" fmla="*/ 0 h 5067300"/>
                    <a:gd name="connsiteX89" fmla="*/ 0 w 5272699"/>
                    <a:gd name="connsiteY89" fmla="*/ 1266984 h 5067300"/>
                    <a:gd name="connsiteX90" fmla="*/ 0 w 5272699"/>
                    <a:gd name="connsiteY90" fmla="*/ 2533650 h 5067300"/>
                    <a:gd name="connsiteX91" fmla="*/ 0 w 5272699"/>
                    <a:gd name="connsiteY91" fmla="*/ 3800634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2533650 h 5067300"/>
                    <a:gd name="connsiteX53" fmla="*/ 5204299 w 5272699"/>
                    <a:gd name="connsiteY53" fmla="*/ 3699010 h 5067300"/>
                    <a:gd name="connsiteX54" fmla="*/ 68400 w 5272699"/>
                    <a:gd name="connsiteY54" fmla="*/ 3699010 h 5067300"/>
                    <a:gd name="connsiteX55" fmla="*/ 68400 w 5272699"/>
                    <a:gd name="connsiteY55" fmla="*/ 1368608 h 5067300"/>
                    <a:gd name="connsiteX56" fmla="*/ 852555 w 5272699"/>
                    <a:gd name="connsiteY56" fmla="*/ 2533650 h 5067300"/>
                    <a:gd name="connsiteX57" fmla="*/ 852769 w 5272699"/>
                    <a:gd name="connsiteY57" fmla="*/ 2533650 h 5067300"/>
                    <a:gd name="connsiteX58" fmla="*/ 68400 w 5272699"/>
                    <a:gd name="connsiteY58" fmla="*/ 3699010 h 5067300"/>
                    <a:gd name="connsiteX59" fmla="*/ 3573709 w 5272699"/>
                    <a:gd name="connsiteY59" fmla="*/ 3736340 h 5067300"/>
                    <a:gd name="connsiteX60" fmla="*/ 2870984 w 5272699"/>
                    <a:gd name="connsiteY60" fmla="*/ 2692281 h 5067300"/>
                    <a:gd name="connsiteX61" fmla="*/ 4918359 w 5272699"/>
                    <a:gd name="connsiteY61" fmla="*/ 3736340 h 5067300"/>
                    <a:gd name="connsiteX62" fmla="*/ 3573709 w 5272699"/>
                    <a:gd name="connsiteY62" fmla="*/ 3736340 h 5067300"/>
                    <a:gd name="connsiteX63" fmla="*/ 354340 w 5272699"/>
                    <a:gd name="connsiteY63" fmla="*/ 3736340 h 5067300"/>
                    <a:gd name="connsiteX64" fmla="*/ 2401715 w 5272699"/>
                    <a:gd name="connsiteY64" fmla="*/ 2692281 h 5067300"/>
                    <a:gd name="connsiteX65" fmla="*/ 1698990 w 5272699"/>
                    <a:gd name="connsiteY65" fmla="*/ 3736340 h 5067300"/>
                    <a:gd name="connsiteX66" fmla="*/ 354340 w 5272699"/>
                    <a:gd name="connsiteY66" fmla="*/ 3736340 h 5067300"/>
                    <a:gd name="connsiteX67" fmla="*/ 2870984 w 5272699"/>
                    <a:gd name="connsiteY67" fmla="*/ 4908987 h 5067300"/>
                    <a:gd name="connsiteX68" fmla="*/ 3573709 w 5272699"/>
                    <a:gd name="connsiteY68" fmla="*/ 3864928 h 5067300"/>
                    <a:gd name="connsiteX69" fmla="*/ 4918359 w 5272699"/>
                    <a:gd name="connsiteY69" fmla="*/ 3864928 h 5067300"/>
                    <a:gd name="connsiteX70" fmla="*/ 2870984 w 5272699"/>
                    <a:gd name="connsiteY70" fmla="*/ 4908987 h 5067300"/>
                    <a:gd name="connsiteX71" fmla="*/ 2401715 w 5272699"/>
                    <a:gd name="connsiteY71" fmla="*/ 4908987 h 5067300"/>
                    <a:gd name="connsiteX72" fmla="*/ 354340 w 5272699"/>
                    <a:gd name="connsiteY72" fmla="*/ 3864928 h 5067300"/>
                    <a:gd name="connsiteX73" fmla="*/ 1698990 w 5272699"/>
                    <a:gd name="connsiteY73" fmla="*/ 3864928 h 5067300"/>
                    <a:gd name="connsiteX74" fmla="*/ 2401715 w 5272699"/>
                    <a:gd name="connsiteY74" fmla="*/ 4908987 h 5067300"/>
                    <a:gd name="connsiteX75" fmla="*/ 2705468 w 5272699"/>
                    <a:gd name="connsiteY75" fmla="*/ 4917797 h 5067300"/>
                    <a:gd name="connsiteX76" fmla="*/ 2705468 w 5272699"/>
                    <a:gd name="connsiteY76" fmla="*/ 2683471 h 5067300"/>
                    <a:gd name="connsiteX77" fmla="*/ 3457397 w 5272699"/>
                    <a:gd name="connsiteY77" fmla="*/ 3800634 h 5067300"/>
                    <a:gd name="connsiteX78" fmla="*/ 2705468 w 5272699"/>
                    <a:gd name="connsiteY78" fmla="*/ 4917797 h 5067300"/>
                    <a:gd name="connsiteX79" fmla="*/ 2567231 w 5272699"/>
                    <a:gd name="connsiteY79" fmla="*/ 4917797 h 5067300"/>
                    <a:gd name="connsiteX80" fmla="*/ 1815302 w 5272699"/>
                    <a:gd name="connsiteY80" fmla="*/ 3800634 h 5067300"/>
                    <a:gd name="connsiteX81" fmla="*/ 2567231 w 5272699"/>
                    <a:gd name="connsiteY81" fmla="*/ 2683471 h 5067300"/>
                    <a:gd name="connsiteX82" fmla="*/ 2567231 w 5272699"/>
                    <a:gd name="connsiteY82" fmla="*/ 4917797 h 5067300"/>
                    <a:gd name="connsiteX83" fmla="*/ 2952070 w 5272699"/>
                    <a:gd name="connsiteY83" fmla="*/ 5001260 h 5067300"/>
                    <a:gd name="connsiteX84" fmla="*/ 5012063 w 5272699"/>
                    <a:gd name="connsiteY84" fmla="*/ 3950766 h 5067300"/>
                    <a:gd name="connsiteX85" fmla="*/ 4305007 w 5272699"/>
                    <a:gd name="connsiteY85" fmla="*/ 5001260 h 5067300"/>
                    <a:gd name="connsiteX86" fmla="*/ 2952070 w 5272699"/>
                    <a:gd name="connsiteY86" fmla="*/ 5001260 h 5067300"/>
                    <a:gd name="connsiteX87" fmla="*/ 967692 w 5272699"/>
                    <a:gd name="connsiteY87" fmla="*/ 5001260 h 5067300"/>
                    <a:gd name="connsiteX88" fmla="*/ 260636 w 5272699"/>
                    <a:gd name="connsiteY88" fmla="*/ 3950766 h 5067300"/>
                    <a:gd name="connsiteX89" fmla="*/ 2320629 w 5272699"/>
                    <a:gd name="connsiteY89" fmla="*/ 5001260 h 5067300"/>
                    <a:gd name="connsiteX90" fmla="*/ 967692 w 5272699"/>
                    <a:gd name="connsiteY90" fmla="*/ 5001260 h 5067300"/>
                    <a:gd name="connsiteX91" fmla="*/ 0 w 5272699"/>
                    <a:gd name="connsiteY91" fmla="*/ 5067300 h 5067300"/>
                    <a:gd name="connsiteX92" fmla="*/ 68400 w 5272699"/>
                    <a:gd name="connsiteY92" fmla="*/ 5067300 h 5067300"/>
                    <a:gd name="connsiteX93" fmla="*/ 68400 w 5272699"/>
                    <a:gd name="connsiteY93" fmla="*/ 3902258 h 5067300"/>
                    <a:gd name="connsiteX94" fmla="*/ 852555 w 5272699"/>
                    <a:gd name="connsiteY94" fmla="*/ 5067300 h 5067300"/>
                    <a:gd name="connsiteX95" fmla="*/ 4420144 w 5272699"/>
                    <a:gd name="connsiteY95" fmla="*/ 5067300 h 5067300"/>
                    <a:gd name="connsiteX96" fmla="*/ 5204299 w 5272699"/>
                    <a:gd name="connsiteY96" fmla="*/ 3902258 h 5067300"/>
                    <a:gd name="connsiteX97" fmla="*/ 5204299 w 5272699"/>
                    <a:gd name="connsiteY97" fmla="*/ 5067300 h 5067300"/>
                    <a:gd name="connsiteX98" fmla="*/ 5272699 w 5272699"/>
                    <a:gd name="connsiteY98" fmla="*/ 5067300 h 5067300"/>
                    <a:gd name="connsiteX99" fmla="*/ 5272699 w 5272699"/>
                    <a:gd name="connsiteY99" fmla="*/ 3800634 h 5067300"/>
                    <a:gd name="connsiteX100" fmla="*/ 5272699 w 5272699"/>
                    <a:gd name="connsiteY100" fmla="*/ 2533650 h 5067300"/>
                    <a:gd name="connsiteX101" fmla="*/ 5272699 w 5272699"/>
                    <a:gd name="connsiteY101" fmla="*/ 1266984 h 5067300"/>
                    <a:gd name="connsiteX102" fmla="*/ 5272699 w 5272699"/>
                    <a:gd name="connsiteY102" fmla="*/ 0 h 5067300"/>
                    <a:gd name="connsiteX103" fmla="*/ 5204299 w 5272699"/>
                    <a:gd name="connsiteY103" fmla="*/ 0 h 5067300"/>
                    <a:gd name="connsiteX104" fmla="*/ 5204299 w 5272699"/>
                    <a:gd name="connsiteY104" fmla="*/ 1165360 h 5067300"/>
                    <a:gd name="connsiteX105" fmla="*/ 4419930 w 5272699"/>
                    <a:gd name="connsiteY105" fmla="*/ 0 h 5067300"/>
                    <a:gd name="connsiteX106" fmla="*/ 852769 w 5272699"/>
                    <a:gd name="connsiteY106" fmla="*/ 0 h 5067300"/>
                    <a:gd name="connsiteX107" fmla="*/ 68400 w 5272699"/>
                    <a:gd name="connsiteY107" fmla="*/ 1165360 h 5067300"/>
                    <a:gd name="connsiteX108" fmla="*/ 68400 w 5272699"/>
                    <a:gd name="connsiteY108" fmla="*/ 0 h 5067300"/>
                    <a:gd name="connsiteX109" fmla="*/ 0 w 5272699"/>
                    <a:gd name="connsiteY109" fmla="*/ 0 h 5067300"/>
                    <a:gd name="connsiteX110" fmla="*/ 0 w 5272699"/>
                    <a:gd name="connsiteY110" fmla="*/ 1266984 h 5067300"/>
                    <a:gd name="connsiteX111" fmla="*/ 0 w 5272699"/>
                    <a:gd name="connsiteY111" fmla="*/ 2533650 h 5067300"/>
                    <a:gd name="connsiteX112" fmla="*/ 0 w 5272699"/>
                    <a:gd name="connsiteY112" fmla="*/ 3800634 h 5067300"/>
                    <a:gd name="connsiteX113" fmla="*/ 0 w 5272699"/>
                    <a:gd name="connsiteY113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2533650 h 5067300"/>
                    <a:gd name="connsiteX53" fmla="*/ 5204299 w 5272699"/>
                    <a:gd name="connsiteY53" fmla="*/ 3699010 h 5067300"/>
                    <a:gd name="connsiteX54" fmla="*/ 68400 w 5272699"/>
                    <a:gd name="connsiteY54" fmla="*/ 3699010 h 5067300"/>
                    <a:gd name="connsiteX55" fmla="*/ 68400 w 5272699"/>
                    <a:gd name="connsiteY55" fmla="*/ 1368608 h 5067300"/>
                    <a:gd name="connsiteX56" fmla="*/ 852555 w 5272699"/>
                    <a:gd name="connsiteY56" fmla="*/ 2533650 h 5067300"/>
                    <a:gd name="connsiteX57" fmla="*/ 852769 w 5272699"/>
                    <a:gd name="connsiteY57" fmla="*/ 2533650 h 5067300"/>
                    <a:gd name="connsiteX58" fmla="*/ 68400 w 5272699"/>
                    <a:gd name="connsiteY58" fmla="*/ 3699010 h 5067300"/>
                    <a:gd name="connsiteX59" fmla="*/ 3573709 w 5272699"/>
                    <a:gd name="connsiteY59" fmla="*/ 3736340 h 5067300"/>
                    <a:gd name="connsiteX60" fmla="*/ 2870984 w 5272699"/>
                    <a:gd name="connsiteY60" fmla="*/ 2692281 h 5067300"/>
                    <a:gd name="connsiteX61" fmla="*/ 4918359 w 5272699"/>
                    <a:gd name="connsiteY61" fmla="*/ 3736340 h 5067300"/>
                    <a:gd name="connsiteX62" fmla="*/ 3573709 w 5272699"/>
                    <a:gd name="connsiteY62" fmla="*/ 3736340 h 5067300"/>
                    <a:gd name="connsiteX63" fmla="*/ 354340 w 5272699"/>
                    <a:gd name="connsiteY63" fmla="*/ 3736340 h 5067300"/>
                    <a:gd name="connsiteX64" fmla="*/ 2401715 w 5272699"/>
                    <a:gd name="connsiteY64" fmla="*/ 2692281 h 5067300"/>
                    <a:gd name="connsiteX65" fmla="*/ 1698990 w 5272699"/>
                    <a:gd name="connsiteY65" fmla="*/ 3736340 h 5067300"/>
                    <a:gd name="connsiteX66" fmla="*/ 354340 w 5272699"/>
                    <a:gd name="connsiteY66" fmla="*/ 3736340 h 5067300"/>
                    <a:gd name="connsiteX67" fmla="*/ 2870984 w 5272699"/>
                    <a:gd name="connsiteY67" fmla="*/ 4908987 h 5067300"/>
                    <a:gd name="connsiteX68" fmla="*/ 3573709 w 5272699"/>
                    <a:gd name="connsiteY68" fmla="*/ 3864928 h 5067300"/>
                    <a:gd name="connsiteX69" fmla="*/ 4918359 w 5272699"/>
                    <a:gd name="connsiteY69" fmla="*/ 3864928 h 5067300"/>
                    <a:gd name="connsiteX70" fmla="*/ 2870984 w 5272699"/>
                    <a:gd name="connsiteY70" fmla="*/ 4908987 h 5067300"/>
                    <a:gd name="connsiteX71" fmla="*/ 2401715 w 5272699"/>
                    <a:gd name="connsiteY71" fmla="*/ 4908987 h 5067300"/>
                    <a:gd name="connsiteX72" fmla="*/ 354340 w 5272699"/>
                    <a:gd name="connsiteY72" fmla="*/ 3864928 h 5067300"/>
                    <a:gd name="connsiteX73" fmla="*/ 1698990 w 5272699"/>
                    <a:gd name="connsiteY73" fmla="*/ 3864928 h 5067300"/>
                    <a:gd name="connsiteX74" fmla="*/ 2401715 w 5272699"/>
                    <a:gd name="connsiteY74" fmla="*/ 4908987 h 5067300"/>
                    <a:gd name="connsiteX75" fmla="*/ 2705468 w 5272699"/>
                    <a:gd name="connsiteY75" fmla="*/ 4917797 h 5067300"/>
                    <a:gd name="connsiteX76" fmla="*/ 2705468 w 5272699"/>
                    <a:gd name="connsiteY76" fmla="*/ 2683471 h 5067300"/>
                    <a:gd name="connsiteX77" fmla="*/ 3457397 w 5272699"/>
                    <a:gd name="connsiteY77" fmla="*/ 3800634 h 5067300"/>
                    <a:gd name="connsiteX78" fmla="*/ 2705468 w 5272699"/>
                    <a:gd name="connsiteY78" fmla="*/ 4917797 h 5067300"/>
                    <a:gd name="connsiteX79" fmla="*/ 2567231 w 5272699"/>
                    <a:gd name="connsiteY79" fmla="*/ 4917797 h 5067300"/>
                    <a:gd name="connsiteX80" fmla="*/ 1815302 w 5272699"/>
                    <a:gd name="connsiteY80" fmla="*/ 3800634 h 5067300"/>
                    <a:gd name="connsiteX81" fmla="*/ 2567231 w 5272699"/>
                    <a:gd name="connsiteY81" fmla="*/ 2683471 h 5067300"/>
                    <a:gd name="connsiteX82" fmla="*/ 2567231 w 5272699"/>
                    <a:gd name="connsiteY82" fmla="*/ 4917797 h 5067300"/>
                    <a:gd name="connsiteX83" fmla="*/ 2952070 w 5272699"/>
                    <a:gd name="connsiteY83" fmla="*/ 5001260 h 5067300"/>
                    <a:gd name="connsiteX84" fmla="*/ 5012063 w 5272699"/>
                    <a:gd name="connsiteY84" fmla="*/ 3950766 h 5067300"/>
                    <a:gd name="connsiteX85" fmla="*/ 4305007 w 5272699"/>
                    <a:gd name="connsiteY85" fmla="*/ 5001260 h 5067300"/>
                    <a:gd name="connsiteX86" fmla="*/ 2952070 w 5272699"/>
                    <a:gd name="connsiteY86" fmla="*/ 5001260 h 5067300"/>
                    <a:gd name="connsiteX87" fmla="*/ 967692 w 5272699"/>
                    <a:gd name="connsiteY87" fmla="*/ 5001260 h 5067300"/>
                    <a:gd name="connsiteX88" fmla="*/ 260636 w 5272699"/>
                    <a:gd name="connsiteY88" fmla="*/ 3950766 h 5067300"/>
                    <a:gd name="connsiteX89" fmla="*/ 2320629 w 5272699"/>
                    <a:gd name="connsiteY89" fmla="*/ 5001260 h 5067300"/>
                    <a:gd name="connsiteX90" fmla="*/ 967692 w 5272699"/>
                    <a:gd name="connsiteY90" fmla="*/ 5001260 h 5067300"/>
                    <a:gd name="connsiteX91" fmla="*/ 0 w 5272699"/>
                    <a:gd name="connsiteY91" fmla="*/ 5067300 h 5067300"/>
                    <a:gd name="connsiteX92" fmla="*/ 68400 w 5272699"/>
                    <a:gd name="connsiteY92" fmla="*/ 5067300 h 5067300"/>
                    <a:gd name="connsiteX93" fmla="*/ 68400 w 5272699"/>
                    <a:gd name="connsiteY93" fmla="*/ 3902258 h 5067300"/>
                    <a:gd name="connsiteX94" fmla="*/ 852555 w 5272699"/>
                    <a:gd name="connsiteY94" fmla="*/ 5067300 h 5067300"/>
                    <a:gd name="connsiteX95" fmla="*/ 4420144 w 5272699"/>
                    <a:gd name="connsiteY95" fmla="*/ 5067300 h 5067300"/>
                    <a:gd name="connsiteX96" fmla="*/ 5204299 w 5272699"/>
                    <a:gd name="connsiteY96" fmla="*/ 3902258 h 5067300"/>
                    <a:gd name="connsiteX97" fmla="*/ 5204299 w 5272699"/>
                    <a:gd name="connsiteY97" fmla="*/ 5067300 h 5067300"/>
                    <a:gd name="connsiteX98" fmla="*/ 5272699 w 5272699"/>
                    <a:gd name="connsiteY98" fmla="*/ 5067300 h 5067300"/>
                    <a:gd name="connsiteX99" fmla="*/ 5272699 w 5272699"/>
                    <a:gd name="connsiteY99" fmla="*/ 3800634 h 5067300"/>
                    <a:gd name="connsiteX100" fmla="*/ 5272699 w 5272699"/>
                    <a:gd name="connsiteY100" fmla="*/ 2533650 h 5067300"/>
                    <a:gd name="connsiteX101" fmla="*/ 5272699 w 5272699"/>
                    <a:gd name="connsiteY101" fmla="*/ 1266984 h 5067300"/>
                    <a:gd name="connsiteX102" fmla="*/ 5272699 w 5272699"/>
                    <a:gd name="connsiteY102" fmla="*/ 0 h 5067300"/>
                    <a:gd name="connsiteX103" fmla="*/ 5204299 w 5272699"/>
                    <a:gd name="connsiteY103" fmla="*/ 0 h 5067300"/>
                    <a:gd name="connsiteX104" fmla="*/ 5204299 w 5272699"/>
                    <a:gd name="connsiteY104" fmla="*/ 1165360 h 5067300"/>
                    <a:gd name="connsiteX105" fmla="*/ 4419930 w 5272699"/>
                    <a:gd name="connsiteY105" fmla="*/ 0 h 5067300"/>
                    <a:gd name="connsiteX106" fmla="*/ 852769 w 5272699"/>
                    <a:gd name="connsiteY106" fmla="*/ 0 h 5067300"/>
                    <a:gd name="connsiteX107" fmla="*/ 68400 w 5272699"/>
                    <a:gd name="connsiteY107" fmla="*/ 1165360 h 5067300"/>
                    <a:gd name="connsiteX108" fmla="*/ 68400 w 5272699"/>
                    <a:gd name="connsiteY108" fmla="*/ 0 h 5067300"/>
                    <a:gd name="connsiteX109" fmla="*/ 0 w 5272699"/>
                    <a:gd name="connsiteY109" fmla="*/ 0 h 5067300"/>
                    <a:gd name="connsiteX110" fmla="*/ 0 w 5272699"/>
                    <a:gd name="connsiteY110" fmla="*/ 1266984 h 5067300"/>
                    <a:gd name="connsiteX111" fmla="*/ 0 w 5272699"/>
                    <a:gd name="connsiteY111" fmla="*/ 3800634 h 5067300"/>
                    <a:gd name="connsiteX112" fmla="*/ 0 w 5272699"/>
                    <a:gd name="connsiteY112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2533650 h 5067300"/>
                    <a:gd name="connsiteX53" fmla="*/ 5204299 w 5272699"/>
                    <a:gd name="connsiteY53" fmla="*/ 3699010 h 5067300"/>
                    <a:gd name="connsiteX54" fmla="*/ 68400 w 5272699"/>
                    <a:gd name="connsiteY54" fmla="*/ 3699010 h 5067300"/>
                    <a:gd name="connsiteX55" fmla="*/ 68400 w 5272699"/>
                    <a:gd name="connsiteY55" fmla="*/ 1368608 h 5067300"/>
                    <a:gd name="connsiteX56" fmla="*/ 852555 w 5272699"/>
                    <a:gd name="connsiteY56" fmla="*/ 2533650 h 5067300"/>
                    <a:gd name="connsiteX57" fmla="*/ 852769 w 5272699"/>
                    <a:gd name="connsiteY57" fmla="*/ 2533650 h 5067300"/>
                    <a:gd name="connsiteX58" fmla="*/ 68400 w 5272699"/>
                    <a:gd name="connsiteY58" fmla="*/ 3699010 h 5067300"/>
                    <a:gd name="connsiteX59" fmla="*/ 3573709 w 5272699"/>
                    <a:gd name="connsiteY59" fmla="*/ 3736340 h 5067300"/>
                    <a:gd name="connsiteX60" fmla="*/ 2870984 w 5272699"/>
                    <a:gd name="connsiteY60" fmla="*/ 2692281 h 5067300"/>
                    <a:gd name="connsiteX61" fmla="*/ 4918359 w 5272699"/>
                    <a:gd name="connsiteY61" fmla="*/ 3736340 h 5067300"/>
                    <a:gd name="connsiteX62" fmla="*/ 3573709 w 5272699"/>
                    <a:gd name="connsiteY62" fmla="*/ 3736340 h 5067300"/>
                    <a:gd name="connsiteX63" fmla="*/ 354340 w 5272699"/>
                    <a:gd name="connsiteY63" fmla="*/ 3736340 h 5067300"/>
                    <a:gd name="connsiteX64" fmla="*/ 2401715 w 5272699"/>
                    <a:gd name="connsiteY64" fmla="*/ 2692281 h 5067300"/>
                    <a:gd name="connsiteX65" fmla="*/ 1698990 w 5272699"/>
                    <a:gd name="connsiteY65" fmla="*/ 3736340 h 5067300"/>
                    <a:gd name="connsiteX66" fmla="*/ 354340 w 5272699"/>
                    <a:gd name="connsiteY66" fmla="*/ 3736340 h 5067300"/>
                    <a:gd name="connsiteX67" fmla="*/ 2870984 w 5272699"/>
                    <a:gd name="connsiteY67" fmla="*/ 4908987 h 5067300"/>
                    <a:gd name="connsiteX68" fmla="*/ 3573709 w 5272699"/>
                    <a:gd name="connsiteY68" fmla="*/ 3864928 h 5067300"/>
                    <a:gd name="connsiteX69" fmla="*/ 4918359 w 5272699"/>
                    <a:gd name="connsiteY69" fmla="*/ 3864928 h 5067300"/>
                    <a:gd name="connsiteX70" fmla="*/ 2870984 w 5272699"/>
                    <a:gd name="connsiteY70" fmla="*/ 4908987 h 5067300"/>
                    <a:gd name="connsiteX71" fmla="*/ 2401715 w 5272699"/>
                    <a:gd name="connsiteY71" fmla="*/ 4908987 h 5067300"/>
                    <a:gd name="connsiteX72" fmla="*/ 354340 w 5272699"/>
                    <a:gd name="connsiteY72" fmla="*/ 3864928 h 5067300"/>
                    <a:gd name="connsiteX73" fmla="*/ 1698990 w 5272699"/>
                    <a:gd name="connsiteY73" fmla="*/ 3864928 h 5067300"/>
                    <a:gd name="connsiteX74" fmla="*/ 2401715 w 5272699"/>
                    <a:gd name="connsiteY74" fmla="*/ 4908987 h 5067300"/>
                    <a:gd name="connsiteX75" fmla="*/ 2705468 w 5272699"/>
                    <a:gd name="connsiteY75" fmla="*/ 4917797 h 5067300"/>
                    <a:gd name="connsiteX76" fmla="*/ 2705468 w 5272699"/>
                    <a:gd name="connsiteY76" fmla="*/ 2683471 h 5067300"/>
                    <a:gd name="connsiteX77" fmla="*/ 3457397 w 5272699"/>
                    <a:gd name="connsiteY77" fmla="*/ 3800634 h 5067300"/>
                    <a:gd name="connsiteX78" fmla="*/ 2705468 w 5272699"/>
                    <a:gd name="connsiteY78" fmla="*/ 4917797 h 5067300"/>
                    <a:gd name="connsiteX79" fmla="*/ 2567231 w 5272699"/>
                    <a:gd name="connsiteY79" fmla="*/ 4917797 h 5067300"/>
                    <a:gd name="connsiteX80" fmla="*/ 1815302 w 5272699"/>
                    <a:gd name="connsiteY80" fmla="*/ 3800634 h 5067300"/>
                    <a:gd name="connsiteX81" fmla="*/ 2567231 w 5272699"/>
                    <a:gd name="connsiteY81" fmla="*/ 2683471 h 5067300"/>
                    <a:gd name="connsiteX82" fmla="*/ 2567231 w 5272699"/>
                    <a:gd name="connsiteY82" fmla="*/ 4917797 h 5067300"/>
                    <a:gd name="connsiteX83" fmla="*/ 2952070 w 5272699"/>
                    <a:gd name="connsiteY83" fmla="*/ 5001260 h 5067300"/>
                    <a:gd name="connsiteX84" fmla="*/ 5012063 w 5272699"/>
                    <a:gd name="connsiteY84" fmla="*/ 3950766 h 5067300"/>
                    <a:gd name="connsiteX85" fmla="*/ 4305007 w 5272699"/>
                    <a:gd name="connsiteY85" fmla="*/ 5001260 h 5067300"/>
                    <a:gd name="connsiteX86" fmla="*/ 2952070 w 5272699"/>
                    <a:gd name="connsiteY86" fmla="*/ 5001260 h 5067300"/>
                    <a:gd name="connsiteX87" fmla="*/ 967692 w 5272699"/>
                    <a:gd name="connsiteY87" fmla="*/ 5001260 h 5067300"/>
                    <a:gd name="connsiteX88" fmla="*/ 260636 w 5272699"/>
                    <a:gd name="connsiteY88" fmla="*/ 3950766 h 5067300"/>
                    <a:gd name="connsiteX89" fmla="*/ 2320629 w 5272699"/>
                    <a:gd name="connsiteY89" fmla="*/ 5001260 h 5067300"/>
                    <a:gd name="connsiteX90" fmla="*/ 967692 w 5272699"/>
                    <a:gd name="connsiteY90" fmla="*/ 5001260 h 5067300"/>
                    <a:gd name="connsiteX91" fmla="*/ 0 w 5272699"/>
                    <a:gd name="connsiteY91" fmla="*/ 5067300 h 5067300"/>
                    <a:gd name="connsiteX92" fmla="*/ 68400 w 5272699"/>
                    <a:gd name="connsiteY92" fmla="*/ 5067300 h 5067300"/>
                    <a:gd name="connsiteX93" fmla="*/ 68400 w 5272699"/>
                    <a:gd name="connsiteY93" fmla="*/ 3902258 h 5067300"/>
                    <a:gd name="connsiteX94" fmla="*/ 852555 w 5272699"/>
                    <a:gd name="connsiteY94" fmla="*/ 5067300 h 5067300"/>
                    <a:gd name="connsiteX95" fmla="*/ 4420144 w 5272699"/>
                    <a:gd name="connsiteY95" fmla="*/ 5067300 h 5067300"/>
                    <a:gd name="connsiteX96" fmla="*/ 5204299 w 5272699"/>
                    <a:gd name="connsiteY96" fmla="*/ 3902258 h 5067300"/>
                    <a:gd name="connsiteX97" fmla="*/ 5204299 w 5272699"/>
                    <a:gd name="connsiteY97" fmla="*/ 5067300 h 5067300"/>
                    <a:gd name="connsiteX98" fmla="*/ 5272699 w 5272699"/>
                    <a:gd name="connsiteY98" fmla="*/ 5067300 h 5067300"/>
                    <a:gd name="connsiteX99" fmla="*/ 5272699 w 5272699"/>
                    <a:gd name="connsiteY99" fmla="*/ 3800634 h 5067300"/>
                    <a:gd name="connsiteX100" fmla="*/ 5272699 w 5272699"/>
                    <a:gd name="connsiteY100" fmla="*/ 2533650 h 5067300"/>
                    <a:gd name="connsiteX101" fmla="*/ 5272699 w 5272699"/>
                    <a:gd name="connsiteY101" fmla="*/ 1266984 h 5067300"/>
                    <a:gd name="connsiteX102" fmla="*/ 5272699 w 5272699"/>
                    <a:gd name="connsiteY102" fmla="*/ 0 h 5067300"/>
                    <a:gd name="connsiteX103" fmla="*/ 5204299 w 5272699"/>
                    <a:gd name="connsiteY103" fmla="*/ 0 h 5067300"/>
                    <a:gd name="connsiteX104" fmla="*/ 5204299 w 5272699"/>
                    <a:gd name="connsiteY104" fmla="*/ 1165360 h 5067300"/>
                    <a:gd name="connsiteX105" fmla="*/ 4419930 w 5272699"/>
                    <a:gd name="connsiteY105" fmla="*/ 0 h 5067300"/>
                    <a:gd name="connsiteX106" fmla="*/ 852769 w 5272699"/>
                    <a:gd name="connsiteY106" fmla="*/ 0 h 5067300"/>
                    <a:gd name="connsiteX107" fmla="*/ 68400 w 5272699"/>
                    <a:gd name="connsiteY107" fmla="*/ 1165360 h 5067300"/>
                    <a:gd name="connsiteX108" fmla="*/ 68400 w 5272699"/>
                    <a:gd name="connsiteY108" fmla="*/ 0 h 5067300"/>
                    <a:gd name="connsiteX109" fmla="*/ 0 w 5272699"/>
                    <a:gd name="connsiteY109" fmla="*/ 0 h 5067300"/>
                    <a:gd name="connsiteX110" fmla="*/ 0 w 5272699"/>
                    <a:gd name="connsiteY110" fmla="*/ 3800634 h 5067300"/>
                    <a:gd name="connsiteX111" fmla="*/ 0 w 5272699"/>
                    <a:gd name="connsiteY111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2533650 h 5067300"/>
                    <a:gd name="connsiteX53" fmla="*/ 5204299 w 5272699"/>
                    <a:gd name="connsiteY53" fmla="*/ 3699010 h 5067300"/>
                    <a:gd name="connsiteX54" fmla="*/ 68400 w 5272699"/>
                    <a:gd name="connsiteY54" fmla="*/ 3699010 h 5067300"/>
                    <a:gd name="connsiteX55" fmla="*/ 68400 w 5272699"/>
                    <a:gd name="connsiteY55" fmla="*/ 1368608 h 5067300"/>
                    <a:gd name="connsiteX56" fmla="*/ 852555 w 5272699"/>
                    <a:gd name="connsiteY56" fmla="*/ 2533650 h 5067300"/>
                    <a:gd name="connsiteX57" fmla="*/ 852769 w 5272699"/>
                    <a:gd name="connsiteY57" fmla="*/ 2533650 h 5067300"/>
                    <a:gd name="connsiteX58" fmla="*/ 68400 w 5272699"/>
                    <a:gd name="connsiteY58" fmla="*/ 3699010 h 5067300"/>
                    <a:gd name="connsiteX59" fmla="*/ 3573709 w 5272699"/>
                    <a:gd name="connsiteY59" fmla="*/ 3736340 h 5067300"/>
                    <a:gd name="connsiteX60" fmla="*/ 2870984 w 5272699"/>
                    <a:gd name="connsiteY60" fmla="*/ 2692281 h 5067300"/>
                    <a:gd name="connsiteX61" fmla="*/ 4918359 w 5272699"/>
                    <a:gd name="connsiteY61" fmla="*/ 3736340 h 5067300"/>
                    <a:gd name="connsiteX62" fmla="*/ 3573709 w 5272699"/>
                    <a:gd name="connsiteY62" fmla="*/ 3736340 h 5067300"/>
                    <a:gd name="connsiteX63" fmla="*/ 354340 w 5272699"/>
                    <a:gd name="connsiteY63" fmla="*/ 3736340 h 5067300"/>
                    <a:gd name="connsiteX64" fmla="*/ 2401715 w 5272699"/>
                    <a:gd name="connsiteY64" fmla="*/ 2692281 h 5067300"/>
                    <a:gd name="connsiteX65" fmla="*/ 1698990 w 5272699"/>
                    <a:gd name="connsiteY65" fmla="*/ 3736340 h 5067300"/>
                    <a:gd name="connsiteX66" fmla="*/ 354340 w 5272699"/>
                    <a:gd name="connsiteY66" fmla="*/ 3736340 h 5067300"/>
                    <a:gd name="connsiteX67" fmla="*/ 2870984 w 5272699"/>
                    <a:gd name="connsiteY67" fmla="*/ 4908987 h 5067300"/>
                    <a:gd name="connsiteX68" fmla="*/ 3573709 w 5272699"/>
                    <a:gd name="connsiteY68" fmla="*/ 3864928 h 5067300"/>
                    <a:gd name="connsiteX69" fmla="*/ 4918359 w 5272699"/>
                    <a:gd name="connsiteY69" fmla="*/ 3864928 h 5067300"/>
                    <a:gd name="connsiteX70" fmla="*/ 2870984 w 5272699"/>
                    <a:gd name="connsiteY70" fmla="*/ 4908987 h 5067300"/>
                    <a:gd name="connsiteX71" fmla="*/ 2401715 w 5272699"/>
                    <a:gd name="connsiteY71" fmla="*/ 4908987 h 5067300"/>
                    <a:gd name="connsiteX72" fmla="*/ 354340 w 5272699"/>
                    <a:gd name="connsiteY72" fmla="*/ 3864928 h 5067300"/>
                    <a:gd name="connsiteX73" fmla="*/ 1698990 w 5272699"/>
                    <a:gd name="connsiteY73" fmla="*/ 3864928 h 5067300"/>
                    <a:gd name="connsiteX74" fmla="*/ 2401715 w 5272699"/>
                    <a:gd name="connsiteY74" fmla="*/ 4908987 h 5067300"/>
                    <a:gd name="connsiteX75" fmla="*/ 2705468 w 5272699"/>
                    <a:gd name="connsiteY75" fmla="*/ 4917797 h 5067300"/>
                    <a:gd name="connsiteX76" fmla="*/ 2705468 w 5272699"/>
                    <a:gd name="connsiteY76" fmla="*/ 2683471 h 5067300"/>
                    <a:gd name="connsiteX77" fmla="*/ 3457397 w 5272699"/>
                    <a:gd name="connsiteY77" fmla="*/ 3800634 h 5067300"/>
                    <a:gd name="connsiteX78" fmla="*/ 2705468 w 5272699"/>
                    <a:gd name="connsiteY78" fmla="*/ 4917797 h 5067300"/>
                    <a:gd name="connsiteX79" fmla="*/ 2567231 w 5272699"/>
                    <a:gd name="connsiteY79" fmla="*/ 4917797 h 5067300"/>
                    <a:gd name="connsiteX80" fmla="*/ 1815302 w 5272699"/>
                    <a:gd name="connsiteY80" fmla="*/ 3800634 h 5067300"/>
                    <a:gd name="connsiteX81" fmla="*/ 2567231 w 5272699"/>
                    <a:gd name="connsiteY81" fmla="*/ 2683471 h 5067300"/>
                    <a:gd name="connsiteX82" fmla="*/ 2567231 w 5272699"/>
                    <a:gd name="connsiteY82" fmla="*/ 4917797 h 5067300"/>
                    <a:gd name="connsiteX83" fmla="*/ 2952070 w 5272699"/>
                    <a:gd name="connsiteY83" fmla="*/ 5001260 h 5067300"/>
                    <a:gd name="connsiteX84" fmla="*/ 5012063 w 5272699"/>
                    <a:gd name="connsiteY84" fmla="*/ 3950766 h 5067300"/>
                    <a:gd name="connsiteX85" fmla="*/ 4305007 w 5272699"/>
                    <a:gd name="connsiteY85" fmla="*/ 5001260 h 5067300"/>
                    <a:gd name="connsiteX86" fmla="*/ 2952070 w 5272699"/>
                    <a:gd name="connsiteY86" fmla="*/ 5001260 h 5067300"/>
                    <a:gd name="connsiteX87" fmla="*/ 967692 w 5272699"/>
                    <a:gd name="connsiteY87" fmla="*/ 5001260 h 5067300"/>
                    <a:gd name="connsiteX88" fmla="*/ 260636 w 5272699"/>
                    <a:gd name="connsiteY88" fmla="*/ 3950766 h 5067300"/>
                    <a:gd name="connsiteX89" fmla="*/ 2320629 w 5272699"/>
                    <a:gd name="connsiteY89" fmla="*/ 5001260 h 5067300"/>
                    <a:gd name="connsiteX90" fmla="*/ 967692 w 5272699"/>
                    <a:gd name="connsiteY90" fmla="*/ 5001260 h 5067300"/>
                    <a:gd name="connsiteX91" fmla="*/ 0 w 5272699"/>
                    <a:gd name="connsiteY91" fmla="*/ 5067300 h 5067300"/>
                    <a:gd name="connsiteX92" fmla="*/ 68400 w 5272699"/>
                    <a:gd name="connsiteY92" fmla="*/ 5067300 h 5067300"/>
                    <a:gd name="connsiteX93" fmla="*/ 68400 w 5272699"/>
                    <a:gd name="connsiteY93" fmla="*/ 3902258 h 5067300"/>
                    <a:gd name="connsiteX94" fmla="*/ 852555 w 5272699"/>
                    <a:gd name="connsiteY94" fmla="*/ 5067300 h 5067300"/>
                    <a:gd name="connsiteX95" fmla="*/ 4420144 w 5272699"/>
                    <a:gd name="connsiteY95" fmla="*/ 5067300 h 5067300"/>
                    <a:gd name="connsiteX96" fmla="*/ 5204299 w 5272699"/>
                    <a:gd name="connsiteY96" fmla="*/ 3902258 h 5067300"/>
                    <a:gd name="connsiteX97" fmla="*/ 5204299 w 5272699"/>
                    <a:gd name="connsiteY97" fmla="*/ 5067300 h 5067300"/>
                    <a:gd name="connsiteX98" fmla="*/ 5272699 w 5272699"/>
                    <a:gd name="connsiteY98" fmla="*/ 5067300 h 5067300"/>
                    <a:gd name="connsiteX99" fmla="*/ 5272699 w 5272699"/>
                    <a:gd name="connsiteY99" fmla="*/ 3800634 h 5067300"/>
                    <a:gd name="connsiteX100" fmla="*/ 5272699 w 5272699"/>
                    <a:gd name="connsiteY100" fmla="*/ 2533650 h 5067300"/>
                    <a:gd name="connsiteX101" fmla="*/ 5272699 w 5272699"/>
                    <a:gd name="connsiteY101" fmla="*/ 0 h 5067300"/>
                    <a:gd name="connsiteX102" fmla="*/ 5204299 w 5272699"/>
                    <a:gd name="connsiteY102" fmla="*/ 0 h 5067300"/>
                    <a:gd name="connsiteX103" fmla="*/ 5204299 w 5272699"/>
                    <a:gd name="connsiteY103" fmla="*/ 1165360 h 5067300"/>
                    <a:gd name="connsiteX104" fmla="*/ 4419930 w 5272699"/>
                    <a:gd name="connsiteY104" fmla="*/ 0 h 5067300"/>
                    <a:gd name="connsiteX105" fmla="*/ 852769 w 5272699"/>
                    <a:gd name="connsiteY105" fmla="*/ 0 h 5067300"/>
                    <a:gd name="connsiteX106" fmla="*/ 68400 w 5272699"/>
                    <a:gd name="connsiteY106" fmla="*/ 1165360 h 5067300"/>
                    <a:gd name="connsiteX107" fmla="*/ 68400 w 5272699"/>
                    <a:gd name="connsiteY107" fmla="*/ 0 h 5067300"/>
                    <a:gd name="connsiteX108" fmla="*/ 0 w 5272699"/>
                    <a:gd name="connsiteY108" fmla="*/ 0 h 5067300"/>
                    <a:gd name="connsiteX109" fmla="*/ 0 w 5272699"/>
                    <a:gd name="connsiteY109" fmla="*/ 3800634 h 5067300"/>
                    <a:gd name="connsiteX110" fmla="*/ 0 w 5272699"/>
                    <a:gd name="connsiteY110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2533650 h 5067300"/>
                    <a:gd name="connsiteX53" fmla="*/ 5204299 w 5272699"/>
                    <a:gd name="connsiteY53" fmla="*/ 3699010 h 5067300"/>
                    <a:gd name="connsiteX54" fmla="*/ 68400 w 5272699"/>
                    <a:gd name="connsiteY54" fmla="*/ 3699010 h 5067300"/>
                    <a:gd name="connsiteX55" fmla="*/ 68400 w 5272699"/>
                    <a:gd name="connsiteY55" fmla="*/ 1368608 h 5067300"/>
                    <a:gd name="connsiteX56" fmla="*/ 852555 w 5272699"/>
                    <a:gd name="connsiteY56" fmla="*/ 2533650 h 5067300"/>
                    <a:gd name="connsiteX57" fmla="*/ 852769 w 5272699"/>
                    <a:gd name="connsiteY57" fmla="*/ 2533650 h 5067300"/>
                    <a:gd name="connsiteX58" fmla="*/ 68400 w 5272699"/>
                    <a:gd name="connsiteY58" fmla="*/ 3699010 h 5067300"/>
                    <a:gd name="connsiteX59" fmla="*/ 3573709 w 5272699"/>
                    <a:gd name="connsiteY59" fmla="*/ 3736340 h 5067300"/>
                    <a:gd name="connsiteX60" fmla="*/ 2870984 w 5272699"/>
                    <a:gd name="connsiteY60" fmla="*/ 2692281 h 5067300"/>
                    <a:gd name="connsiteX61" fmla="*/ 4918359 w 5272699"/>
                    <a:gd name="connsiteY61" fmla="*/ 3736340 h 5067300"/>
                    <a:gd name="connsiteX62" fmla="*/ 3573709 w 5272699"/>
                    <a:gd name="connsiteY62" fmla="*/ 3736340 h 5067300"/>
                    <a:gd name="connsiteX63" fmla="*/ 354340 w 5272699"/>
                    <a:gd name="connsiteY63" fmla="*/ 3736340 h 5067300"/>
                    <a:gd name="connsiteX64" fmla="*/ 2401715 w 5272699"/>
                    <a:gd name="connsiteY64" fmla="*/ 2692281 h 5067300"/>
                    <a:gd name="connsiteX65" fmla="*/ 1698990 w 5272699"/>
                    <a:gd name="connsiteY65" fmla="*/ 3736340 h 5067300"/>
                    <a:gd name="connsiteX66" fmla="*/ 354340 w 5272699"/>
                    <a:gd name="connsiteY66" fmla="*/ 3736340 h 5067300"/>
                    <a:gd name="connsiteX67" fmla="*/ 2870984 w 5272699"/>
                    <a:gd name="connsiteY67" fmla="*/ 4908987 h 5067300"/>
                    <a:gd name="connsiteX68" fmla="*/ 3573709 w 5272699"/>
                    <a:gd name="connsiteY68" fmla="*/ 3864928 h 5067300"/>
                    <a:gd name="connsiteX69" fmla="*/ 4918359 w 5272699"/>
                    <a:gd name="connsiteY69" fmla="*/ 3864928 h 5067300"/>
                    <a:gd name="connsiteX70" fmla="*/ 2870984 w 5272699"/>
                    <a:gd name="connsiteY70" fmla="*/ 4908987 h 5067300"/>
                    <a:gd name="connsiteX71" fmla="*/ 2401715 w 5272699"/>
                    <a:gd name="connsiteY71" fmla="*/ 4908987 h 5067300"/>
                    <a:gd name="connsiteX72" fmla="*/ 354340 w 5272699"/>
                    <a:gd name="connsiteY72" fmla="*/ 3864928 h 5067300"/>
                    <a:gd name="connsiteX73" fmla="*/ 1698990 w 5272699"/>
                    <a:gd name="connsiteY73" fmla="*/ 3864928 h 5067300"/>
                    <a:gd name="connsiteX74" fmla="*/ 2401715 w 5272699"/>
                    <a:gd name="connsiteY74" fmla="*/ 4908987 h 5067300"/>
                    <a:gd name="connsiteX75" fmla="*/ 2705468 w 5272699"/>
                    <a:gd name="connsiteY75" fmla="*/ 4917797 h 5067300"/>
                    <a:gd name="connsiteX76" fmla="*/ 2705468 w 5272699"/>
                    <a:gd name="connsiteY76" fmla="*/ 2683471 h 5067300"/>
                    <a:gd name="connsiteX77" fmla="*/ 3457397 w 5272699"/>
                    <a:gd name="connsiteY77" fmla="*/ 3800634 h 5067300"/>
                    <a:gd name="connsiteX78" fmla="*/ 2705468 w 5272699"/>
                    <a:gd name="connsiteY78" fmla="*/ 4917797 h 5067300"/>
                    <a:gd name="connsiteX79" fmla="*/ 2567231 w 5272699"/>
                    <a:gd name="connsiteY79" fmla="*/ 4917797 h 5067300"/>
                    <a:gd name="connsiteX80" fmla="*/ 1815302 w 5272699"/>
                    <a:gd name="connsiteY80" fmla="*/ 3800634 h 5067300"/>
                    <a:gd name="connsiteX81" fmla="*/ 2567231 w 5272699"/>
                    <a:gd name="connsiteY81" fmla="*/ 2683471 h 5067300"/>
                    <a:gd name="connsiteX82" fmla="*/ 2567231 w 5272699"/>
                    <a:gd name="connsiteY82" fmla="*/ 4917797 h 5067300"/>
                    <a:gd name="connsiteX83" fmla="*/ 2952070 w 5272699"/>
                    <a:gd name="connsiteY83" fmla="*/ 5001260 h 5067300"/>
                    <a:gd name="connsiteX84" fmla="*/ 5012063 w 5272699"/>
                    <a:gd name="connsiteY84" fmla="*/ 3950766 h 5067300"/>
                    <a:gd name="connsiteX85" fmla="*/ 4305007 w 5272699"/>
                    <a:gd name="connsiteY85" fmla="*/ 5001260 h 5067300"/>
                    <a:gd name="connsiteX86" fmla="*/ 2952070 w 5272699"/>
                    <a:gd name="connsiteY86" fmla="*/ 5001260 h 5067300"/>
                    <a:gd name="connsiteX87" fmla="*/ 967692 w 5272699"/>
                    <a:gd name="connsiteY87" fmla="*/ 5001260 h 5067300"/>
                    <a:gd name="connsiteX88" fmla="*/ 260636 w 5272699"/>
                    <a:gd name="connsiteY88" fmla="*/ 3950766 h 5067300"/>
                    <a:gd name="connsiteX89" fmla="*/ 2320629 w 5272699"/>
                    <a:gd name="connsiteY89" fmla="*/ 5001260 h 5067300"/>
                    <a:gd name="connsiteX90" fmla="*/ 967692 w 5272699"/>
                    <a:gd name="connsiteY90" fmla="*/ 5001260 h 5067300"/>
                    <a:gd name="connsiteX91" fmla="*/ 0 w 5272699"/>
                    <a:gd name="connsiteY91" fmla="*/ 5067300 h 5067300"/>
                    <a:gd name="connsiteX92" fmla="*/ 68400 w 5272699"/>
                    <a:gd name="connsiteY92" fmla="*/ 5067300 h 5067300"/>
                    <a:gd name="connsiteX93" fmla="*/ 68400 w 5272699"/>
                    <a:gd name="connsiteY93" fmla="*/ 3902258 h 5067300"/>
                    <a:gd name="connsiteX94" fmla="*/ 852555 w 5272699"/>
                    <a:gd name="connsiteY94" fmla="*/ 5067300 h 5067300"/>
                    <a:gd name="connsiteX95" fmla="*/ 4420144 w 5272699"/>
                    <a:gd name="connsiteY95" fmla="*/ 5067300 h 5067300"/>
                    <a:gd name="connsiteX96" fmla="*/ 5204299 w 5272699"/>
                    <a:gd name="connsiteY96" fmla="*/ 3902258 h 5067300"/>
                    <a:gd name="connsiteX97" fmla="*/ 5204299 w 5272699"/>
                    <a:gd name="connsiteY97" fmla="*/ 5067300 h 5067300"/>
                    <a:gd name="connsiteX98" fmla="*/ 5272699 w 5272699"/>
                    <a:gd name="connsiteY98" fmla="*/ 5067300 h 5067300"/>
                    <a:gd name="connsiteX99" fmla="*/ 5272699 w 5272699"/>
                    <a:gd name="connsiteY99" fmla="*/ 3800634 h 5067300"/>
                    <a:gd name="connsiteX100" fmla="*/ 5272699 w 5272699"/>
                    <a:gd name="connsiteY100" fmla="*/ 0 h 5067300"/>
                    <a:gd name="connsiteX101" fmla="*/ 5204299 w 5272699"/>
                    <a:gd name="connsiteY101" fmla="*/ 0 h 5067300"/>
                    <a:gd name="connsiteX102" fmla="*/ 5204299 w 5272699"/>
                    <a:gd name="connsiteY102" fmla="*/ 1165360 h 5067300"/>
                    <a:gd name="connsiteX103" fmla="*/ 4419930 w 5272699"/>
                    <a:gd name="connsiteY103" fmla="*/ 0 h 5067300"/>
                    <a:gd name="connsiteX104" fmla="*/ 852769 w 5272699"/>
                    <a:gd name="connsiteY104" fmla="*/ 0 h 5067300"/>
                    <a:gd name="connsiteX105" fmla="*/ 68400 w 5272699"/>
                    <a:gd name="connsiteY105" fmla="*/ 1165360 h 5067300"/>
                    <a:gd name="connsiteX106" fmla="*/ 68400 w 5272699"/>
                    <a:gd name="connsiteY106" fmla="*/ 0 h 5067300"/>
                    <a:gd name="connsiteX107" fmla="*/ 0 w 5272699"/>
                    <a:gd name="connsiteY107" fmla="*/ 0 h 5067300"/>
                    <a:gd name="connsiteX108" fmla="*/ 0 w 5272699"/>
                    <a:gd name="connsiteY108" fmla="*/ 3800634 h 5067300"/>
                    <a:gd name="connsiteX109" fmla="*/ 0 w 5272699"/>
                    <a:gd name="connsiteY109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3699010 h 5067300"/>
                    <a:gd name="connsiteX53" fmla="*/ 68400 w 5272699"/>
                    <a:gd name="connsiteY53" fmla="*/ 3699010 h 5067300"/>
                    <a:gd name="connsiteX54" fmla="*/ 68400 w 5272699"/>
                    <a:gd name="connsiteY54" fmla="*/ 1368608 h 5067300"/>
                    <a:gd name="connsiteX55" fmla="*/ 852555 w 5272699"/>
                    <a:gd name="connsiteY55" fmla="*/ 2533650 h 5067300"/>
                    <a:gd name="connsiteX56" fmla="*/ 852769 w 5272699"/>
                    <a:gd name="connsiteY56" fmla="*/ 2533650 h 5067300"/>
                    <a:gd name="connsiteX57" fmla="*/ 68400 w 5272699"/>
                    <a:gd name="connsiteY57" fmla="*/ 3699010 h 5067300"/>
                    <a:gd name="connsiteX58" fmla="*/ 3573709 w 5272699"/>
                    <a:gd name="connsiteY58" fmla="*/ 3736340 h 5067300"/>
                    <a:gd name="connsiteX59" fmla="*/ 2870984 w 5272699"/>
                    <a:gd name="connsiteY59" fmla="*/ 2692281 h 5067300"/>
                    <a:gd name="connsiteX60" fmla="*/ 4918359 w 5272699"/>
                    <a:gd name="connsiteY60" fmla="*/ 3736340 h 5067300"/>
                    <a:gd name="connsiteX61" fmla="*/ 3573709 w 5272699"/>
                    <a:gd name="connsiteY61" fmla="*/ 3736340 h 5067300"/>
                    <a:gd name="connsiteX62" fmla="*/ 354340 w 5272699"/>
                    <a:gd name="connsiteY62" fmla="*/ 3736340 h 5067300"/>
                    <a:gd name="connsiteX63" fmla="*/ 2401715 w 5272699"/>
                    <a:gd name="connsiteY63" fmla="*/ 2692281 h 5067300"/>
                    <a:gd name="connsiteX64" fmla="*/ 1698990 w 5272699"/>
                    <a:gd name="connsiteY64" fmla="*/ 3736340 h 5067300"/>
                    <a:gd name="connsiteX65" fmla="*/ 354340 w 5272699"/>
                    <a:gd name="connsiteY65" fmla="*/ 3736340 h 5067300"/>
                    <a:gd name="connsiteX66" fmla="*/ 2870984 w 5272699"/>
                    <a:gd name="connsiteY66" fmla="*/ 4908987 h 5067300"/>
                    <a:gd name="connsiteX67" fmla="*/ 3573709 w 5272699"/>
                    <a:gd name="connsiteY67" fmla="*/ 3864928 h 5067300"/>
                    <a:gd name="connsiteX68" fmla="*/ 4918359 w 5272699"/>
                    <a:gd name="connsiteY68" fmla="*/ 3864928 h 5067300"/>
                    <a:gd name="connsiteX69" fmla="*/ 2870984 w 5272699"/>
                    <a:gd name="connsiteY69" fmla="*/ 4908987 h 5067300"/>
                    <a:gd name="connsiteX70" fmla="*/ 2401715 w 5272699"/>
                    <a:gd name="connsiteY70" fmla="*/ 4908987 h 5067300"/>
                    <a:gd name="connsiteX71" fmla="*/ 354340 w 5272699"/>
                    <a:gd name="connsiteY71" fmla="*/ 3864928 h 5067300"/>
                    <a:gd name="connsiteX72" fmla="*/ 1698990 w 5272699"/>
                    <a:gd name="connsiteY72" fmla="*/ 3864928 h 5067300"/>
                    <a:gd name="connsiteX73" fmla="*/ 2401715 w 5272699"/>
                    <a:gd name="connsiteY73" fmla="*/ 4908987 h 5067300"/>
                    <a:gd name="connsiteX74" fmla="*/ 2705468 w 5272699"/>
                    <a:gd name="connsiteY74" fmla="*/ 4917797 h 5067300"/>
                    <a:gd name="connsiteX75" fmla="*/ 2705468 w 5272699"/>
                    <a:gd name="connsiteY75" fmla="*/ 2683471 h 5067300"/>
                    <a:gd name="connsiteX76" fmla="*/ 3457397 w 5272699"/>
                    <a:gd name="connsiteY76" fmla="*/ 3800634 h 5067300"/>
                    <a:gd name="connsiteX77" fmla="*/ 2705468 w 5272699"/>
                    <a:gd name="connsiteY77" fmla="*/ 4917797 h 5067300"/>
                    <a:gd name="connsiteX78" fmla="*/ 2567231 w 5272699"/>
                    <a:gd name="connsiteY78" fmla="*/ 4917797 h 5067300"/>
                    <a:gd name="connsiteX79" fmla="*/ 1815302 w 5272699"/>
                    <a:gd name="connsiteY79" fmla="*/ 3800634 h 5067300"/>
                    <a:gd name="connsiteX80" fmla="*/ 2567231 w 5272699"/>
                    <a:gd name="connsiteY80" fmla="*/ 2683471 h 5067300"/>
                    <a:gd name="connsiteX81" fmla="*/ 2567231 w 5272699"/>
                    <a:gd name="connsiteY81" fmla="*/ 4917797 h 5067300"/>
                    <a:gd name="connsiteX82" fmla="*/ 2952070 w 5272699"/>
                    <a:gd name="connsiteY82" fmla="*/ 5001260 h 5067300"/>
                    <a:gd name="connsiteX83" fmla="*/ 5012063 w 5272699"/>
                    <a:gd name="connsiteY83" fmla="*/ 3950766 h 5067300"/>
                    <a:gd name="connsiteX84" fmla="*/ 4305007 w 5272699"/>
                    <a:gd name="connsiteY84" fmla="*/ 5001260 h 5067300"/>
                    <a:gd name="connsiteX85" fmla="*/ 2952070 w 5272699"/>
                    <a:gd name="connsiteY85" fmla="*/ 5001260 h 5067300"/>
                    <a:gd name="connsiteX86" fmla="*/ 967692 w 5272699"/>
                    <a:gd name="connsiteY86" fmla="*/ 5001260 h 5067300"/>
                    <a:gd name="connsiteX87" fmla="*/ 260636 w 5272699"/>
                    <a:gd name="connsiteY87" fmla="*/ 3950766 h 5067300"/>
                    <a:gd name="connsiteX88" fmla="*/ 2320629 w 5272699"/>
                    <a:gd name="connsiteY88" fmla="*/ 5001260 h 5067300"/>
                    <a:gd name="connsiteX89" fmla="*/ 967692 w 5272699"/>
                    <a:gd name="connsiteY89" fmla="*/ 5001260 h 5067300"/>
                    <a:gd name="connsiteX90" fmla="*/ 0 w 5272699"/>
                    <a:gd name="connsiteY90" fmla="*/ 5067300 h 5067300"/>
                    <a:gd name="connsiteX91" fmla="*/ 68400 w 5272699"/>
                    <a:gd name="connsiteY91" fmla="*/ 5067300 h 5067300"/>
                    <a:gd name="connsiteX92" fmla="*/ 68400 w 5272699"/>
                    <a:gd name="connsiteY92" fmla="*/ 3902258 h 5067300"/>
                    <a:gd name="connsiteX93" fmla="*/ 852555 w 5272699"/>
                    <a:gd name="connsiteY93" fmla="*/ 5067300 h 5067300"/>
                    <a:gd name="connsiteX94" fmla="*/ 4420144 w 5272699"/>
                    <a:gd name="connsiteY94" fmla="*/ 5067300 h 5067300"/>
                    <a:gd name="connsiteX95" fmla="*/ 5204299 w 5272699"/>
                    <a:gd name="connsiteY95" fmla="*/ 3902258 h 5067300"/>
                    <a:gd name="connsiteX96" fmla="*/ 5204299 w 5272699"/>
                    <a:gd name="connsiteY96" fmla="*/ 5067300 h 5067300"/>
                    <a:gd name="connsiteX97" fmla="*/ 5272699 w 5272699"/>
                    <a:gd name="connsiteY97" fmla="*/ 5067300 h 5067300"/>
                    <a:gd name="connsiteX98" fmla="*/ 5272699 w 5272699"/>
                    <a:gd name="connsiteY98" fmla="*/ 3800634 h 5067300"/>
                    <a:gd name="connsiteX99" fmla="*/ 5272699 w 5272699"/>
                    <a:gd name="connsiteY99" fmla="*/ 0 h 5067300"/>
                    <a:gd name="connsiteX100" fmla="*/ 5204299 w 5272699"/>
                    <a:gd name="connsiteY100" fmla="*/ 0 h 5067300"/>
                    <a:gd name="connsiteX101" fmla="*/ 5204299 w 5272699"/>
                    <a:gd name="connsiteY101" fmla="*/ 1165360 h 5067300"/>
                    <a:gd name="connsiteX102" fmla="*/ 4419930 w 5272699"/>
                    <a:gd name="connsiteY102" fmla="*/ 0 h 5067300"/>
                    <a:gd name="connsiteX103" fmla="*/ 852769 w 5272699"/>
                    <a:gd name="connsiteY103" fmla="*/ 0 h 5067300"/>
                    <a:gd name="connsiteX104" fmla="*/ 68400 w 5272699"/>
                    <a:gd name="connsiteY104" fmla="*/ 1165360 h 5067300"/>
                    <a:gd name="connsiteX105" fmla="*/ 68400 w 5272699"/>
                    <a:gd name="connsiteY105" fmla="*/ 0 h 5067300"/>
                    <a:gd name="connsiteX106" fmla="*/ 0 w 5272699"/>
                    <a:gd name="connsiteY106" fmla="*/ 0 h 5067300"/>
                    <a:gd name="connsiteX107" fmla="*/ 0 w 5272699"/>
                    <a:gd name="connsiteY107" fmla="*/ 3800634 h 5067300"/>
                    <a:gd name="connsiteX108" fmla="*/ 0 w 5272699"/>
                    <a:gd name="connsiteY108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3699010 h 5067300"/>
                    <a:gd name="connsiteX53" fmla="*/ 68400 w 5272699"/>
                    <a:gd name="connsiteY53" fmla="*/ 3699010 h 5067300"/>
                    <a:gd name="connsiteX54" fmla="*/ 68400 w 5272699"/>
                    <a:gd name="connsiteY54" fmla="*/ 1368608 h 5067300"/>
                    <a:gd name="connsiteX55" fmla="*/ 852555 w 5272699"/>
                    <a:gd name="connsiteY55" fmla="*/ 2533650 h 5067300"/>
                    <a:gd name="connsiteX56" fmla="*/ 852769 w 5272699"/>
                    <a:gd name="connsiteY56" fmla="*/ 2533650 h 5067300"/>
                    <a:gd name="connsiteX57" fmla="*/ 68400 w 5272699"/>
                    <a:gd name="connsiteY57" fmla="*/ 3699010 h 5067300"/>
                    <a:gd name="connsiteX58" fmla="*/ 3573709 w 5272699"/>
                    <a:gd name="connsiteY58" fmla="*/ 3736340 h 5067300"/>
                    <a:gd name="connsiteX59" fmla="*/ 2870984 w 5272699"/>
                    <a:gd name="connsiteY59" fmla="*/ 2692281 h 5067300"/>
                    <a:gd name="connsiteX60" fmla="*/ 4918359 w 5272699"/>
                    <a:gd name="connsiteY60" fmla="*/ 3736340 h 5067300"/>
                    <a:gd name="connsiteX61" fmla="*/ 3573709 w 5272699"/>
                    <a:gd name="connsiteY61" fmla="*/ 3736340 h 5067300"/>
                    <a:gd name="connsiteX62" fmla="*/ 354340 w 5272699"/>
                    <a:gd name="connsiteY62" fmla="*/ 3736340 h 5067300"/>
                    <a:gd name="connsiteX63" fmla="*/ 2401715 w 5272699"/>
                    <a:gd name="connsiteY63" fmla="*/ 2692281 h 5067300"/>
                    <a:gd name="connsiteX64" fmla="*/ 1698990 w 5272699"/>
                    <a:gd name="connsiteY64" fmla="*/ 3736340 h 5067300"/>
                    <a:gd name="connsiteX65" fmla="*/ 354340 w 5272699"/>
                    <a:gd name="connsiteY65" fmla="*/ 3736340 h 5067300"/>
                    <a:gd name="connsiteX66" fmla="*/ 2870984 w 5272699"/>
                    <a:gd name="connsiteY66" fmla="*/ 4908987 h 5067300"/>
                    <a:gd name="connsiteX67" fmla="*/ 3573709 w 5272699"/>
                    <a:gd name="connsiteY67" fmla="*/ 3864928 h 5067300"/>
                    <a:gd name="connsiteX68" fmla="*/ 4918359 w 5272699"/>
                    <a:gd name="connsiteY68" fmla="*/ 3864928 h 5067300"/>
                    <a:gd name="connsiteX69" fmla="*/ 2870984 w 5272699"/>
                    <a:gd name="connsiteY69" fmla="*/ 4908987 h 5067300"/>
                    <a:gd name="connsiteX70" fmla="*/ 2401715 w 5272699"/>
                    <a:gd name="connsiteY70" fmla="*/ 4908987 h 5067300"/>
                    <a:gd name="connsiteX71" fmla="*/ 354340 w 5272699"/>
                    <a:gd name="connsiteY71" fmla="*/ 3864928 h 5067300"/>
                    <a:gd name="connsiteX72" fmla="*/ 1698990 w 5272699"/>
                    <a:gd name="connsiteY72" fmla="*/ 3864928 h 5067300"/>
                    <a:gd name="connsiteX73" fmla="*/ 2401715 w 5272699"/>
                    <a:gd name="connsiteY73" fmla="*/ 4908987 h 5067300"/>
                    <a:gd name="connsiteX74" fmla="*/ 2705468 w 5272699"/>
                    <a:gd name="connsiteY74" fmla="*/ 4917797 h 5067300"/>
                    <a:gd name="connsiteX75" fmla="*/ 2705468 w 5272699"/>
                    <a:gd name="connsiteY75" fmla="*/ 2683471 h 5067300"/>
                    <a:gd name="connsiteX76" fmla="*/ 3457397 w 5272699"/>
                    <a:gd name="connsiteY76" fmla="*/ 3800634 h 5067300"/>
                    <a:gd name="connsiteX77" fmla="*/ 2705468 w 5272699"/>
                    <a:gd name="connsiteY77" fmla="*/ 4917797 h 5067300"/>
                    <a:gd name="connsiteX78" fmla="*/ 2567231 w 5272699"/>
                    <a:gd name="connsiteY78" fmla="*/ 4917797 h 5067300"/>
                    <a:gd name="connsiteX79" fmla="*/ 1815302 w 5272699"/>
                    <a:gd name="connsiteY79" fmla="*/ 3800634 h 5067300"/>
                    <a:gd name="connsiteX80" fmla="*/ 2567231 w 5272699"/>
                    <a:gd name="connsiteY80" fmla="*/ 2683471 h 5067300"/>
                    <a:gd name="connsiteX81" fmla="*/ 2567231 w 5272699"/>
                    <a:gd name="connsiteY81" fmla="*/ 4917797 h 5067300"/>
                    <a:gd name="connsiteX82" fmla="*/ 2952070 w 5272699"/>
                    <a:gd name="connsiteY82" fmla="*/ 5001260 h 5067300"/>
                    <a:gd name="connsiteX83" fmla="*/ 5012063 w 5272699"/>
                    <a:gd name="connsiteY83" fmla="*/ 3950766 h 5067300"/>
                    <a:gd name="connsiteX84" fmla="*/ 4305007 w 5272699"/>
                    <a:gd name="connsiteY84" fmla="*/ 5001260 h 5067300"/>
                    <a:gd name="connsiteX85" fmla="*/ 2952070 w 5272699"/>
                    <a:gd name="connsiteY85" fmla="*/ 5001260 h 5067300"/>
                    <a:gd name="connsiteX86" fmla="*/ 967692 w 5272699"/>
                    <a:gd name="connsiteY86" fmla="*/ 5001260 h 5067300"/>
                    <a:gd name="connsiteX87" fmla="*/ 260636 w 5272699"/>
                    <a:gd name="connsiteY87" fmla="*/ 3950766 h 5067300"/>
                    <a:gd name="connsiteX88" fmla="*/ 2320629 w 5272699"/>
                    <a:gd name="connsiteY88" fmla="*/ 5001260 h 5067300"/>
                    <a:gd name="connsiteX89" fmla="*/ 967692 w 5272699"/>
                    <a:gd name="connsiteY89" fmla="*/ 5001260 h 5067300"/>
                    <a:gd name="connsiteX90" fmla="*/ 0 w 5272699"/>
                    <a:gd name="connsiteY90" fmla="*/ 5067300 h 5067300"/>
                    <a:gd name="connsiteX91" fmla="*/ 68400 w 5272699"/>
                    <a:gd name="connsiteY91" fmla="*/ 5067300 h 5067300"/>
                    <a:gd name="connsiteX92" fmla="*/ 68400 w 5272699"/>
                    <a:gd name="connsiteY92" fmla="*/ 3902258 h 5067300"/>
                    <a:gd name="connsiteX93" fmla="*/ 852555 w 5272699"/>
                    <a:gd name="connsiteY93" fmla="*/ 5067300 h 5067300"/>
                    <a:gd name="connsiteX94" fmla="*/ 4420144 w 5272699"/>
                    <a:gd name="connsiteY94" fmla="*/ 5067300 h 5067300"/>
                    <a:gd name="connsiteX95" fmla="*/ 5204299 w 5272699"/>
                    <a:gd name="connsiteY95" fmla="*/ 3902258 h 5067300"/>
                    <a:gd name="connsiteX96" fmla="*/ 5204299 w 5272699"/>
                    <a:gd name="connsiteY96" fmla="*/ 5067300 h 5067300"/>
                    <a:gd name="connsiteX97" fmla="*/ 5272699 w 5272699"/>
                    <a:gd name="connsiteY97" fmla="*/ 5067300 h 5067300"/>
                    <a:gd name="connsiteX98" fmla="*/ 5272699 w 5272699"/>
                    <a:gd name="connsiteY98" fmla="*/ 0 h 5067300"/>
                    <a:gd name="connsiteX99" fmla="*/ 5204299 w 5272699"/>
                    <a:gd name="connsiteY99" fmla="*/ 0 h 5067300"/>
                    <a:gd name="connsiteX100" fmla="*/ 5204299 w 5272699"/>
                    <a:gd name="connsiteY100" fmla="*/ 1165360 h 5067300"/>
                    <a:gd name="connsiteX101" fmla="*/ 4419930 w 5272699"/>
                    <a:gd name="connsiteY101" fmla="*/ 0 h 5067300"/>
                    <a:gd name="connsiteX102" fmla="*/ 852769 w 5272699"/>
                    <a:gd name="connsiteY102" fmla="*/ 0 h 5067300"/>
                    <a:gd name="connsiteX103" fmla="*/ 68400 w 5272699"/>
                    <a:gd name="connsiteY103" fmla="*/ 1165360 h 5067300"/>
                    <a:gd name="connsiteX104" fmla="*/ 68400 w 5272699"/>
                    <a:gd name="connsiteY104" fmla="*/ 0 h 5067300"/>
                    <a:gd name="connsiteX105" fmla="*/ 0 w 5272699"/>
                    <a:gd name="connsiteY105" fmla="*/ 0 h 5067300"/>
                    <a:gd name="connsiteX106" fmla="*/ 0 w 5272699"/>
                    <a:gd name="connsiteY106" fmla="*/ 3800634 h 5067300"/>
                    <a:gd name="connsiteX107" fmla="*/ 0 w 5272699"/>
                    <a:gd name="connsiteY107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3699010 h 5067300"/>
                    <a:gd name="connsiteX53" fmla="*/ 68400 w 5272699"/>
                    <a:gd name="connsiteY53" fmla="*/ 3699010 h 5067300"/>
                    <a:gd name="connsiteX54" fmla="*/ 68400 w 5272699"/>
                    <a:gd name="connsiteY54" fmla="*/ 1368608 h 5067300"/>
                    <a:gd name="connsiteX55" fmla="*/ 852555 w 5272699"/>
                    <a:gd name="connsiteY55" fmla="*/ 2533650 h 5067300"/>
                    <a:gd name="connsiteX56" fmla="*/ 852769 w 5272699"/>
                    <a:gd name="connsiteY56" fmla="*/ 2533650 h 5067300"/>
                    <a:gd name="connsiteX57" fmla="*/ 68400 w 5272699"/>
                    <a:gd name="connsiteY57" fmla="*/ 3699010 h 5067300"/>
                    <a:gd name="connsiteX58" fmla="*/ 3573709 w 5272699"/>
                    <a:gd name="connsiteY58" fmla="*/ 3736340 h 5067300"/>
                    <a:gd name="connsiteX59" fmla="*/ 2870984 w 5272699"/>
                    <a:gd name="connsiteY59" fmla="*/ 2692281 h 5067300"/>
                    <a:gd name="connsiteX60" fmla="*/ 4918359 w 5272699"/>
                    <a:gd name="connsiteY60" fmla="*/ 3736340 h 5067300"/>
                    <a:gd name="connsiteX61" fmla="*/ 3573709 w 5272699"/>
                    <a:gd name="connsiteY61" fmla="*/ 3736340 h 5067300"/>
                    <a:gd name="connsiteX62" fmla="*/ 354340 w 5272699"/>
                    <a:gd name="connsiteY62" fmla="*/ 3736340 h 5067300"/>
                    <a:gd name="connsiteX63" fmla="*/ 2401715 w 5272699"/>
                    <a:gd name="connsiteY63" fmla="*/ 2692281 h 5067300"/>
                    <a:gd name="connsiteX64" fmla="*/ 1698990 w 5272699"/>
                    <a:gd name="connsiteY64" fmla="*/ 3736340 h 5067300"/>
                    <a:gd name="connsiteX65" fmla="*/ 354340 w 5272699"/>
                    <a:gd name="connsiteY65" fmla="*/ 3736340 h 5067300"/>
                    <a:gd name="connsiteX66" fmla="*/ 2870984 w 5272699"/>
                    <a:gd name="connsiteY66" fmla="*/ 4908987 h 5067300"/>
                    <a:gd name="connsiteX67" fmla="*/ 3573709 w 5272699"/>
                    <a:gd name="connsiteY67" fmla="*/ 3864928 h 5067300"/>
                    <a:gd name="connsiteX68" fmla="*/ 4918359 w 5272699"/>
                    <a:gd name="connsiteY68" fmla="*/ 3864928 h 5067300"/>
                    <a:gd name="connsiteX69" fmla="*/ 2870984 w 5272699"/>
                    <a:gd name="connsiteY69" fmla="*/ 4908987 h 5067300"/>
                    <a:gd name="connsiteX70" fmla="*/ 2401715 w 5272699"/>
                    <a:gd name="connsiteY70" fmla="*/ 4908987 h 5067300"/>
                    <a:gd name="connsiteX71" fmla="*/ 354340 w 5272699"/>
                    <a:gd name="connsiteY71" fmla="*/ 3864928 h 5067300"/>
                    <a:gd name="connsiteX72" fmla="*/ 1698990 w 5272699"/>
                    <a:gd name="connsiteY72" fmla="*/ 3864928 h 5067300"/>
                    <a:gd name="connsiteX73" fmla="*/ 2401715 w 5272699"/>
                    <a:gd name="connsiteY73" fmla="*/ 4908987 h 5067300"/>
                    <a:gd name="connsiteX74" fmla="*/ 2705468 w 5272699"/>
                    <a:gd name="connsiteY74" fmla="*/ 4917797 h 5067300"/>
                    <a:gd name="connsiteX75" fmla="*/ 2705468 w 5272699"/>
                    <a:gd name="connsiteY75" fmla="*/ 2683471 h 5067300"/>
                    <a:gd name="connsiteX76" fmla="*/ 3457397 w 5272699"/>
                    <a:gd name="connsiteY76" fmla="*/ 3800634 h 5067300"/>
                    <a:gd name="connsiteX77" fmla="*/ 2705468 w 5272699"/>
                    <a:gd name="connsiteY77" fmla="*/ 4917797 h 5067300"/>
                    <a:gd name="connsiteX78" fmla="*/ 2567231 w 5272699"/>
                    <a:gd name="connsiteY78" fmla="*/ 4917797 h 5067300"/>
                    <a:gd name="connsiteX79" fmla="*/ 1815302 w 5272699"/>
                    <a:gd name="connsiteY79" fmla="*/ 3800634 h 5067300"/>
                    <a:gd name="connsiteX80" fmla="*/ 2567231 w 5272699"/>
                    <a:gd name="connsiteY80" fmla="*/ 2683471 h 5067300"/>
                    <a:gd name="connsiteX81" fmla="*/ 2567231 w 5272699"/>
                    <a:gd name="connsiteY81" fmla="*/ 4917797 h 5067300"/>
                    <a:gd name="connsiteX82" fmla="*/ 2952070 w 5272699"/>
                    <a:gd name="connsiteY82" fmla="*/ 5001260 h 5067300"/>
                    <a:gd name="connsiteX83" fmla="*/ 5012063 w 5272699"/>
                    <a:gd name="connsiteY83" fmla="*/ 3950766 h 5067300"/>
                    <a:gd name="connsiteX84" fmla="*/ 4305007 w 5272699"/>
                    <a:gd name="connsiteY84" fmla="*/ 5001260 h 5067300"/>
                    <a:gd name="connsiteX85" fmla="*/ 2952070 w 5272699"/>
                    <a:gd name="connsiteY85" fmla="*/ 5001260 h 5067300"/>
                    <a:gd name="connsiteX86" fmla="*/ 967692 w 5272699"/>
                    <a:gd name="connsiteY86" fmla="*/ 5001260 h 5067300"/>
                    <a:gd name="connsiteX87" fmla="*/ 260636 w 5272699"/>
                    <a:gd name="connsiteY87" fmla="*/ 3950766 h 5067300"/>
                    <a:gd name="connsiteX88" fmla="*/ 2320629 w 5272699"/>
                    <a:gd name="connsiteY88" fmla="*/ 5001260 h 5067300"/>
                    <a:gd name="connsiteX89" fmla="*/ 967692 w 5272699"/>
                    <a:gd name="connsiteY89" fmla="*/ 5001260 h 5067300"/>
                    <a:gd name="connsiteX90" fmla="*/ 0 w 5272699"/>
                    <a:gd name="connsiteY90" fmla="*/ 5067300 h 5067300"/>
                    <a:gd name="connsiteX91" fmla="*/ 68400 w 5272699"/>
                    <a:gd name="connsiteY91" fmla="*/ 5067300 h 5067300"/>
                    <a:gd name="connsiteX92" fmla="*/ 68400 w 5272699"/>
                    <a:gd name="connsiteY92" fmla="*/ 3902258 h 5067300"/>
                    <a:gd name="connsiteX93" fmla="*/ 852555 w 5272699"/>
                    <a:gd name="connsiteY93" fmla="*/ 5067300 h 5067300"/>
                    <a:gd name="connsiteX94" fmla="*/ 4420144 w 5272699"/>
                    <a:gd name="connsiteY94" fmla="*/ 5067300 h 5067300"/>
                    <a:gd name="connsiteX95" fmla="*/ 5204299 w 5272699"/>
                    <a:gd name="connsiteY95" fmla="*/ 3902258 h 5067300"/>
                    <a:gd name="connsiteX96" fmla="*/ 5204299 w 5272699"/>
                    <a:gd name="connsiteY96" fmla="*/ 5067300 h 5067300"/>
                    <a:gd name="connsiteX97" fmla="*/ 5272699 w 5272699"/>
                    <a:gd name="connsiteY97" fmla="*/ 5067300 h 5067300"/>
                    <a:gd name="connsiteX98" fmla="*/ 5272699 w 5272699"/>
                    <a:gd name="connsiteY98" fmla="*/ 0 h 5067300"/>
                    <a:gd name="connsiteX99" fmla="*/ 5204299 w 5272699"/>
                    <a:gd name="connsiteY99" fmla="*/ 0 h 5067300"/>
                    <a:gd name="connsiteX100" fmla="*/ 5204299 w 5272699"/>
                    <a:gd name="connsiteY100" fmla="*/ 1165360 h 5067300"/>
                    <a:gd name="connsiteX101" fmla="*/ 4419930 w 5272699"/>
                    <a:gd name="connsiteY101" fmla="*/ 0 h 5067300"/>
                    <a:gd name="connsiteX102" fmla="*/ 852769 w 5272699"/>
                    <a:gd name="connsiteY102" fmla="*/ 0 h 5067300"/>
                    <a:gd name="connsiteX103" fmla="*/ 68400 w 5272699"/>
                    <a:gd name="connsiteY103" fmla="*/ 1165360 h 5067300"/>
                    <a:gd name="connsiteX104" fmla="*/ 68400 w 5272699"/>
                    <a:gd name="connsiteY104" fmla="*/ 0 h 5067300"/>
                    <a:gd name="connsiteX105" fmla="*/ 0 w 5272699"/>
                    <a:gd name="connsiteY105" fmla="*/ 0 h 5067300"/>
                    <a:gd name="connsiteX106" fmla="*/ 0 w 5272699"/>
                    <a:gd name="connsiteY106" fmla="*/ 5067300 h 5067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</a:cxnLst>
                  <a:rect l="l" t="t" r="r" b="b"/>
                  <a:pathLst>
                    <a:path w="5272699" h="5067300">
                      <a:moveTo>
                        <a:pt x="5012063" y="1116852"/>
                      </a:moveTo>
                      <a:lnTo>
                        <a:pt x="2952070" y="66358"/>
                      </a:lnTo>
                      <a:lnTo>
                        <a:pt x="4305007" y="66358"/>
                      </a:lnTo>
                      <a:lnTo>
                        <a:pt x="5012063" y="1116852"/>
                      </a:lnTo>
                      <a:close/>
                      <a:moveTo>
                        <a:pt x="260636" y="1116852"/>
                      </a:moveTo>
                      <a:lnTo>
                        <a:pt x="967692" y="66358"/>
                      </a:lnTo>
                      <a:lnTo>
                        <a:pt x="2320629" y="66358"/>
                      </a:lnTo>
                      <a:lnTo>
                        <a:pt x="260636" y="1116852"/>
                      </a:lnTo>
                      <a:close/>
                      <a:moveTo>
                        <a:pt x="3573709" y="1202690"/>
                      </a:moveTo>
                      <a:lnTo>
                        <a:pt x="2870984" y="158631"/>
                      </a:lnTo>
                      <a:lnTo>
                        <a:pt x="4918359" y="1202690"/>
                      </a:lnTo>
                      <a:lnTo>
                        <a:pt x="3573709" y="1202690"/>
                      </a:lnTo>
                      <a:close/>
                      <a:moveTo>
                        <a:pt x="354340" y="1202690"/>
                      </a:moveTo>
                      <a:lnTo>
                        <a:pt x="2401715" y="158631"/>
                      </a:lnTo>
                      <a:lnTo>
                        <a:pt x="1698990" y="1202690"/>
                      </a:lnTo>
                      <a:lnTo>
                        <a:pt x="354340" y="1202690"/>
                      </a:lnTo>
                      <a:close/>
                      <a:moveTo>
                        <a:pt x="2870984" y="2375337"/>
                      </a:moveTo>
                      <a:lnTo>
                        <a:pt x="3573709" y="1331278"/>
                      </a:lnTo>
                      <a:lnTo>
                        <a:pt x="4918359" y="1331278"/>
                      </a:lnTo>
                      <a:lnTo>
                        <a:pt x="2870984" y="2375337"/>
                      </a:lnTo>
                      <a:close/>
                      <a:moveTo>
                        <a:pt x="2401715" y="2375337"/>
                      </a:moveTo>
                      <a:lnTo>
                        <a:pt x="354340" y="1331278"/>
                      </a:lnTo>
                      <a:lnTo>
                        <a:pt x="1698990" y="1331278"/>
                      </a:lnTo>
                      <a:lnTo>
                        <a:pt x="2401715" y="2375337"/>
                      </a:lnTo>
                      <a:close/>
                      <a:moveTo>
                        <a:pt x="2705468" y="2384147"/>
                      </a:moveTo>
                      <a:lnTo>
                        <a:pt x="2705468" y="149821"/>
                      </a:lnTo>
                      <a:lnTo>
                        <a:pt x="3457397" y="1266984"/>
                      </a:lnTo>
                      <a:lnTo>
                        <a:pt x="2705468" y="2384147"/>
                      </a:lnTo>
                      <a:close/>
                      <a:moveTo>
                        <a:pt x="2567231" y="2384147"/>
                      </a:moveTo>
                      <a:lnTo>
                        <a:pt x="1815302" y="1266984"/>
                      </a:lnTo>
                      <a:lnTo>
                        <a:pt x="2567231" y="149821"/>
                      </a:lnTo>
                      <a:lnTo>
                        <a:pt x="2567231" y="2384147"/>
                      </a:lnTo>
                      <a:close/>
                      <a:moveTo>
                        <a:pt x="2952070" y="2467610"/>
                      </a:moveTo>
                      <a:lnTo>
                        <a:pt x="5012063" y="1417116"/>
                      </a:lnTo>
                      <a:lnTo>
                        <a:pt x="4305007" y="2467610"/>
                      </a:lnTo>
                      <a:lnTo>
                        <a:pt x="2952070" y="2467610"/>
                      </a:lnTo>
                      <a:close/>
                      <a:moveTo>
                        <a:pt x="967692" y="2467610"/>
                      </a:moveTo>
                      <a:lnTo>
                        <a:pt x="260636" y="1417116"/>
                      </a:lnTo>
                      <a:lnTo>
                        <a:pt x="2320629" y="2467610"/>
                      </a:lnTo>
                      <a:lnTo>
                        <a:pt x="967692" y="2467610"/>
                      </a:lnTo>
                      <a:close/>
                      <a:moveTo>
                        <a:pt x="5012063" y="3650502"/>
                      </a:moveTo>
                      <a:lnTo>
                        <a:pt x="2952070" y="2600008"/>
                      </a:lnTo>
                      <a:lnTo>
                        <a:pt x="4305007" y="2600008"/>
                      </a:lnTo>
                      <a:lnTo>
                        <a:pt x="5012063" y="3650502"/>
                      </a:lnTo>
                      <a:close/>
                      <a:moveTo>
                        <a:pt x="260636" y="3650502"/>
                      </a:moveTo>
                      <a:lnTo>
                        <a:pt x="967692" y="2600008"/>
                      </a:lnTo>
                      <a:lnTo>
                        <a:pt x="2320629" y="2600008"/>
                      </a:lnTo>
                      <a:lnTo>
                        <a:pt x="260636" y="3650502"/>
                      </a:lnTo>
                      <a:close/>
                      <a:moveTo>
                        <a:pt x="5204299" y="3699010"/>
                      </a:moveTo>
                      <a:lnTo>
                        <a:pt x="4419930" y="2533650"/>
                      </a:lnTo>
                      <a:lnTo>
                        <a:pt x="4420144" y="2533650"/>
                      </a:lnTo>
                      <a:lnTo>
                        <a:pt x="5204299" y="1368608"/>
                      </a:lnTo>
                      <a:lnTo>
                        <a:pt x="5204299" y="3699010"/>
                      </a:lnTo>
                      <a:close/>
                      <a:moveTo>
                        <a:pt x="68400" y="3699010"/>
                      </a:moveTo>
                      <a:lnTo>
                        <a:pt x="68400" y="1368608"/>
                      </a:lnTo>
                      <a:lnTo>
                        <a:pt x="852555" y="2533650"/>
                      </a:lnTo>
                      <a:lnTo>
                        <a:pt x="852769" y="2533650"/>
                      </a:lnTo>
                      <a:lnTo>
                        <a:pt x="68400" y="3699010"/>
                      </a:lnTo>
                      <a:close/>
                      <a:moveTo>
                        <a:pt x="3573709" y="3736340"/>
                      </a:moveTo>
                      <a:lnTo>
                        <a:pt x="2870984" y="2692281"/>
                      </a:lnTo>
                      <a:lnTo>
                        <a:pt x="4918359" y="3736340"/>
                      </a:lnTo>
                      <a:lnTo>
                        <a:pt x="3573709" y="3736340"/>
                      </a:lnTo>
                      <a:close/>
                      <a:moveTo>
                        <a:pt x="354340" y="3736340"/>
                      </a:moveTo>
                      <a:lnTo>
                        <a:pt x="2401715" y="2692281"/>
                      </a:lnTo>
                      <a:lnTo>
                        <a:pt x="1698990" y="3736340"/>
                      </a:lnTo>
                      <a:lnTo>
                        <a:pt x="354340" y="3736340"/>
                      </a:lnTo>
                      <a:close/>
                      <a:moveTo>
                        <a:pt x="2870984" y="4908987"/>
                      </a:moveTo>
                      <a:lnTo>
                        <a:pt x="3573709" y="3864928"/>
                      </a:lnTo>
                      <a:lnTo>
                        <a:pt x="4918359" y="3864928"/>
                      </a:lnTo>
                      <a:lnTo>
                        <a:pt x="2870984" y="4908987"/>
                      </a:lnTo>
                      <a:close/>
                      <a:moveTo>
                        <a:pt x="2401715" y="4908987"/>
                      </a:moveTo>
                      <a:lnTo>
                        <a:pt x="354340" y="3864928"/>
                      </a:lnTo>
                      <a:lnTo>
                        <a:pt x="1698990" y="3864928"/>
                      </a:lnTo>
                      <a:lnTo>
                        <a:pt x="2401715" y="4908987"/>
                      </a:lnTo>
                      <a:close/>
                      <a:moveTo>
                        <a:pt x="2705468" y="4917797"/>
                      </a:moveTo>
                      <a:lnTo>
                        <a:pt x="2705468" y="2683471"/>
                      </a:lnTo>
                      <a:lnTo>
                        <a:pt x="3457397" y="3800634"/>
                      </a:lnTo>
                      <a:lnTo>
                        <a:pt x="2705468" y="4917797"/>
                      </a:lnTo>
                      <a:close/>
                      <a:moveTo>
                        <a:pt x="2567231" y="4917797"/>
                      </a:moveTo>
                      <a:lnTo>
                        <a:pt x="1815302" y="3800634"/>
                      </a:lnTo>
                      <a:lnTo>
                        <a:pt x="2567231" y="2683471"/>
                      </a:lnTo>
                      <a:lnTo>
                        <a:pt x="2567231" y="4917797"/>
                      </a:lnTo>
                      <a:close/>
                      <a:moveTo>
                        <a:pt x="2952070" y="5001260"/>
                      </a:moveTo>
                      <a:lnTo>
                        <a:pt x="5012063" y="3950766"/>
                      </a:lnTo>
                      <a:lnTo>
                        <a:pt x="4305007" y="5001260"/>
                      </a:lnTo>
                      <a:lnTo>
                        <a:pt x="2952070" y="5001260"/>
                      </a:lnTo>
                      <a:close/>
                      <a:moveTo>
                        <a:pt x="967692" y="5001260"/>
                      </a:moveTo>
                      <a:lnTo>
                        <a:pt x="260636" y="3950766"/>
                      </a:lnTo>
                      <a:lnTo>
                        <a:pt x="2320629" y="5001260"/>
                      </a:lnTo>
                      <a:lnTo>
                        <a:pt x="967692" y="5001260"/>
                      </a:lnTo>
                      <a:close/>
                      <a:moveTo>
                        <a:pt x="0" y="5067300"/>
                      </a:moveTo>
                      <a:lnTo>
                        <a:pt x="68400" y="5067300"/>
                      </a:lnTo>
                      <a:lnTo>
                        <a:pt x="68400" y="3902258"/>
                      </a:lnTo>
                      <a:lnTo>
                        <a:pt x="852555" y="5067300"/>
                      </a:lnTo>
                      <a:lnTo>
                        <a:pt x="4420144" y="5067300"/>
                      </a:lnTo>
                      <a:lnTo>
                        <a:pt x="5204299" y="3902258"/>
                      </a:lnTo>
                      <a:lnTo>
                        <a:pt x="5204299" y="5067300"/>
                      </a:lnTo>
                      <a:lnTo>
                        <a:pt x="5272699" y="5067300"/>
                      </a:lnTo>
                      <a:lnTo>
                        <a:pt x="5272699" y="0"/>
                      </a:lnTo>
                      <a:lnTo>
                        <a:pt x="5204299" y="0"/>
                      </a:lnTo>
                      <a:lnTo>
                        <a:pt x="5204299" y="1165360"/>
                      </a:lnTo>
                      <a:lnTo>
                        <a:pt x="4419930" y="0"/>
                      </a:lnTo>
                      <a:lnTo>
                        <a:pt x="852769" y="0"/>
                      </a:lnTo>
                      <a:lnTo>
                        <a:pt x="68400" y="1165360"/>
                      </a:lnTo>
                      <a:lnTo>
                        <a:pt x="68400" y="0"/>
                      </a:lnTo>
                      <a:lnTo>
                        <a:pt x="0" y="0"/>
                      </a:lnTo>
                      <a:lnTo>
                        <a:pt x="0" y="5067300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81" name="グループ化 280">
                <a:extLst>
                  <a:ext uri="{FF2B5EF4-FFF2-40B4-BE49-F238E27FC236}">
                    <a16:creationId xmlns:a16="http://schemas.microsoft.com/office/drawing/2014/main" id="{26854F5E-9AF9-40BE-A3CB-4E0EE4C2A059}"/>
                  </a:ext>
                </a:extLst>
              </p:cNvPr>
              <p:cNvGrpSpPr/>
              <p:nvPr/>
            </p:nvGrpSpPr>
            <p:grpSpPr>
              <a:xfrm>
                <a:off x="4738254" y="4354891"/>
                <a:ext cx="1055717" cy="1014592"/>
                <a:chOff x="1762298" y="823168"/>
                <a:chExt cx="5272699" cy="5067301"/>
              </a:xfrm>
            </p:grpSpPr>
            <p:sp>
              <p:nvSpPr>
                <p:cNvPr id="282" name="正方形/長方形 281">
                  <a:extLst>
                    <a:ext uri="{FF2B5EF4-FFF2-40B4-BE49-F238E27FC236}">
                      <a16:creationId xmlns:a16="http://schemas.microsoft.com/office/drawing/2014/main" id="{A0819273-1996-4F48-B6B6-96F0AFFE7E5A}"/>
                    </a:ext>
                  </a:extLst>
                </p:cNvPr>
                <p:cNvSpPr/>
                <p:nvPr/>
              </p:nvSpPr>
              <p:spPr>
                <a:xfrm>
                  <a:off x="1762298" y="823169"/>
                  <a:ext cx="5272699" cy="5067300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3" name="フリーフォーム: 図形 282">
                  <a:extLst>
                    <a:ext uri="{FF2B5EF4-FFF2-40B4-BE49-F238E27FC236}">
                      <a16:creationId xmlns:a16="http://schemas.microsoft.com/office/drawing/2014/main" id="{1E84B8D5-9045-4492-9C74-CF031F6658B9}"/>
                    </a:ext>
                  </a:extLst>
                </p:cNvPr>
                <p:cNvSpPr/>
                <p:nvPr/>
              </p:nvSpPr>
              <p:spPr>
                <a:xfrm>
                  <a:off x="4464050" y="210820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4" name="フリーフォーム: 図形 283">
                  <a:extLst>
                    <a:ext uri="{FF2B5EF4-FFF2-40B4-BE49-F238E27FC236}">
                      <a16:creationId xmlns:a16="http://schemas.microsoft.com/office/drawing/2014/main" id="{44D70387-01BF-4C7B-B440-490B78F7B781}"/>
                    </a:ext>
                  </a:extLst>
                </p:cNvPr>
                <p:cNvSpPr/>
                <p:nvPr/>
              </p:nvSpPr>
              <p:spPr>
                <a:xfrm>
                  <a:off x="4508099" y="210820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5" name="フリーフォーム: 図形 284">
                  <a:extLst>
                    <a:ext uri="{FF2B5EF4-FFF2-40B4-BE49-F238E27FC236}">
                      <a16:creationId xmlns:a16="http://schemas.microsoft.com/office/drawing/2014/main" id="{32B827D5-9803-48DA-9333-B95055DAD0A4}"/>
                    </a:ext>
                  </a:extLst>
                </p:cNvPr>
                <p:cNvSpPr/>
                <p:nvPr/>
              </p:nvSpPr>
              <p:spPr>
                <a:xfrm flipH="1">
                  <a:off x="1871749" y="210820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6" name="フリーフォーム: 図形 285">
                  <a:extLst>
                    <a:ext uri="{FF2B5EF4-FFF2-40B4-BE49-F238E27FC236}">
                      <a16:creationId xmlns:a16="http://schemas.microsoft.com/office/drawing/2014/main" id="{66A08798-8107-49D1-BC30-A5CC15837613}"/>
                    </a:ext>
                  </a:extLst>
                </p:cNvPr>
                <p:cNvSpPr/>
                <p:nvPr/>
              </p:nvSpPr>
              <p:spPr>
                <a:xfrm flipV="1">
                  <a:off x="4508099" y="337820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7" name="フリーフォーム: 図形 286">
                  <a:extLst>
                    <a:ext uri="{FF2B5EF4-FFF2-40B4-BE49-F238E27FC236}">
                      <a16:creationId xmlns:a16="http://schemas.microsoft.com/office/drawing/2014/main" id="{9BBF0871-3079-4115-A354-4187A78316CB}"/>
                    </a:ext>
                  </a:extLst>
                </p:cNvPr>
                <p:cNvSpPr/>
                <p:nvPr/>
              </p:nvSpPr>
              <p:spPr>
                <a:xfrm flipH="1" flipV="1">
                  <a:off x="1871749" y="337820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8" name="二等辺三角形 287">
                  <a:extLst>
                    <a:ext uri="{FF2B5EF4-FFF2-40B4-BE49-F238E27FC236}">
                      <a16:creationId xmlns:a16="http://schemas.microsoft.com/office/drawing/2014/main" id="{3844FF43-9D5A-4234-BB5B-1162C30BE6FD}"/>
                    </a:ext>
                  </a:extLst>
                </p:cNvPr>
                <p:cNvSpPr/>
                <p:nvPr/>
              </p:nvSpPr>
              <p:spPr>
                <a:xfrm rot="16200000">
                  <a:off x="2686050" y="1644650"/>
                  <a:ext cx="2457450" cy="895350"/>
                </a:xfrm>
                <a:prstGeom prst="triangle">
                  <a:avLst/>
                </a:pr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9" name="二等辺三角形 288">
                  <a:extLst>
                    <a:ext uri="{FF2B5EF4-FFF2-40B4-BE49-F238E27FC236}">
                      <a16:creationId xmlns:a16="http://schemas.microsoft.com/office/drawing/2014/main" id="{FF6A6876-C450-46F8-8C71-109C29272BDF}"/>
                    </a:ext>
                  </a:extLst>
                </p:cNvPr>
                <p:cNvSpPr/>
                <p:nvPr/>
              </p:nvSpPr>
              <p:spPr>
                <a:xfrm rot="5400000" flipH="1">
                  <a:off x="3625449" y="1644650"/>
                  <a:ext cx="2457450" cy="895350"/>
                </a:xfrm>
                <a:prstGeom prst="triangl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0" name="二等辺三角形 289">
                  <a:extLst>
                    <a:ext uri="{FF2B5EF4-FFF2-40B4-BE49-F238E27FC236}">
                      <a16:creationId xmlns:a16="http://schemas.microsoft.com/office/drawing/2014/main" id="{67451982-1C2F-44D0-88F9-F86145510E71}"/>
                    </a:ext>
                  </a:extLst>
                </p:cNvPr>
                <p:cNvSpPr/>
                <p:nvPr/>
              </p:nvSpPr>
              <p:spPr>
                <a:xfrm rot="16200000">
                  <a:off x="2686050" y="4191000"/>
                  <a:ext cx="2457450" cy="895350"/>
                </a:xfrm>
                <a:prstGeom prst="triangl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1" name="二等辺三角形 290">
                  <a:extLst>
                    <a:ext uri="{FF2B5EF4-FFF2-40B4-BE49-F238E27FC236}">
                      <a16:creationId xmlns:a16="http://schemas.microsoft.com/office/drawing/2014/main" id="{08AEF06E-7877-42CB-81C0-934F00ED57A1}"/>
                    </a:ext>
                  </a:extLst>
                </p:cNvPr>
                <p:cNvSpPr/>
                <p:nvPr/>
              </p:nvSpPr>
              <p:spPr>
                <a:xfrm rot="5400000" flipH="1">
                  <a:off x="3625449" y="4191000"/>
                  <a:ext cx="2457450" cy="895350"/>
                </a:xfrm>
                <a:prstGeom prst="triangle">
                  <a:avLst/>
                </a:pr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2" name="フリーフォーム: 図形 291">
                  <a:extLst>
                    <a:ext uri="{FF2B5EF4-FFF2-40B4-BE49-F238E27FC236}">
                      <a16:creationId xmlns:a16="http://schemas.microsoft.com/office/drawing/2014/main" id="{7FD0276D-E9EB-4E8E-9FAD-EF9838C1CE1F}"/>
                    </a:ext>
                  </a:extLst>
                </p:cNvPr>
                <p:cNvSpPr/>
                <p:nvPr/>
              </p:nvSpPr>
              <p:spPr>
                <a:xfrm>
                  <a:off x="1895648" y="3419474"/>
                  <a:ext cx="2425700" cy="1223965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  <a:gd name="connsiteX0" fmla="*/ 0 w 2406650"/>
                    <a:gd name="connsiteY0" fmla="*/ 1246026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46026 h 1250950"/>
                    <a:gd name="connsiteX0" fmla="*/ 0 w 2425700"/>
                    <a:gd name="connsiteY0" fmla="*/ 1265727 h 1265727"/>
                    <a:gd name="connsiteX1" fmla="*/ 1587500 w 2425700"/>
                    <a:gd name="connsiteY1" fmla="*/ 1250950 h 1265727"/>
                    <a:gd name="connsiteX2" fmla="*/ 2425700 w 2425700"/>
                    <a:gd name="connsiteY2" fmla="*/ 0 h 1265727"/>
                    <a:gd name="connsiteX3" fmla="*/ 0 w 2425700"/>
                    <a:gd name="connsiteY3" fmla="*/ 1265727 h 1265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25700" h="1265727">
                      <a:moveTo>
                        <a:pt x="0" y="1265727"/>
                      </a:moveTo>
                      <a:lnTo>
                        <a:pt x="1587500" y="1250950"/>
                      </a:lnTo>
                      <a:lnTo>
                        <a:pt x="2425700" y="0"/>
                      </a:lnTo>
                      <a:lnTo>
                        <a:pt x="0" y="1265727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3" name="フリーフォーム: 図形 292">
                  <a:extLst>
                    <a:ext uri="{FF2B5EF4-FFF2-40B4-BE49-F238E27FC236}">
                      <a16:creationId xmlns:a16="http://schemas.microsoft.com/office/drawing/2014/main" id="{19CE2AF3-6A6B-4232-8F91-DBC681F8241D}"/>
                    </a:ext>
                  </a:extLst>
                </p:cNvPr>
                <p:cNvSpPr/>
                <p:nvPr/>
              </p:nvSpPr>
              <p:spPr>
                <a:xfrm flipH="1">
                  <a:off x="4480211" y="3386882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3E030D02-5CED-4D6B-899A-83F6ECCA4393}"/>
                    </a:ext>
                  </a:extLst>
                </p:cNvPr>
                <p:cNvSpPr/>
                <p:nvPr/>
              </p:nvSpPr>
              <p:spPr>
                <a:xfrm flipV="1">
                  <a:off x="1895648" y="2109259"/>
                  <a:ext cx="2425700" cy="1223965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  <a:gd name="connsiteX0" fmla="*/ 0 w 2406650"/>
                    <a:gd name="connsiteY0" fmla="*/ 1246026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46026 h 1250950"/>
                    <a:gd name="connsiteX0" fmla="*/ 0 w 2425700"/>
                    <a:gd name="connsiteY0" fmla="*/ 1265727 h 1265727"/>
                    <a:gd name="connsiteX1" fmla="*/ 1587500 w 2425700"/>
                    <a:gd name="connsiteY1" fmla="*/ 1250950 h 1265727"/>
                    <a:gd name="connsiteX2" fmla="*/ 2425700 w 2425700"/>
                    <a:gd name="connsiteY2" fmla="*/ 0 h 1265727"/>
                    <a:gd name="connsiteX3" fmla="*/ 0 w 2425700"/>
                    <a:gd name="connsiteY3" fmla="*/ 1265727 h 1265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25700" h="1265727">
                      <a:moveTo>
                        <a:pt x="0" y="1265727"/>
                      </a:moveTo>
                      <a:lnTo>
                        <a:pt x="1587500" y="1250950"/>
                      </a:lnTo>
                      <a:lnTo>
                        <a:pt x="2425700" y="0"/>
                      </a:lnTo>
                      <a:lnTo>
                        <a:pt x="0" y="1265727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5" name="フリーフォーム: 図形 294">
                  <a:extLst>
                    <a:ext uri="{FF2B5EF4-FFF2-40B4-BE49-F238E27FC236}">
                      <a16:creationId xmlns:a16="http://schemas.microsoft.com/office/drawing/2014/main" id="{CE73E2C3-0E40-41B5-84F2-01E562C0715D}"/>
                    </a:ext>
                  </a:extLst>
                </p:cNvPr>
                <p:cNvSpPr/>
                <p:nvPr/>
              </p:nvSpPr>
              <p:spPr>
                <a:xfrm flipH="1" flipV="1">
                  <a:off x="4480211" y="2076667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6" name="フリーフォーム: 図形 295">
                  <a:extLst>
                    <a:ext uri="{FF2B5EF4-FFF2-40B4-BE49-F238E27FC236}">
                      <a16:creationId xmlns:a16="http://schemas.microsoft.com/office/drawing/2014/main" id="{1B030D91-63C1-489E-BC3E-56E76D28C099}"/>
                    </a:ext>
                  </a:extLst>
                </p:cNvPr>
                <p:cNvSpPr/>
                <p:nvPr/>
              </p:nvSpPr>
              <p:spPr>
                <a:xfrm flipV="1">
                  <a:off x="4508099" y="84836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7" name="フリーフォーム: 図形 296">
                  <a:extLst>
                    <a:ext uri="{FF2B5EF4-FFF2-40B4-BE49-F238E27FC236}">
                      <a16:creationId xmlns:a16="http://schemas.microsoft.com/office/drawing/2014/main" id="{C7DDC08B-B1B9-4BDE-991F-2B6C4E8A7F6B}"/>
                    </a:ext>
                  </a:extLst>
                </p:cNvPr>
                <p:cNvSpPr/>
                <p:nvPr/>
              </p:nvSpPr>
              <p:spPr>
                <a:xfrm flipH="1" flipV="1">
                  <a:off x="1871749" y="84836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8" name="フリーフォーム: 図形 297">
                  <a:extLst>
                    <a:ext uri="{FF2B5EF4-FFF2-40B4-BE49-F238E27FC236}">
                      <a16:creationId xmlns:a16="http://schemas.microsoft.com/office/drawing/2014/main" id="{CC03D837-82C2-4F51-83E2-9994A98274A6}"/>
                    </a:ext>
                  </a:extLst>
                </p:cNvPr>
                <p:cNvSpPr/>
                <p:nvPr/>
              </p:nvSpPr>
              <p:spPr>
                <a:xfrm>
                  <a:off x="1895648" y="889634"/>
                  <a:ext cx="2425700" cy="1223965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  <a:gd name="connsiteX0" fmla="*/ 0 w 2406650"/>
                    <a:gd name="connsiteY0" fmla="*/ 1246026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46026 h 1250950"/>
                    <a:gd name="connsiteX0" fmla="*/ 0 w 2425700"/>
                    <a:gd name="connsiteY0" fmla="*/ 1265727 h 1265727"/>
                    <a:gd name="connsiteX1" fmla="*/ 1587500 w 2425700"/>
                    <a:gd name="connsiteY1" fmla="*/ 1250950 h 1265727"/>
                    <a:gd name="connsiteX2" fmla="*/ 2425700 w 2425700"/>
                    <a:gd name="connsiteY2" fmla="*/ 0 h 1265727"/>
                    <a:gd name="connsiteX3" fmla="*/ 0 w 2425700"/>
                    <a:gd name="connsiteY3" fmla="*/ 1265727 h 1265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25700" h="1265727">
                      <a:moveTo>
                        <a:pt x="0" y="1265727"/>
                      </a:moveTo>
                      <a:lnTo>
                        <a:pt x="1587500" y="1250950"/>
                      </a:lnTo>
                      <a:lnTo>
                        <a:pt x="2425700" y="0"/>
                      </a:lnTo>
                      <a:lnTo>
                        <a:pt x="0" y="1265727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9" name="フリーフォーム: 図形 298">
                  <a:extLst>
                    <a:ext uri="{FF2B5EF4-FFF2-40B4-BE49-F238E27FC236}">
                      <a16:creationId xmlns:a16="http://schemas.microsoft.com/office/drawing/2014/main" id="{0CAA1FAD-0497-4199-90B3-17A3B36D3D86}"/>
                    </a:ext>
                  </a:extLst>
                </p:cNvPr>
                <p:cNvSpPr/>
                <p:nvPr/>
              </p:nvSpPr>
              <p:spPr>
                <a:xfrm flipH="1">
                  <a:off x="4480211" y="857042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0" name="フリーフォーム: 図形 299">
                  <a:extLst>
                    <a:ext uri="{FF2B5EF4-FFF2-40B4-BE49-F238E27FC236}">
                      <a16:creationId xmlns:a16="http://schemas.microsoft.com/office/drawing/2014/main" id="{88556691-389A-4FB0-BA87-F73D66CAB57F}"/>
                    </a:ext>
                  </a:extLst>
                </p:cNvPr>
                <p:cNvSpPr/>
                <p:nvPr/>
              </p:nvSpPr>
              <p:spPr>
                <a:xfrm>
                  <a:off x="4508099" y="4614178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1" name="フリーフォーム: 図形 300">
                  <a:extLst>
                    <a:ext uri="{FF2B5EF4-FFF2-40B4-BE49-F238E27FC236}">
                      <a16:creationId xmlns:a16="http://schemas.microsoft.com/office/drawing/2014/main" id="{1ACAA082-8538-4DEE-8339-D2CF2311D541}"/>
                    </a:ext>
                  </a:extLst>
                </p:cNvPr>
                <p:cNvSpPr/>
                <p:nvPr/>
              </p:nvSpPr>
              <p:spPr>
                <a:xfrm flipH="1">
                  <a:off x="1871749" y="4614178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02" name="フリーフォーム: 図形 301">
                  <a:extLst>
                    <a:ext uri="{FF2B5EF4-FFF2-40B4-BE49-F238E27FC236}">
                      <a16:creationId xmlns:a16="http://schemas.microsoft.com/office/drawing/2014/main" id="{E658E56B-9196-47EF-A25C-AB5431F4E55C}"/>
                    </a:ext>
                  </a:extLst>
                </p:cNvPr>
                <p:cNvSpPr/>
                <p:nvPr/>
              </p:nvSpPr>
              <p:spPr>
                <a:xfrm flipV="1">
                  <a:off x="1895648" y="4615237"/>
                  <a:ext cx="2425700" cy="1223965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  <a:gd name="connsiteX0" fmla="*/ 0 w 2406650"/>
                    <a:gd name="connsiteY0" fmla="*/ 1246026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46026 h 1250950"/>
                    <a:gd name="connsiteX0" fmla="*/ 0 w 2425700"/>
                    <a:gd name="connsiteY0" fmla="*/ 1265727 h 1265727"/>
                    <a:gd name="connsiteX1" fmla="*/ 1587500 w 2425700"/>
                    <a:gd name="connsiteY1" fmla="*/ 1250950 h 1265727"/>
                    <a:gd name="connsiteX2" fmla="*/ 2425700 w 2425700"/>
                    <a:gd name="connsiteY2" fmla="*/ 0 h 1265727"/>
                    <a:gd name="connsiteX3" fmla="*/ 0 w 2425700"/>
                    <a:gd name="connsiteY3" fmla="*/ 1265727 h 1265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25700" h="1265727">
                      <a:moveTo>
                        <a:pt x="0" y="1265727"/>
                      </a:moveTo>
                      <a:lnTo>
                        <a:pt x="1587500" y="1250950"/>
                      </a:lnTo>
                      <a:lnTo>
                        <a:pt x="2425700" y="0"/>
                      </a:lnTo>
                      <a:lnTo>
                        <a:pt x="0" y="1265727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3" name="フリーフォーム: 図形 302">
                  <a:extLst>
                    <a:ext uri="{FF2B5EF4-FFF2-40B4-BE49-F238E27FC236}">
                      <a16:creationId xmlns:a16="http://schemas.microsoft.com/office/drawing/2014/main" id="{5F6B703E-350A-47D2-8326-01ED1B73E3BE}"/>
                    </a:ext>
                  </a:extLst>
                </p:cNvPr>
                <p:cNvSpPr/>
                <p:nvPr/>
              </p:nvSpPr>
              <p:spPr>
                <a:xfrm flipH="1" flipV="1">
                  <a:off x="4480211" y="4582645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4" name="フリーフォーム: 図形 303">
                  <a:extLst>
                    <a:ext uri="{FF2B5EF4-FFF2-40B4-BE49-F238E27FC236}">
                      <a16:creationId xmlns:a16="http://schemas.microsoft.com/office/drawing/2014/main" id="{C817628B-AE3B-4CB0-BEEF-B5005D150A10}"/>
                    </a:ext>
                  </a:extLst>
                </p:cNvPr>
                <p:cNvSpPr/>
                <p:nvPr/>
              </p:nvSpPr>
              <p:spPr>
                <a:xfrm flipV="1">
                  <a:off x="1762298" y="823168"/>
                  <a:ext cx="5272699" cy="5067300"/>
                </a:xfrm>
                <a:custGeom>
                  <a:avLst/>
                  <a:gdLst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260636 w 5272699"/>
                    <a:gd name="connsiteY3" fmla="*/ 1116852 h 5067300"/>
                    <a:gd name="connsiteX4" fmla="*/ 967692 w 5272699"/>
                    <a:gd name="connsiteY4" fmla="*/ 66358 h 5067300"/>
                    <a:gd name="connsiteX5" fmla="*/ 2320629 w 5272699"/>
                    <a:gd name="connsiteY5" fmla="*/ 66358 h 5067300"/>
                    <a:gd name="connsiteX6" fmla="*/ 3573709 w 5272699"/>
                    <a:gd name="connsiteY6" fmla="*/ 1202690 h 5067300"/>
                    <a:gd name="connsiteX7" fmla="*/ 2870984 w 5272699"/>
                    <a:gd name="connsiteY7" fmla="*/ 158631 h 5067300"/>
                    <a:gd name="connsiteX8" fmla="*/ 4918359 w 5272699"/>
                    <a:gd name="connsiteY8" fmla="*/ 1202690 h 5067300"/>
                    <a:gd name="connsiteX9" fmla="*/ 354340 w 5272699"/>
                    <a:gd name="connsiteY9" fmla="*/ 1202690 h 5067300"/>
                    <a:gd name="connsiteX10" fmla="*/ 2401715 w 5272699"/>
                    <a:gd name="connsiteY10" fmla="*/ 158631 h 5067300"/>
                    <a:gd name="connsiteX11" fmla="*/ 1698990 w 5272699"/>
                    <a:gd name="connsiteY11" fmla="*/ 1202690 h 5067300"/>
                    <a:gd name="connsiteX12" fmla="*/ 2870984 w 5272699"/>
                    <a:gd name="connsiteY12" fmla="*/ 2375337 h 5067300"/>
                    <a:gd name="connsiteX13" fmla="*/ 3573709 w 5272699"/>
                    <a:gd name="connsiteY13" fmla="*/ 1331278 h 5067300"/>
                    <a:gd name="connsiteX14" fmla="*/ 4918359 w 5272699"/>
                    <a:gd name="connsiteY14" fmla="*/ 1331278 h 5067300"/>
                    <a:gd name="connsiteX15" fmla="*/ 2401715 w 5272699"/>
                    <a:gd name="connsiteY15" fmla="*/ 2375337 h 5067300"/>
                    <a:gd name="connsiteX16" fmla="*/ 354340 w 5272699"/>
                    <a:gd name="connsiteY16" fmla="*/ 1331278 h 5067300"/>
                    <a:gd name="connsiteX17" fmla="*/ 1698990 w 5272699"/>
                    <a:gd name="connsiteY17" fmla="*/ 1331278 h 5067300"/>
                    <a:gd name="connsiteX18" fmla="*/ 2705468 w 5272699"/>
                    <a:gd name="connsiteY18" fmla="*/ 2384147 h 5067300"/>
                    <a:gd name="connsiteX19" fmla="*/ 2705468 w 5272699"/>
                    <a:gd name="connsiteY19" fmla="*/ 149821 h 5067300"/>
                    <a:gd name="connsiteX20" fmla="*/ 3457397 w 5272699"/>
                    <a:gd name="connsiteY20" fmla="*/ 1266984 h 5067300"/>
                    <a:gd name="connsiteX21" fmla="*/ 2567231 w 5272699"/>
                    <a:gd name="connsiteY21" fmla="*/ 2384147 h 5067300"/>
                    <a:gd name="connsiteX22" fmla="*/ 1815302 w 5272699"/>
                    <a:gd name="connsiteY22" fmla="*/ 1266984 h 5067300"/>
                    <a:gd name="connsiteX23" fmla="*/ 2567231 w 5272699"/>
                    <a:gd name="connsiteY23" fmla="*/ 149821 h 5067300"/>
                    <a:gd name="connsiteX24" fmla="*/ 2952070 w 5272699"/>
                    <a:gd name="connsiteY24" fmla="*/ 2467610 h 5067300"/>
                    <a:gd name="connsiteX25" fmla="*/ 5012063 w 5272699"/>
                    <a:gd name="connsiteY25" fmla="*/ 1417116 h 5067300"/>
                    <a:gd name="connsiteX26" fmla="*/ 4305007 w 5272699"/>
                    <a:gd name="connsiteY26" fmla="*/ 2467610 h 5067300"/>
                    <a:gd name="connsiteX27" fmla="*/ 967692 w 5272699"/>
                    <a:gd name="connsiteY27" fmla="*/ 2467610 h 5067300"/>
                    <a:gd name="connsiteX28" fmla="*/ 260636 w 5272699"/>
                    <a:gd name="connsiteY28" fmla="*/ 1417116 h 5067300"/>
                    <a:gd name="connsiteX29" fmla="*/ 2320629 w 5272699"/>
                    <a:gd name="connsiteY29" fmla="*/ 2467610 h 5067300"/>
                    <a:gd name="connsiteX30" fmla="*/ 5012063 w 5272699"/>
                    <a:gd name="connsiteY30" fmla="*/ 3650502 h 5067300"/>
                    <a:gd name="connsiteX31" fmla="*/ 2952070 w 5272699"/>
                    <a:gd name="connsiteY31" fmla="*/ 2600008 h 5067300"/>
                    <a:gd name="connsiteX32" fmla="*/ 4305007 w 5272699"/>
                    <a:gd name="connsiteY32" fmla="*/ 2600008 h 5067300"/>
                    <a:gd name="connsiteX33" fmla="*/ 260636 w 5272699"/>
                    <a:gd name="connsiteY33" fmla="*/ 3650502 h 5067300"/>
                    <a:gd name="connsiteX34" fmla="*/ 967692 w 5272699"/>
                    <a:gd name="connsiteY34" fmla="*/ 2600008 h 5067300"/>
                    <a:gd name="connsiteX35" fmla="*/ 2320629 w 5272699"/>
                    <a:gd name="connsiteY35" fmla="*/ 2600008 h 5067300"/>
                    <a:gd name="connsiteX36" fmla="*/ 5204299 w 5272699"/>
                    <a:gd name="connsiteY36" fmla="*/ 3699010 h 5067300"/>
                    <a:gd name="connsiteX37" fmla="*/ 4419930 w 5272699"/>
                    <a:gd name="connsiteY37" fmla="*/ 2533650 h 5067300"/>
                    <a:gd name="connsiteX38" fmla="*/ 4420144 w 5272699"/>
                    <a:gd name="connsiteY38" fmla="*/ 2533650 h 5067300"/>
                    <a:gd name="connsiteX39" fmla="*/ 5204299 w 5272699"/>
                    <a:gd name="connsiteY39" fmla="*/ 1368608 h 5067300"/>
                    <a:gd name="connsiteX40" fmla="*/ 5204299 w 5272699"/>
                    <a:gd name="connsiteY40" fmla="*/ 2533650 h 5067300"/>
                    <a:gd name="connsiteX41" fmla="*/ 68400 w 5272699"/>
                    <a:gd name="connsiteY41" fmla="*/ 3699010 h 5067300"/>
                    <a:gd name="connsiteX42" fmla="*/ 68400 w 5272699"/>
                    <a:gd name="connsiteY42" fmla="*/ 2533650 h 5067300"/>
                    <a:gd name="connsiteX43" fmla="*/ 68400 w 5272699"/>
                    <a:gd name="connsiteY43" fmla="*/ 1368608 h 5067300"/>
                    <a:gd name="connsiteX44" fmla="*/ 852555 w 5272699"/>
                    <a:gd name="connsiteY44" fmla="*/ 2533650 h 5067300"/>
                    <a:gd name="connsiteX45" fmla="*/ 852769 w 5272699"/>
                    <a:gd name="connsiteY45" fmla="*/ 2533650 h 5067300"/>
                    <a:gd name="connsiteX46" fmla="*/ 3573709 w 5272699"/>
                    <a:gd name="connsiteY46" fmla="*/ 3736340 h 5067300"/>
                    <a:gd name="connsiteX47" fmla="*/ 2870984 w 5272699"/>
                    <a:gd name="connsiteY47" fmla="*/ 2692281 h 5067300"/>
                    <a:gd name="connsiteX48" fmla="*/ 4918359 w 5272699"/>
                    <a:gd name="connsiteY48" fmla="*/ 3736340 h 5067300"/>
                    <a:gd name="connsiteX49" fmla="*/ 354340 w 5272699"/>
                    <a:gd name="connsiteY49" fmla="*/ 3736340 h 5067300"/>
                    <a:gd name="connsiteX50" fmla="*/ 2401715 w 5272699"/>
                    <a:gd name="connsiteY50" fmla="*/ 2692281 h 5067300"/>
                    <a:gd name="connsiteX51" fmla="*/ 1698990 w 5272699"/>
                    <a:gd name="connsiteY51" fmla="*/ 3736340 h 5067300"/>
                    <a:gd name="connsiteX52" fmla="*/ 2870984 w 5272699"/>
                    <a:gd name="connsiteY52" fmla="*/ 4908987 h 5067300"/>
                    <a:gd name="connsiteX53" fmla="*/ 3573709 w 5272699"/>
                    <a:gd name="connsiteY53" fmla="*/ 3864928 h 5067300"/>
                    <a:gd name="connsiteX54" fmla="*/ 4918359 w 5272699"/>
                    <a:gd name="connsiteY54" fmla="*/ 3864928 h 5067300"/>
                    <a:gd name="connsiteX55" fmla="*/ 2401715 w 5272699"/>
                    <a:gd name="connsiteY55" fmla="*/ 4908987 h 5067300"/>
                    <a:gd name="connsiteX56" fmla="*/ 354340 w 5272699"/>
                    <a:gd name="connsiteY56" fmla="*/ 3864928 h 5067300"/>
                    <a:gd name="connsiteX57" fmla="*/ 1698990 w 5272699"/>
                    <a:gd name="connsiteY57" fmla="*/ 3864928 h 5067300"/>
                    <a:gd name="connsiteX58" fmla="*/ 2705468 w 5272699"/>
                    <a:gd name="connsiteY58" fmla="*/ 4917797 h 5067300"/>
                    <a:gd name="connsiteX59" fmla="*/ 2705468 w 5272699"/>
                    <a:gd name="connsiteY59" fmla="*/ 2683471 h 5067300"/>
                    <a:gd name="connsiteX60" fmla="*/ 3457397 w 5272699"/>
                    <a:gd name="connsiteY60" fmla="*/ 3800634 h 5067300"/>
                    <a:gd name="connsiteX61" fmla="*/ 2567231 w 5272699"/>
                    <a:gd name="connsiteY61" fmla="*/ 4917797 h 5067300"/>
                    <a:gd name="connsiteX62" fmla="*/ 1815302 w 5272699"/>
                    <a:gd name="connsiteY62" fmla="*/ 3800634 h 5067300"/>
                    <a:gd name="connsiteX63" fmla="*/ 2567231 w 5272699"/>
                    <a:gd name="connsiteY63" fmla="*/ 2683471 h 5067300"/>
                    <a:gd name="connsiteX64" fmla="*/ 2952070 w 5272699"/>
                    <a:gd name="connsiteY64" fmla="*/ 5001260 h 5067300"/>
                    <a:gd name="connsiteX65" fmla="*/ 5012063 w 5272699"/>
                    <a:gd name="connsiteY65" fmla="*/ 3950766 h 5067300"/>
                    <a:gd name="connsiteX66" fmla="*/ 4305007 w 5272699"/>
                    <a:gd name="connsiteY66" fmla="*/ 5001260 h 5067300"/>
                    <a:gd name="connsiteX67" fmla="*/ 967692 w 5272699"/>
                    <a:gd name="connsiteY67" fmla="*/ 5001260 h 5067300"/>
                    <a:gd name="connsiteX68" fmla="*/ 260636 w 5272699"/>
                    <a:gd name="connsiteY68" fmla="*/ 3950766 h 5067300"/>
                    <a:gd name="connsiteX69" fmla="*/ 2320629 w 5272699"/>
                    <a:gd name="connsiteY69" fmla="*/ 5001260 h 5067300"/>
                    <a:gd name="connsiteX70" fmla="*/ 0 w 5272699"/>
                    <a:gd name="connsiteY70" fmla="*/ 5067300 h 5067300"/>
                    <a:gd name="connsiteX71" fmla="*/ 68400 w 5272699"/>
                    <a:gd name="connsiteY71" fmla="*/ 5067300 h 5067300"/>
                    <a:gd name="connsiteX72" fmla="*/ 68400 w 5272699"/>
                    <a:gd name="connsiteY72" fmla="*/ 3902258 h 5067300"/>
                    <a:gd name="connsiteX73" fmla="*/ 852555 w 5272699"/>
                    <a:gd name="connsiteY73" fmla="*/ 5067300 h 5067300"/>
                    <a:gd name="connsiteX74" fmla="*/ 4420144 w 5272699"/>
                    <a:gd name="connsiteY74" fmla="*/ 5067300 h 5067300"/>
                    <a:gd name="connsiteX75" fmla="*/ 5204299 w 5272699"/>
                    <a:gd name="connsiteY75" fmla="*/ 3902258 h 5067300"/>
                    <a:gd name="connsiteX76" fmla="*/ 5204299 w 5272699"/>
                    <a:gd name="connsiteY76" fmla="*/ 5067300 h 5067300"/>
                    <a:gd name="connsiteX77" fmla="*/ 5272699 w 5272699"/>
                    <a:gd name="connsiteY77" fmla="*/ 5067300 h 5067300"/>
                    <a:gd name="connsiteX78" fmla="*/ 5272699 w 5272699"/>
                    <a:gd name="connsiteY78" fmla="*/ 3800634 h 5067300"/>
                    <a:gd name="connsiteX79" fmla="*/ 5272699 w 5272699"/>
                    <a:gd name="connsiteY79" fmla="*/ 2533650 h 5067300"/>
                    <a:gd name="connsiteX80" fmla="*/ 5272699 w 5272699"/>
                    <a:gd name="connsiteY80" fmla="*/ 1266984 h 5067300"/>
                    <a:gd name="connsiteX81" fmla="*/ 5272699 w 5272699"/>
                    <a:gd name="connsiteY81" fmla="*/ 0 h 5067300"/>
                    <a:gd name="connsiteX82" fmla="*/ 5204299 w 5272699"/>
                    <a:gd name="connsiteY82" fmla="*/ 0 h 5067300"/>
                    <a:gd name="connsiteX83" fmla="*/ 5204299 w 5272699"/>
                    <a:gd name="connsiteY83" fmla="*/ 1165360 h 5067300"/>
                    <a:gd name="connsiteX84" fmla="*/ 4419930 w 5272699"/>
                    <a:gd name="connsiteY84" fmla="*/ 0 h 5067300"/>
                    <a:gd name="connsiteX85" fmla="*/ 852769 w 5272699"/>
                    <a:gd name="connsiteY85" fmla="*/ 0 h 5067300"/>
                    <a:gd name="connsiteX86" fmla="*/ 68400 w 5272699"/>
                    <a:gd name="connsiteY86" fmla="*/ 1165360 h 5067300"/>
                    <a:gd name="connsiteX87" fmla="*/ 68400 w 5272699"/>
                    <a:gd name="connsiteY87" fmla="*/ 0 h 5067300"/>
                    <a:gd name="connsiteX88" fmla="*/ 0 w 5272699"/>
                    <a:gd name="connsiteY88" fmla="*/ 0 h 5067300"/>
                    <a:gd name="connsiteX89" fmla="*/ 0 w 5272699"/>
                    <a:gd name="connsiteY89" fmla="*/ 1266984 h 5067300"/>
                    <a:gd name="connsiteX90" fmla="*/ 0 w 5272699"/>
                    <a:gd name="connsiteY90" fmla="*/ 2533650 h 5067300"/>
                    <a:gd name="connsiteX91" fmla="*/ 0 w 5272699"/>
                    <a:gd name="connsiteY91" fmla="*/ 3800634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2533650 h 5067300"/>
                    <a:gd name="connsiteX53" fmla="*/ 5204299 w 5272699"/>
                    <a:gd name="connsiteY53" fmla="*/ 3699010 h 5067300"/>
                    <a:gd name="connsiteX54" fmla="*/ 68400 w 5272699"/>
                    <a:gd name="connsiteY54" fmla="*/ 3699010 h 5067300"/>
                    <a:gd name="connsiteX55" fmla="*/ 68400 w 5272699"/>
                    <a:gd name="connsiteY55" fmla="*/ 1368608 h 5067300"/>
                    <a:gd name="connsiteX56" fmla="*/ 852555 w 5272699"/>
                    <a:gd name="connsiteY56" fmla="*/ 2533650 h 5067300"/>
                    <a:gd name="connsiteX57" fmla="*/ 852769 w 5272699"/>
                    <a:gd name="connsiteY57" fmla="*/ 2533650 h 5067300"/>
                    <a:gd name="connsiteX58" fmla="*/ 68400 w 5272699"/>
                    <a:gd name="connsiteY58" fmla="*/ 3699010 h 5067300"/>
                    <a:gd name="connsiteX59" fmla="*/ 3573709 w 5272699"/>
                    <a:gd name="connsiteY59" fmla="*/ 3736340 h 5067300"/>
                    <a:gd name="connsiteX60" fmla="*/ 2870984 w 5272699"/>
                    <a:gd name="connsiteY60" fmla="*/ 2692281 h 5067300"/>
                    <a:gd name="connsiteX61" fmla="*/ 4918359 w 5272699"/>
                    <a:gd name="connsiteY61" fmla="*/ 3736340 h 5067300"/>
                    <a:gd name="connsiteX62" fmla="*/ 3573709 w 5272699"/>
                    <a:gd name="connsiteY62" fmla="*/ 3736340 h 5067300"/>
                    <a:gd name="connsiteX63" fmla="*/ 354340 w 5272699"/>
                    <a:gd name="connsiteY63" fmla="*/ 3736340 h 5067300"/>
                    <a:gd name="connsiteX64" fmla="*/ 2401715 w 5272699"/>
                    <a:gd name="connsiteY64" fmla="*/ 2692281 h 5067300"/>
                    <a:gd name="connsiteX65" fmla="*/ 1698990 w 5272699"/>
                    <a:gd name="connsiteY65" fmla="*/ 3736340 h 5067300"/>
                    <a:gd name="connsiteX66" fmla="*/ 354340 w 5272699"/>
                    <a:gd name="connsiteY66" fmla="*/ 3736340 h 5067300"/>
                    <a:gd name="connsiteX67" fmla="*/ 2870984 w 5272699"/>
                    <a:gd name="connsiteY67" fmla="*/ 4908987 h 5067300"/>
                    <a:gd name="connsiteX68" fmla="*/ 3573709 w 5272699"/>
                    <a:gd name="connsiteY68" fmla="*/ 3864928 h 5067300"/>
                    <a:gd name="connsiteX69" fmla="*/ 4918359 w 5272699"/>
                    <a:gd name="connsiteY69" fmla="*/ 3864928 h 5067300"/>
                    <a:gd name="connsiteX70" fmla="*/ 2870984 w 5272699"/>
                    <a:gd name="connsiteY70" fmla="*/ 4908987 h 5067300"/>
                    <a:gd name="connsiteX71" fmla="*/ 2401715 w 5272699"/>
                    <a:gd name="connsiteY71" fmla="*/ 4908987 h 5067300"/>
                    <a:gd name="connsiteX72" fmla="*/ 354340 w 5272699"/>
                    <a:gd name="connsiteY72" fmla="*/ 3864928 h 5067300"/>
                    <a:gd name="connsiteX73" fmla="*/ 1698990 w 5272699"/>
                    <a:gd name="connsiteY73" fmla="*/ 3864928 h 5067300"/>
                    <a:gd name="connsiteX74" fmla="*/ 2401715 w 5272699"/>
                    <a:gd name="connsiteY74" fmla="*/ 4908987 h 5067300"/>
                    <a:gd name="connsiteX75" fmla="*/ 2705468 w 5272699"/>
                    <a:gd name="connsiteY75" fmla="*/ 4917797 h 5067300"/>
                    <a:gd name="connsiteX76" fmla="*/ 2705468 w 5272699"/>
                    <a:gd name="connsiteY76" fmla="*/ 2683471 h 5067300"/>
                    <a:gd name="connsiteX77" fmla="*/ 3457397 w 5272699"/>
                    <a:gd name="connsiteY77" fmla="*/ 3800634 h 5067300"/>
                    <a:gd name="connsiteX78" fmla="*/ 2705468 w 5272699"/>
                    <a:gd name="connsiteY78" fmla="*/ 4917797 h 5067300"/>
                    <a:gd name="connsiteX79" fmla="*/ 2567231 w 5272699"/>
                    <a:gd name="connsiteY79" fmla="*/ 4917797 h 5067300"/>
                    <a:gd name="connsiteX80" fmla="*/ 1815302 w 5272699"/>
                    <a:gd name="connsiteY80" fmla="*/ 3800634 h 5067300"/>
                    <a:gd name="connsiteX81" fmla="*/ 2567231 w 5272699"/>
                    <a:gd name="connsiteY81" fmla="*/ 2683471 h 5067300"/>
                    <a:gd name="connsiteX82" fmla="*/ 2567231 w 5272699"/>
                    <a:gd name="connsiteY82" fmla="*/ 4917797 h 5067300"/>
                    <a:gd name="connsiteX83" fmla="*/ 2952070 w 5272699"/>
                    <a:gd name="connsiteY83" fmla="*/ 5001260 h 5067300"/>
                    <a:gd name="connsiteX84" fmla="*/ 5012063 w 5272699"/>
                    <a:gd name="connsiteY84" fmla="*/ 3950766 h 5067300"/>
                    <a:gd name="connsiteX85" fmla="*/ 4305007 w 5272699"/>
                    <a:gd name="connsiteY85" fmla="*/ 5001260 h 5067300"/>
                    <a:gd name="connsiteX86" fmla="*/ 2952070 w 5272699"/>
                    <a:gd name="connsiteY86" fmla="*/ 5001260 h 5067300"/>
                    <a:gd name="connsiteX87" fmla="*/ 967692 w 5272699"/>
                    <a:gd name="connsiteY87" fmla="*/ 5001260 h 5067300"/>
                    <a:gd name="connsiteX88" fmla="*/ 260636 w 5272699"/>
                    <a:gd name="connsiteY88" fmla="*/ 3950766 h 5067300"/>
                    <a:gd name="connsiteX89" fmla="*/ 2320629 w 5272699"/>
                    <a:gd name="connsiteY89" fmla="*/ 5001260 h 5067300"/>
                    <a:gd name="connsiteX90" fmla="*/ 967692 w 5272699"/>
                    <a:gd name="connsiteY90" fmla="*/ 5001260 h 5067300"/>
                    <a:gd name="connsiteX91" fmla="*/ 0 w 5272699"/>
                    <a:gd name="connsiteY91" fmla="*/ 5067300 h 5067300"/>
                    <a:gd name="connsiteX92" fmla="*/ 68400 w 5272699"/>
                    <a:gd name="connsiteY92" fmla="*/ 5067300 h 5067300"/>
                    <a:gd name="connsiteX93" fmla="*/ 68400 w 5272699"/>
                    <a:gd name="connsiteY93" fmla="*/ 3902258 h 5067300"/>
                    <a:gd name="connsiteX94" fmla="*/ 852555 w 5272699"/>
                    <a:gd name="connsiteY94" fmla="*/ 5067300 h 5067300"/>
                    <a:gd name="connsiteX95" fmla="*/ 4420144 w 5272699"/>
                    <a:gd name="connsiteY95" fmla="*/ 5067300 h 5067300"/>
                    <a:gd name="connsiteX96" fmla="*/ 5204299 w 5272699"/>
                    <a:gd name="connsiteY96" fmla="*/ 3902258 h 5067300"/>
                    <a:gd name="connsiteX97" fmla="*/ 5204299 w 5272699"/>
                    <a:gd name="connsiteY97" fmla="*/ 5067300 h 5067300"/>
                    <a:gd name="connsiteX98" fmla="*/ 5272699 w 5272699"/>
                    <a:gd name="connsiteY98" fmla="*/ 5067300 h 5067300"/>
                    <a:gd name="connsiteX99" fmla="*/ 5272699 w 5272699"/>
                    <a:gd name="connsiteY99" fmla="*/ 3800634 h 5067300"/>
                    <a:gd name="connsiteX100" fmla="*/ 5272699 w 5272699"/>
                    <a:gd name="connsiteY100" fmla="*/ 2533650 h 5067300"/>
                    <a:gd name="connsiteX101" fmla="*/ 5272699 w 5272699"/>
                    <a:gd name="connsiteY101" fmla="*/ 1266984 h 5067300"/>
                    <a:gd name="connsiteX102" fmla="*/ 5272699 w 5272699"/>
                    <a:gd name="connsiteY102" fmla="*/ 0 h 5067300"/>
                    <a:gd name="connsiteX103" fmla="*/ 5204299 w 5272699"/>
                    <a:gd name="connsiteY103" fmla="*/ 0 h 5067300"/>
                    <a:gd name="connsiteX104" fmla="*/ 5204299 w 5272699"/>
                    <a:gd name="connsiteY104" fmla="*/ 1165360 h 5067300"/>
                    <a:gd name="connsiteX105" fmla="*/ 4419930 w 5272699"/>
                    <a:gd name="connsiteY105" fmla="*/ 0 h 5067300"/>
                    <a:gd name="connsiteX106" fmla="*/ 852769 w 5272699"/>
                    <a:gd name="connsiteY106" fmla="*/ 0 h 5067300"/>
                    <a:gd name="connsiteX107" fmla="*/ 68400 w 5272699"/>
                    <a:gd name="connsiteY107" fmla="*/ 1165360 h 5067300"/>
                    <a:gd name="connsiteX108" fmla="*/ 68400 w 5272699"/>
                    <a:gd name="connsiteY108" fmla="*/ 0 h 5067300"/>
                    <a:gd name="connsiteX109" fmla="*/ 0 w 5272699"/>
                    <a:gd name="connsiteY109" fmla="*/ 0 h 5067300"/>
                    <a:gd name="connsiteX110" fmla="*/ 0 w 5272699"/>
                    <a:gd name="connsiteY110" fmla="*/ 1266984 h 5067300"/>
                    <a:gd name="connsiteX111" fmla="*/ 0 w 5272699"/>
                    <a:gd name="connsiteY111" fmla="*/ 2533650 h 5067300"/>
                    <a:gd name="connsiteX112" fmla="*/ 0 w 5272699"/>
                    <a:gd name="connsiteY112" fmla="*/ 3800634 h 5067300"/>
                    <a:gd name="connsiteX113" fmla="*/ 0 w 5272699"/>
                    <a:gd name="connsiteY113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2533650 h 5067300"/>
                    <a:gd name="connsiteX53" fmla="*/ 5204299 w 5272699"/>
                    <a:gd name="connsiteY53" fmla="*/ 3699010 h 5067300"/>
                    <a:gd name="connsiteX54" fmla="*/ 68400 w 5272699"/>
                    <a:gd name="connsiteY54" fmla="*/ 3699010 h 5067300"/>
                    <a:gd name="connsiteX55" fmla="*/ 68400 w 5272699"/>
                    <a:gd name="connsiteY55" fmla="*/ 1368608 h 5067300"/>
                    <a:gd name="connsiteX56" fmla="*/ 852555 w 5272699"/>
                    <a:gd name="connsiteY56" fmla="*/ 2533650 h 5067300"/>
                    <a:gd name="connsiteX57" fmla="*/ 852769 w 5272699"/>
                    <a:gd name="connsiteY57" fmla="*/ 2533650 h 5067300"/>
                    <a:gd name="connsiteX58" fmla="*/ 68400 w 5272699"/>
                    <a:gd name="connsiteY58" fmla="*/ 3699010 h 5067300"/>
                    <a:gd name="connsiteX59" fmla="*/ 3573709 w 5272699"/>
                    <a:gd name="connsiteY59" fmla="*/ 3736340 h 5067300"/>
                    <a:gd name="connsiteX60" fmla="*/ 2870984 w 5272699"/>
                    <a:gd name="connsiteY60" fmla="*/ 2692281 h 5067300"/>
                    <a:gd name="connsiteX61" fmla="*/ 4918359 w 5272699"/>
                    <a:gd name="connsiteY61" fmla="*/ 3736340 h 5067300"/>
                    <a:gd name="connsiteX62" fmla="*/ 3573709 w 5272699"/>
                    <a:gd name="connsiteY62" fmla="*/ 3736340 h 5067300"/>
                    <a:gd name="connsiteX63" fmla="*/ 354340 w 5272699"/>
                    <a:gd name="connsiteY63" fmla="*/ 3736340 h 5067300"/>
                    <a:gd name="connsiteX64" fmla="*/ 2401715 w 5272699"/>
                    <a:gd name="connsiteY64" fmla="*/ 2692281 h 5067300"/>
                    <a:gd name="connsiteX65" fmla="*/ 1698990 w 5272699"/>
                    <a:gd name="connsiteY65" fmla="*/ 3736340 h 5067300"/>
                    <a:gd name="connsiteX66" fmla="*/ 354340 w 5272699"/>
                    <a:gd name="connsiteY66" fmla="*/ 3736340 h 5067300"/>
                    <a:gd name="connsiteX67" fmla="*/ 2870984 w 5272699"/>
                    <a:gd name="connsiteY67" fmla="*/ 4908987 h 5067300"/>
                    <a:gd name="connsiteX68" fmla="*/ 3573709 w 5272699"/>
                    <a:gd name="connsiteY68" fmla="*/ 3864928 h 5067300"/>
                    <a:gd name="connsiteX69" fmla="*/ 4918359 w 5272699"/>
                    <a:gd name="connsiteY69" fmla="*/ 3864928 h 5067300"/>
                    <a:gd name="connsiteX70" fmla="*/ 2870984 w 5272699"/>
                    <a:gd name="connsiteY70" fmla="*/ 4908987 h 5067300"/>
                    <a:gd name="connsiteX71" fmla="*/ 2401715 w 5272699"/>
                    <a:gd name="connsiteY71" fmla="*/ 4908987 h 5067300"/>
                    <a:gd name="connsiteX72" fmla="*/ 354340 w 5272699"/>
                    <a:gd name="connsiteY72" fmla="*/ 3864928 h 5067300"/>
                    <a:gd name="connsiteX73" fmla="*/ 1698990 w 5272699"/>
                    <a:gd name="connsiteY73" fmla="*/ 3864928 h 5067300"/>
                    <a:gd name="connsiteX74" fmla="*/ 2401715 w 5272699"/>
                    <a:gd name="connsiteY74" fmla="*/ 4908987 h 5067300"/>
                    <a:gd name="connsiteX75" fmla="*/ 2705468 w 5272699"/>
                    <a:gd name="connsiteY75" fmla="*/ 4917797 h 5067300"/>
                    <a:gd name="connsiteX76" fmla="*/ 2705468 w 5272699"/>
                    <a:gd name="connsiteY76" fmla="*/ 2683471 h 5067300"/>
                    <a:gd name="connsiteX77" fmla="*/ 3457397 w 5272699"/>
                    <a:gd name="connsiteY77" fmla="*/ 3800634 h 5067300"/>
                    <a:gd name="connsiteX78" fmla="*/ 2705468 w 5272699"/>
                    <a:gd name="connsiteY78" fmla="*/ 4917797 h 5067300"/>
                    <a:gd name="connsiteX79" fmla="*/ 2567231 w 5272699"/>
                    <a:gd name="connsiteY79" fmla="*/ 4917797 h 5067300"/>
                    <a:gd name="connsiteX80" fmla="*/ 1815302 w 5272699"/>
                    <a:gd name="connsiteY80" fmla="*/ 3800634 h 5067300"/>
                    <a:gd name="connsiteX81" fmla="*/ 2567231 w 5272699"/>
                    <a:gd name="connsiteY81" fmla="*/ 2683471 h 5067300"/>
                    <a:gd name="connsiteX82" fmla="*/ 2567231 w 5272699"/>
                    <a:gd name="connsiteY82" fmla="*/ 4917797 h 5067300"/>
                    <a:gd name="connsiteX83" fmla="*/ 2952070 w 5272699"/>
                    <a:gd name="connsiteY83" fmla="*/ 5001260 h 5067300"/>
                    <a:gd name="connsiteX84" fmla="*/ 5012063 w 5272699"/>
                    <a:gd name="connsiteY84" fmla="*/ 3950766 h 5067300"/>
                    <a:gd name="connsiteX85" fmla="*/ 4305007 w 5272699"/>
                    <a:gd name="connsiteY85" fmla="*/ 5001260 h 5067300"/>
                    <a:gd name="connsiteX86" fmla="*/ 2952070 w 5272699"/>
                    <a:gd name="connsiteY86" fmla="*/ 5001260 h 5067300"/>
                    <a:gd name="connsiteX87" fmla="*/ 967692 w 5272699"/>
                    <a:gd name="connsiteY87" fmla="*/ 5001260 h 5067300"/>
                    <a:gd name="connsiteX88" fmla="*/ 260636 w 5272699"/>
                    <a:gd name="connsiteY88" fmla="*/ 3950766 h 5067300"/>
                    <a:gd name="connsiteX89" fmla="*/ 2320629 w 5272699"/>
                    <a:gd name="connsiteY89" fmla="*/ 5001260 h 5067300"/>
                    <a:gd name="connsiteX90" fmla="*/ 967692 w 5272699"/>
                    <a:gd name="connsiteY90" fmla="*/ 5001260 h 5067300"/>
                    <a:gd name="connsiteX91" fmla="*/ 0 w 5272699"/>
                    <a:gd name="connsiteY91" fmla="*/ 5067300 h 5067300"/>
                    <a:gd name="connsiteX92" fmla="*/ 68400 w 5272699"/>
                    <a:gd name="connsiteY92" fmla="*/ 5067300 h 5067300"/>
                    <a:gd name="connsiteX93" fmla="*/ 68400 w 5272699"/>
                    <a:gd name="connsiteY93" fmla="*/ 3902258 h 5067300"/>
                    <a:gd name="connsiteX94" fmla="*/ 852555 w 5272699"/>
                    <a:gd name="connsiteY94" fmla="*/ 5067300 h 5067300"/>
                    <a:gd name="connsiteX95" fmla="*/ 4420144 w 5272699"/>
                    <a:gd name="connsiteY95" fmla="*/ 5067300 h 5067300"/>
                    <a:gd name="connsiteX96" fmla="*/ 5204299 w 5272699"/>
                    <a:gd name="connsiteY96" fmla="*/ 3902258 h 5067300"/>
                    <a:gd name="connsiteX97" fmla="*/ 5204299 w 5272699"/>
                    <a:gd name="connsiteY97" fmla="*/ 5067300 h 5067300"/>
                    <a:gd name="connsiteX98" fmla="*/ 5272699 w 5272699"/>
                    <a:gd name="connsiteY98" fmla="*/ 5067300 h 5067300"/>
                    <a:gd name="connsiteX99" fmla="*/ 5272699 w 5272699"/>
                    <a:gd name="connsiteY99" fmla="*/ 3800634 h 5067300"/>
                    <a:gd name="connsiteX100" fmla="*/ 5272699 w 5272699"/>
                    <a:gd name="connsiteY100" fmla="*/ 2533650 h 5067300"/>
                    <a:gd name="connsiteX101" fmla="*/ 5272699 w 5272699"/>
                    <a:gd name="connsiteY101" fmla="*/ 1266984 h 5067300"/>
                    <a:gd name="connsiteX102" fmla="*/ 5272699 w 5272699"/>
                    <a:gd name="connsiteY102" fmla="*/ 0 h 5067300"/>
                    <a:gd name="connsiteX103" fmla="*/ 5204299 w 5272699"/>
                    <a:gd name="connsiteY103" fmla="*/ 0 h 5067300"/>
                    <a:gd name="connsiteX104" fmla="*/ 5204299 w 5272699"/>
                    <a:gd name="connsiteY104" fmla="*/ 1165360 h 5067300"/>
                    <a:gd name="connsiteX105" fmla="*/ 4419930 w 5272699"/>
                    <a:gd name="connsiteY105" fmla="*/ 0 h 5067300"/>
                    <a:gd name="connsiteX106" fmla="*/ 852769 w 5272699"/>
                    <a:gd name="connsiteY106" fmla="*/ 0 h 5067300"/>
                    <a:gd name="connsiteX107" fmla="*/ 68400 w 5272699"/>
                    <a:gd name="connsiteY107" fmla="*/ 1165360 h 5067300"/>
                    <a:gd name="connsiteX108" fmla="*/ 68400 w 5272699"/>
                    <a:gd name="connsiteY108" fmla="*/ 0 h 5067300"/>
                    <a:gd name="connsiteX109" fmla="*/ 0 w 5272699"/>
                    <a:gd name="connsiteY109" fmla="*/ 0 h 5067300"/>
                    <a:gd name="connsiteX110" fmla="*/ 0 w 5272699"/>
                    <a:gd name="connsiteY110" fmla="*/ 1266984 h 5067300"/>
                    <a:gd name="connsiteX111" fmla="*/ 0 w 5272699"/>
                    <a:gd name="connsiteY111" fmla="*/ 3800634 h 5067300"/>
                    <a:gd name="connsiteX112" fmla="*/ 0 w 5272699"/>
                    <a:gd name="connsiteY112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2533650 h 5067300"/>
                    <a:gd name="connsiteX53" fmla="*/ 5204299 w 5272699"/>
                    <a:gd name="connsiteY53" fmla="*/ 3699010 h 5067300"/>
                    <a:gd name="connsiteX54" fmla="*/ 68400 w 5272699"/>
                    <a:gd name="connsiteY54" fmla="*/ 3699010 h 5067300"/>
                    <a:gd name="connsiteX55" fmla="*/ 68400 w 5272699"/>
                    <a:gd name="connsiteY55" fmla="*/ 1368608 h 5067300"/>
                    <a:gd name="connsiteX56" fmla="*/ 852555 w 5272699"/>
                    <a:gd name="connsiteY56" fmla="*/ 2533650 h 5067300"/>
                    <a:gd name="connsiteX57" fmla="*/ 852769 w 5272699"/>
                    <a:gd name="connsiteY57" fmla="*/ 2533650 h 5067300"/>
                    <a:gd name="connsiteX58" fmla="*/ 68400 w 5272699"/>
                    <a:gd name="connsiteY58" fmla="*/ 3699010 h 5067300"/>
                    <a:gd name="connsiteX59" fmla="*/ 3573709 w 5272699"/>
                    <a:gd name="connsiteY59" fmla="*/ 3736340 h 5067300"/>
                    <a:gd name="connsiteX60" fmla="*/ 2870984 w 5272699"/>
                    <a:gd name="connsiteY60" fmla="*/ 2692281 h 5067300"/>
                    <a:gd name="connsiteX61" fmla="*/ 4918359 w 5272699"/>
                    <a:gd name="connsiteY61" fmla="*/ 3736340 h 5067300"/>
                    <a:gd name="connsiteX62" fmla="*/ 3573709 w 5272699"/>
                    <a:gd name="connsiteY62" fmla="*/ 3736340 h 5067300"/>
                    <a:gd name="connsiteX63" fmla="*/ 354340 w 5272699"/>
                    <a:gd name="connsiteY63" fmla="*/ 3736340 h 5067300"/>
                    <a:gd name="connsiteX64" fmla="*/ 2401715 w 5272699"/>
                    <a:gd name="connsiteY64" fmla="*/ 2692281 h 5067300"/>
                    <a:gd name="connsiteX65" fmla="*/ 1698990 w 5272699"/>
                    <a:gd name="connsiteY65" fmla="*/ 3736340 h 5067300"/>
                    <a:gd name="connsiteX66" fmla="*/ 354340 w 5272699"/>
                    <a:gd name="connsiteY66" fmla="*/ 3736340 h 5067300"/>
                    <a:gd name="connsiteX67" fmla="*/ 2870984 w 5272699"/>
                    <a:gd name="connsiteY67" fmla="*/ 4908987 h 5067300"/>
                    <a:gd name="connsiteX68" fmla="*/ 3573709 w 5272699"/>
                    <a:gd name="connsiteY68" fmla="*/ 3864928 h 5067300"/>
                    <a:gd name="connsiteX69" fmla="*/ 4918359 w 5272699"/>
                    <a:gd name="connsiteY69" fmla="*/ 3864928 h 5067300"/>
                    <a:gd name="connsiteX70" fmla="*/ 2870984 w 5272699"/>
                    <a:gd name="connsiteY70" fmla="*/ 4908987 h 5067300"/>
                    <a:gd name="connsiteX71" fmla="*/ 2401715 w 5272699"/>
                    <a:gd name="connsiteY71" fmla="*/ 4908987 h 5067300"/>
                    <a:gd name="connsiteX72" fmla="*/ 354340 w 5272699"/>
                    <a:gd name="connsiteY72" fmla="*/ 3864928 h 5067300"/>
                    <a:gd name="connsiteX73" fmla="*/ 1698990 w 5272699"/>
                    <a:gd name="connsiteY73" fmla="*/ 3864928 h 5067300"/>
                    <a:gd name="connsiteX74" fmla="*/ 2401715 w 5272699"/>
                    <a:gd name="connsiteY74" fmla="*/ 4908987 h 5067300"/>
                    <a:gd name="connsiteX75" fmla="*/ 2705468 w 5272699"/>
                    <a:gd name="connsiteY75" fmla="*/ 4917797 h 5067300"/>
                    <a:gd name="connsiteX76" fmla="*/ 2705468 w 5272699"/>
                    <a:gd name="connsiteY76" fmla="*/ 2683471 h 5067300"/>
                    <a:gd name="connsiteX77" fmla="*/ 3457397 w 5272699"/>
                    <a:gd name="connsiteY77" fmla="*/ 3800634 h 5067300"/>
                    <a:gd name="connsiteX78" fmla="*/ 2705468 w 5272699"/>
                    <a:gd name="connsiteY78" fmla="*/ 4917797 h 5067300"/>
                    <a:gd name="connsiteX79" fmla="*/ 2567231 w 5272699"/>
                    <a:gd name="connsiteY79" fmla="*/ 4917797 h 5067300"/>
                    <a:gd name="connsiteX80" fmla="*/ 1815302 w 5272699"/>
                    <a:gd name="connsiteY80" fmla="*/ 3800634 h 5067300"/>
                    <a:gd name="connsiteX81" fmla="*/ 2567231 w 5272699"/>
                    <a:gd name="connsiteY81" fmla="*/ 2683471 h 5067300"/>
                    <a:gd name="connsiteX82" fmla="*/ 2567231 w 5272699"/>
                    <a:gd name="connsiteY82" fmla="*/ 4917797 h 5067300"/>
                    <a:gd name="connsiteX83" fmla="*/ 2952070 w 5272699"/>
                    <a:gd name="connsiteY83" fmla="*/ 5001260 h 5067300"/>
                    <a:gd name="connsiteX84" fmla="*/ 5012063 w 5272699"/>
                    <a:gd name="connsiteY84" fmla="*/ 3950766 h 5067300"/>
                    <a:gd name="connsiteX85" fmla="*/ 4305007 w 5272699"/>
                    <a:gd name="connsiteY85" fmla="*/ 5001260 h 5067300"/>
                    <a:gd name="connsiteX86" fmla="*/ 2952070 w 5272699"/>
                    <a:gd name="connsiteY86" fmla="*/ 5001260 h 5067300"/>
                    <a:gd name="connsiteX87" fmla="*/ 967692 w 5272699"/>
                    <a:gd name="connsiteY87" fmla="*/ 5001260 h 5067300"/>
                    <a:gd name="connsiteX88" fmla="*/ 260636 w 5272699"/>
                    <a:gd name="connsiteY88" fmla="*/ 3950766 h 5067300"/>
                    <a:gd name="connsiteX89" fmla="*/ 2320629 w 5272699"/>
                    <a:gd name="connsiteY89" fmla="*/ 5001260 h 5067300"/>
                    <a:gd name="connsiteX90" fmla="*/ 967692 w 5272699"/>
                    <a:gd name="connsiteY90" fmla="*/ 5001260 h 5067300"/>
                    <a:gd name="connsiteX91" fmla="*/ 0 w 5272699"/>
                    <a:gd name="connsiteY91" fmla="*/ 5067300 h 5067300"/>
                    <a:gd name="connsiteX92" fmla="*/ 68400 w 5272699"/>
                    <a:gd name="connsiteY92" fmla="*/ 5067300 h 5067300"/>
                    <a:gd name="connsiteX93" fmla="*/ 68400 w 5272699"/>
                    <a:gd name="connsiteY93" fmla="*/ 3902258 h 5067300"/>
                    <a:gd name="connsiteX94" fmla="*/ 852555 w 5272699"/>
                    <a:gd name="connsiteY94" fmla="*/ 5067300 h 5067300"/>
                    <a:gd name="connsiteX95" fmla="*/ 4420144 w 5272699"/>
                    <a:gd name="connsiteY95" fmla="*/ 5067300 h 5067300"/>
                    <a:gd name="connsiteX96" fmla="*/ 5204299 w 5272699"/>
                    <a:gd name="connsiteY96" fmla="*/ 3902258 h 5067300"/>
                    <a:gd name="connsiteX97" fmla="*/ 5204299 w 5272699"/>
                    <a:gd name="connsiteY97" fmla="*/ 5067300 h 5067300"/>
                    <a:gd name="connsiteX98" fmla="*/ 5272699 w 5272699"/>
                    <a:gd name="connsiteY98" fmla="*/ 5067300 h 5067300"/>
                    <a:gd name="connsiteX99" fmla="*/ 5272699 w 5272699"/>
                    <a:gd name="connsiteY99" fmla="*/ 3800634 h 5067300"/>
                    <a:gd name="connsiteX100" fmla="*/ 5272699 w 5272699"/>
                    <a:gd name="connsiteY100" fmla="*/ 2533650 h 5067300"/>
                    <a:gd name="connsiteX101" fmla="*/ 5272699 w 5272699"/>
                    <a:gd name="connsiteY101" fmla="*/ 1266984 h 5067300"/>
                    <a:gd name="connsiteX102" fmla="*/ 5272699 w 5272699"/>
                    <a:gd name="connsiteY102" fmla="*/ 0 h 5067300"/>
                    <a:gd name="connsiteX103" fmla="*/ 5204299 w 5272699"/>
                    <a:gd name="connsiteY103" fmla="*/ 0 h 5067300"/>
                    <a:gd name="connsiteX104" fmla="*/ 5204299 w 5272699"/>
                    <a:gd name="connsiteY104" fmla="*/ 1165360 h 5067300"/>
                    <a:gd name="connsiteX105" fmla="*/ 4419930 w 5272699"/>
                    <a:gd name="connsiteY105" fmla="*/ 0 h 5067300"/>
                    <a:gd name="connsiteX106" fmla="*/ 852769 w 5272699"/>
                    <a:gd name="connsiteY106" fmla="*/ 0 h 5067300"/>
                    <a:gd name="connsiteX107" fmla="*/ 68400 w 5272699"/>
                    <a:gd name="connsiteY107" fmla="*/ 1165360 h 5067300"/>
                    <a:gd name="connsiteX108" fmla="*/ 68400 w 5272699"/>
                    <a:gd name="connsiteY108" fmla="*/ 0 h 5067300"/>
                    <a:gd name="connsiteX109" fmla="*/ 0 w 5272699"/>
                    <a:gd name="connsiteY109" fmla="*/ 0 h 5067300"/>
                    <a:gd name="connsiteX110" fmla="*/ 0 w 5272699"/>
                    <a:gd name="connsiteY110" fmla="*/ 3800634 h 5067300"/>
                    <a:gd name="connsiteX111" fmla="*/ 0 w 5272699"/>
                    <a:gd name="connsiteY111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2533650 h 5067300"/>
                    <a:gd name="connsiteX53" fmla="*/ 5204299 w 5272699"/>
                    <a:gd name="connsiteY53" fmla="*/ 3699010 h 5067300"/>
                    <a:gd name="connsiteX54" fmla="*/ 68400 w 5272699"/>
                    <a:gd name="connsiteY54" fmla="*/ 3699010 h 5067300"/>
                    <a:gd name="connsiteX55" fmla="*/ 68400 w 5272699"/>
                    <a:gd name="connsiteY55" fmla="*/ 1368608 h 5067300"/>
                    <a:gd name="connsiteX56" fmla="*/ 852555 w 5272699"/>
                    <a:gd name="connsiteY56" fmla="*/ 2533650 h 5067300"/>
                    <a:gd name="connsiteX57" fmla="*/ 852769 w 5272699"/>
                    <a:gd name="connsiteY57" fmla="*/ 2533650 h 5067300"/>
                    <a:gd name="connsiteX58" fmla="*/ 68400 w 5272699"/>
                    <a:gd name="connsiteY58" fmla="*/ 3699010 h 5067300"/>
                    <a:gd name="connsiteX59" fmla="*/ 3573709 w 5272699"/>
                    <a:gd name="connsiteY59" fmla="*/ 3736340 h 5067300"/>
                    <a:gd name="connsiteX60" fmla="*/ 2870984 w 5272699"/>
                    <a:gd name="connsiteY60" fmla="*/ 2692281 h 5067300"/>
                    <a:gd name="connsiteX61" fmla="*/ 4918359 w 5272699"/>
                    <a:gd name="connsiteY61" fmla="*/ 3736340 h 5067300"/>
                    <a:gd name="connsiteX62" fmla="*/ 3573709 w 5272699"/>
                    <a:gd name="connsiteY62" fmla="*/ 3736340 h 5067300"/>
                    <a:gd name="connsiteX63" fmla="*/ 354340 w 5272699"/>
                    <a:gd name="connsiteY63" fmla="*/ 3736340 h 5067300"/>
                    <a:gd name="connsiteX64" fmla="*/ 2401715 w 5272699"/>
                    <a:gd name="connsiteY64" fmla="*/ 2692281 h 5067300"/>
                    <a:gd name="connsiteX65" fmla="*/ 1698990 w 5272699"/>
                    <a:gd name="connsiteY65" fmla="*/ 3736340 h 5067300"/>
                    <a:gd name="connsiteX66" fmla="*/ 354340 w 5272699"/>
                    <a:gd name="connsiteY66" fmla="*/ 3736340 h 5067300"/>
                    <a:gd name="connsiteX67" fmla="*/ 2870984 w 5272699"/>
                    <a:gd name="connsiteY67" fmla="*/ 4908987 h 5067300"/>
                    <a:gd name="connsiteX68" fmla="*/ 3573709 w 5272699"/>
                    <a:gd name="connsiteY68" fmla="*/ 3864928 h 5067300"/>
                    <a:gd name="connsiteX69" fmla="*/ 4918359 w 5272699"/>
                    <a:gd name="connsiteY69" fmla="*/ 3864928 h 5067300"/>
                    <a:gd name="connsiteX70" fmla="*/ 2870984 w 5272699"/>
                    <a:gd name="connsiteY70" fmla="*/ 4908987 h 5067300"/>
                    <a:gd name="connsiteX71" fmla="*/ 2401715 w 5272699"/>
                    <a:gd name="connsiteY71" fmla="*/ 4908987 h 5067300"/>
                    <a:gd name="connsiteX72" fmla="*/ 354340 w 5272699"/>
                    <a:gd name="connsiteY72" fmla="*/ 3864928 h 5067300"/>
                    <a:gd name="connsiteX73" fmla="*/ 1698990 w 5272699"/>
                    <a:gd name="connsiteY73" fmla="*/ 3864928 h 5067300"/>
                    <a:gd name="connsiteX74" fmla="*/ 2401715 w 5272699"/>
                    <a:gd name="connsiteY74" fmla="*/ 4908987 h 5067300"/>
                    <a:gd name="connsiteX75" fmla="*/ 2705468 w 5272699"/>
                    <a:gd name="connsiteY75" fmla="*/ 4917797 h 5067300"/>
                    <a:gd name="connsiteX76" fmla="*/ 2705468 w 5272699"/>
                    <a:gd name="connsiteY76" fmla="*/ 2683471 h 5067300"/>
                    <a:gd name="connsiteX77" fmla="*/ 3457397 w 5272699"/>
                    <a:gd name="connsiteY77" fmla="*/ 3800634 h 5067300"/>
                    <a:gd name="connsiteX78" fmla="*/ 2705468 w 5272699"/>
                    <a:gd name="connsiteY78" fmla="*/ 4917797 h 5067300"/>
                    <a:gd name="connsiteX79" fmla="*/ 2567231 w 5272699"/>
                    <a:gd name="connsiteY79" fmla="*/ 4917797 h 5067300"/>
                    <a:gd name="connsiteX80" fmla="*/ 1815302 w 5272699"/>
                    <a:gd name="connsiteY80" fmla="*/ 3800634 h 5067300"/>
                    <a:gd name="connsiteX81" fmla="*/ 2567231 w 5272699"/>
                    <a:gd name="connsiteY81" fmla="*/ 2683471 h 5067300"/>
                    <a:gd name="connsiteX82" fmla="*/ 2567231 w 5272699"/>
                    <a:gd name="connsiteY82" fmla="*/ 4917797 h 5067300"/>
                    <a:gd name="connsiteX83" fmla="*/ 2952070 w 5272699"/>
                    <a:gd name="connsiteY83" fmla="*/ 5001260 h 5067300"/>
                    <a:gd name="connsiteX84" fmla="*/ 5012063 w 5272699"/>
                    <a:gd name="connsiteY84" fmla="*/ 3950766 h 5067300"/>
                    <a:gd name="connsiteX85" fmla="*/ 4305007 w 5272699"/>
                    <a:gd name="connsiteY85" fmla="*/ 5001260 h 5067300"/>
                    <a:gd name="connsiteX86" fmla="*/ 2952070 w 5272699"/>
                    <a:gd name="connsiteY86" fmla="*/ 5001260 h 5067300"/>
                    <a:gd name="connsiteX87" fmla="*/ 967692 w 5272699"/>
                    <a:gd name="connsiteY87" fmla="*/ 5001260 h 5067300"/>
                    <a:gd name="connsiteX88" fmla="*/ 260636 w 5272699"/>
                    <a:gd name="connsiteY88" fmla="*/ 3950766 h 5067300"/>
                    <a:gd name="connsiteX89" fmla="*/ 2320629 w 5272699"/>
                    <a:gd name="connsiteY89" fmla="*/ 5001260 h 5067300"/>
                    <a:gd name="connsiteX90" fmla="*/ 967692 w 5272699"/>
                    <a:gd name="connsiteY90" fmla="*/ 5001260 h 5067300"/>
                    <a:gd name="connsiteX91" fmla="*/ 0 w 5272699"/>
                    <a:gd name="connsiteY91" fmla="*/ 5067300 h 5067300"/>
                    <a:gd name="connsiteX92" fmla="*/ 68400 w 5272699"/>
                    <a:gd name="connsiteY92" fmla="*/ 5067300 h 5067300"/>
                    <a:gd name="connsiteX93" fmla="*/ 68400 w 5272699"/>
                    <a:gd name="connsiteY93" fmla="*/ 3902258 h 5067300"/>
                    <a:gd name="connsiteX94" fmla="*/ 852555 w 5272699"/>
                    <a:gd name="connsiteY94" fmla="*/ 5067300 h 5067300"/>
                    <a:gd name="connsiteX95" fmla="*/ 4420144 w 5272699"/>
                    <a:gd name="connsiteY95" fmla="*/ 5067300 h 5067300"/>
                    <a:gd name="connsiteX96" fmla="*/ 5204299 w 5272699"/>
                    <a:gd name="connsiteY96" fmla="*/ 3902258 h 5067300"/>
                    <a:gd name="connsiteX97" fmla="*/ 5204299 w 5272699"/>
                    <a:gd name="connsiteY97" fmla="*/ 5067300 h 5067300"/>
                    <a:gd name="connsiteX98" fmla="*/ 5272699 w 5272699"/>
                    <a:gd name="connsiteY98" fmla="*/ 5067300 h 5067300"/>
                    <a:gd name="connsiteX99" fmla="*/ 5272699 w 5272699"/>
                    <a:gd name="connsiteY99" fmla="*/ 3800634 h 5067300"/>
                    <a:gd name="connsiteX100" fmla="*/ 5272699 w 5272699"/>
                    <a:gd name="connsiteY100" fmla="*/ 2533650 h 5067300"/>
                    <a:gd name="connsiteX101" fmla="*/ 5272699 w 5272699"/>
                    <a:gd name="connsiteY101" fmla="*/ 0 h 5067300"/>
                    <a:gd name="connsiteX102" fmla="*/ 5204299 w 5272699"/>
                    <a:gd name="connsiteY102" fmla="*/ 0 h 5067300"/>
                    <a:gd name="connsiteX103" fmla="*/ 5204299 w 5272699"/>
                    <a:gd name="connsiteY103" fmla="*/ 1165360 h 5067300"/>
                    <a:gd name="connsiteX104" fmla="*/ 4419930 w 5272699"/>
                    <a:gd name="connsiteY104" fmla="*/ 0 h 5067300"/>
                    <a:gd name="connsiteX105" fmla="*/ 852769 w 5272699"/>
                    <a:gd name="connsiteY105" fmla="*/ 0 h 5067300"/>
                    <a:gd name="connsiteX106" fmla="*/ 68400 w 5272699"/>
                    <a:gd name="connsiteY106" fmla="*/ 1165360 h 5067300"/>
                    <a:gd name="connsiteX107" fmla="*/ 68400 w 5272699"/>
                    <a:gd name="connsiteY107" fmla="*/ 0 h 5067300"/>
                    <a:gd name="connsiteX108" fmla="*/ 0 w 5272699"/>
                    <a:gd name="connsiteY108" fmla="*/ 0 h 5067300"/>
                    <a:gd name="connsiteX109" fmla="*/ 0 w 5272699"/>
                    <a:gd name="connsiteY109" fmla="*/ 3800634 h 5067300"/>
                    <a:gd name="connsiteX110" fmla="*/ 0 w 5272699"/>
                    <a:gd name="connsiteY110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2533650 h 5067300"/>
                    <a:gd name="connsiteX53" fmla="*/ 5204299 w 5272699"/>
                    <a:gd name="connsiteY53" fmla="*/ 3699010 h 5067300"/>
                    <a:gd name="connsiteX54" fmla="*/ 68400 w 5272699"/>
                    <a:gd name="connsiteY54" fmla="*/ 3699010 h 5067300"/>
                    <a:gd name="connsiteX55" fmla="*/ 68400 w 5272699"/>
                    <a:gd name="connsiteY55" fmla="*/ 1368608 h 5067300"/>
                    <a:gd name="connsiteX56" fmla="*/ 852555 w 5272699"/>
                    <a:gd name="connsiteY56" fmla="*/ 2533650 h 5067300"/>
                    <a:gd name="connsiteX57" fmla="*/ 852769 w 5272699"/>
                    <a:gd name="connsiteY57" fmla="*/ 2533650 h 5067300"/>
                    <a:gd name="connsiteX58" fmla="*/ 68400 w 5272699"/>
                    <a:gd name="connsiteY58" fmla="*/ 3699010 h 5067300"/>
                    <a:gd name="connsiteX59" fmla="*/ 3573709 w 5272699"/>
                    <a:gd name="connsiteY59" fmla="*/ 3736340 h 5067300"/>
                    <a:gd name="connsiteX60" fmla="*/ 2870984 w 5272699"/>
                    <a:gd name="connsiteY60" fmla="*/ 2692281 h 5067300"/>
                    <a:gd name="connsiteX61" fmla="*/ 4918359 w 5272699"/>
                    <a:gd name="connsiteY61" fmla="*/ 3736340 h 5067300"/>
                    <a:gd name="connsiteX62" fmla="*/ 3573709 w 5272699"/>
                    <a:gd name="connsiteY62" fmla="*/ 3736340 h 5067300"/>
                    <a:gd name="connsiteX63" fmla="*/ 354340 w 5272699"/>
                    <a:gd name="connsiteY63" fmla="*/ 3736340 h 5067300"/>
                    <a:gd name="connsiteX64" fmla="*/ 2401715 w 5272699"/>
                    <a:gd name="connsiteY64" fmla="*/ 2692281 h 5067300"/>
                    <a:gd name="connsiteX65" fmla="*/ 1698990 w 5272699"/>
                    <a:gd name="connsiteY65" fmla="*/ 3736340 h 5067300"/>
                    <a:gd name="connsiteX66" fmla="*/ 354340 w 5272699"/>
                    <a:gd name="connsiteY66" fmla="*/ 3736340 h 5067300"/>
                    <a:gd name="connsiteX67" fmla="*/ 2870984 w 5272699"/>
                    <a:gd name="connsiteY67" fmla="*/ 4908987 h 5067300"/>
                    <a:gd name="connsiteX68" fmla="*/ 3573709 w 5272699"/>
                    <a:gd name="connsiteY68" fmla="*/ 3864928 h 5067300"/>
                    <a:gd name="connsiteX69" fmla="*/ 4918359 w 5272699"/>
                    <a:gd name="connsiteY69" fmla="*/ 3864928 h 5067300"/>
                    <a:gd name="connsiteX70" fmla="*/ 2870984 w 5272699"/>
                    <a:gd name="connsiteY70" fmla="*/ 4908987 h 5067300"/>
                    <a:gd name="connsiteX71" fmla="*/ 2401715 w 5272699"/>
                    <a:gd name="connsiteY71" fmla="*/ 4908987 h 5067300"/>
                    <a:gd name="connsiteX72" fmla="*/ 354340 w 5272699"/>
                    <a:gd name="connsiteY72" fmla="*/ 3864928 h 5067300"/>
                    <a:gd name="connsiteX73" fmla="*/ 1698990 w 5272699"/>
                    <a:gd name="connsiteY73" fmla="*/ 3864928 h 5067300"/>
                    <a:gd name="connsiteX74" fmla="*/ 2401715 w 5272699"/>
                    <a:gd name="connsiteY74" fmla="*/ 4908987 h 5067300"/>
                    <a:gd name="connsiteX75" fmla="*/ 2705468 w 5272699"/>
                    <a:gd name="connsiteY75" fmla="*/ 4917797 h 5067300"/>
                    <a:gd name="connsiteX76" fmla="*/ 2705468 w 5272699"/>
                    <a:gd name="connsiteY76" fmla="*/ 2683471 h 5067300"/>
                    <a:gd name="connsiteX77" fmla="*/ 3457397 w 5272699"/>
                    <a:gd name="connsiteY77" fmla="*/ 3800634 h 5067300"/>
                    <a:gd name="connsiteX78" fmla="*/ 2705468 w 5272699"/>
                    <a:gd name="connsiteY78" fmla="*/ 4917797 h 5067300"/>
                    <a:gd name="connsiteX79" fmla="*/ 2567231 w 5272699"/>
                    <a:gd name="connsiteY79" fmla="*/ 4917797 h 5067300"/>
                    <a:gd name="connsiteX80" fmla="*/ 1815302 w 5272699"/>
                    <a:gd name="connsiteY80" fmla="*/ 3800634 h 5067300"/>
                    <a:gd name="connsiteX81" fmla="*/ 2567231 w 5272699"/>
                    <a:gd name="connsiteY81" fmla="*/ 2683471 h 5067300"/>
                    <a:gd name="connsiteX82" fmla="*/ 2567231 w 5272699"/>
                    <a:gd name="connsiteY82" fmla="*/ 4917797 h 5067300"/>
                    <a:gd name="connsiteX83" fmla="*/ 2952070 w 5272699"/>
                    <a:gd name="connsiteY83" fmla="*/ 5001260 h 5067300"/>
                    <a:gd name="connsiteX84" fmla="*/ 5012063 w 5272699"/>
                    <a:gd name="connsiteY84" fmla="*/ 3950766 h 5067300"/>
                    <a:gd name="connsiteX85" fmla="*/ 4305007 w 5272699"/>
                    <a:gd name="connsiteY85" fmla="*/ 5001260 h 5067300"/>
                    <a:gd name="connsiteX86" fmla="*/ 2952070 w 5272699"/>
                    <a:gd name="connsiteY86" fmla="*/ 5001260 h 5067300"/>
                    <a:gd name="connsiteX87" fmla="*/ 967692 w 5272699"/>
                    <a:gd name="connsiteY87" fmla="*/ 5001260 h 5067300"/>
                    <a:gd name="connsiteX88" fmla="*/ 260636 w 5272699"/>
                    <a:gd name="connsiteY88" fmla="*/ 3950766 h 5067300"/>
                    <a:gd name="connsiteX89" fmla="*/ 2320629 w 5272699"/>
                    <a:gd name="connsiteY89" fmla="*/ 5001260 h 5067300"/>
                    <a:gd name="connsiteX90" fmla="*/ 967692 w 5272699"/>
                    <a:gd name="connsiteY90" fmla="*/ 5001260 h 5067300"/>
                    <a:gd name="connsiteX91" fmla="*/ 0 w 5272699"/>
                    <a:gd name="connsiteY91" fmla="*/ 5067300 h 5067300"/>
                    <a:gd name="connsiteX92" fmla="*/ 68400 w 5272699"/>
                    <a:gd name="connsiteY92" fmla="*/ 5067300 h 5067300"/>
                    <a:gd name="connsiteX93" fmla="*/ 68400 w 5272699"/>
                    <a:gd name="connsiteY93" fmla="*/ 3902258 h 5067300"/>
                    <a:gd name="connsiteX94" fmla="*/ 852555 w 5272699"/>
                    <a:gd name="connsiteY94" fmla="*/ 5067300 h 5067300"/>
                    <a:gd name="connsiteX95" fmla="*/ 4420144 w 5272699"/>
                    <a:gd name="connsiteY95" fmla="*/ 5067300 h 5067300"/>
                    <a:gd name="connsiteX96" fmla="*/ 5204299 w 5272699"/>
                    <a:gd name="connsiteY96" fmla="*/ 3902258 h 5067300"/>
                    <a:gd name="connsiteX97" fmla="*/ 5204299 w 5272699"/>
                    <a:gd name="connsiteY97" fmla="*/ 5067300 h 5067300"/>
                    <a:gd name="connsiteX98" fmla="*/ 5272699 w 5272699"/>
                    <a:gd name="connsiteY98" fmla="*/ 5067300 h 5067300"/>
                    <a:gd name="connsiteX99" fmla="*/ 5272699 w 5272699"/>
                    <a:gd name="connsiteY99" fmla="*/ 3800634 h 5067300"/>
                    <a:gd name="connsiteX100" fmla="*/ 5272699 w 5272699"/>
                    <a:gd name="connsiteY100" fmla="*/ 0 h 5067300"/>
                    <a:gd name="connsiteX101" fmla="*/ 5204299 w 5272699"/>
                    <a:gd name="connsiteY101" fmla="*/ 0 h 5067300"/>
                    <a:gd name="connsiteX102" fmla="*/ 5204299 w 5272699"/>
                    <a:gd name="connsiteY102" fmla="*/ 1165360 h 5067300"/>
                    <a:gd name="connsiteX103" fmla="*/ 4419930 w 5272699"/>
                    <a:gd name="connsiteY103" fmla="*/ 0 h 5067300"/>
                    <a:gd name="connsiteX104" fmla="*/ 852769 w 5272699"/>
                    <a:gd name="connsiteY104" fmla="*/ 0 h 5067300"/>
                    <a:gd name="connsiteX105" fmla="*/ 68400 w 5272699"/>
                    <a:gd name="connsiteY105" fmla="*/ 1165360 h 5067300"/>
                    <a:gd name="connsiteX106" fmla="*/ 68400 w 5272699"/>
                    <a:gd name="connsiteY106" fmla="*/ 0 h 5067300"/>
                    <a:gd name="connsiteX107" fmla="*/ 0 w 5272699"/>
                    <a:gd name="connsiteY107" fmla="*/ 0 h 5067300"/>
                    <a:gd name="connsiteX108" fmla="*/ 0 w 5272699"/>
                    <a:gd name="connsiteY108" fmla="*/ 3800634 h 5067300"/>
                    <a:gd name="connsiteX109" fmla="*/ 0 w 5272699"/>
                    <a:gd name="connsiteY109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3699010 h 5067300"/>
                    <a:gd name="connsiteX53" fmla="*/ 68400 w 5272699"/>
                    <a:gd name="connsiteY53" fmla="*/ 3699010 h 5067300"/>
                    <a:gd name="connsiteX54" fmla="*/ 68400 w 5272699"/>
                    <a:gd name="connsiteY54" fmla="*/ 1368608 h 5067300"/>
                    <a:gd name="connsiteX55" fmla="*/ 852555 w 5272699"/>
                    <a:gd name="connsiteY55" fmla="*/ 2533650 h 5067300"/>
                    <a:gd name="connsiteX56" fmla="*/ 852769 w 5272699"/>
                    <a:gd name="connsiteY56" fmla="*/ 2533650 h 5067300"/>
                    <a:gd name="connsiteX57" fmla="*/ 68400 w 5272699"/>
                    <a:gd name="connsiteY57" fmla="*/ 3699010 h 5067300"/>
                    <a:gd name="connsiteX58" fmla="*/ 3573709 w 5272699"/>
                    <a:gd name="connsiteY58" fmla="*/ 3736340 h 5067300"/>
                    <a:gd name="connsiteX59" fmla="*/ 2870984 w 5272699"/>
                    <a:gd name="connsiteY59" fmla="*/ 2692281 h 5067300"/>
                    <a:gd name="connsiteX60" fmla="*/ 4918359 w 5272699"/>
                    <a:gd name="connsiteY60" fmla="*/ 3736340 h 5067300"/>
                    <a:gd name="connsiteX61" fmla="*/ 3573709 w 5272699"/>
                    <a:gd name="connsiteY61" fmla="*/ 3736340 h 5067300"/>
                    <a:gd name="connsiteX62" fmla="*/ 354340 w 5272699"/>
                    <a:gd name="connsiteY62" fmla="*/ 3736340 h 5067300"/>
                    <a:gd name="connsiteX63" fmla="*/ 2401715 w 5272699"/>
                    <a:gd name="connsiteY63" fmla="*/ 2692281 h 5067300"/>
                    <a:gd name="connsiteX64" fmla="*/ 1698990 w 5272699"/>
                    <a:gd name="connsiteY64" fmla="*/ 3736340 h 5067300"/>
                    <a:gd name="connsiteX65" fmla="*/ 354340 w 5272699"/>
                    <a:gd name="connsiteY65" fmla="*/ 3736340 h 5067300"/>
                    <a:gd name="connsiteX66" fmla="*/ 2870984 w 5272699"/>
                    <a:gd name="connsiteY66" fmla="*/ 4908987 h 5067300"/>
                    <a:gd name="connsiteX67" fmla="*/ 3573709 w 5272699"/>
                    <a:gd name="connsiteY67" fmla="*/ 3864928 h 5067300"/>
                    <a:gd name="connsiteX68" fmla="*/ 4918359 w 5272699"/>
                    <a:gd name="connsiteY68" fmla="*/ 3864928 h 5067300"/>
                    <a:gd name="connsiteX69" fmla="*/ 2870984 w 5272699"/>
                    <a:gd name="connsiteY69" fmla="*/ 4908987 h 5067300"/>
                    <a:gd name="connsiteX70" fmla="*/ 2401715 w 5272699"/>
                    <a:gd name="connsiteY70" fmla="*/ 4908987 h 5067300"/>
                    <a:gd name="connsiteX71" fmla="*/ 354340 w 5272699"/>
                    <a:gd name="connsiteY71" fmla="*/ 3864928 h 5067300"/>
                    <a:gd name="connsiteX72" fmla="*/ 1698990 w 5272699"/>
                    <a:gd name="connsiteY72" fmla="*/ 3864928 h 5067300"/>
                    <a:gd name="connsiteX73" fmla="*/ 2401715 w 5272699"/>
                    <a:gd name="connsiteY73" fmla="*/ 4908987 h 5067300"/>
                    <a:gd name="connsiteX74" fmla="*/ 2705468 w 5272699"/>
                    <a:gd name="connsiteY74" fmla="*/ 4917797 h 5067300"/>
                    <a:gd name="connsiteX75" fmla="*/ 2705468 w 5272699"/>
                    <a:gd name="connsiteY75" fmla="*/ 2683471 h 5067300"/>
                    <a:gd name="connsiteX76" fmla="*/ 3457397 w 5272699"/>
                    <a:gd name="connsiteY76" fmla="*/ 3800634 h 5067300"/>
                    <a:gd name="connsiteX77" fmla="*/ 2705468 w 5272699"/>
                    <a:gd name="connsiteY77" fmla="*/ 4917797 h 5067300"/>
                    <a:gd name="connsiteX78" fmla="*/ 2567231 w 5272699"/>
                    <a:gd name="connsiteY78" fmla="*/ 4917797 h 5067300"/>
                    <a:gd name="connsiteX79" fmla="*/ 1815302 w 5272699"/>
                    <a:gd name="connsiteY79" fmla="*/ 3800634 h 5067300"/>
                    <a:gd name="connsiteX80" fmla="*/ 2567231 w 5272699"/>
                    <a:gd name="connsiteY80" fmla="*/ 2683471 h 5067300"/>
                    <a:gd name="connsiteX81" fmla="*/ 2567231 w 5272699"/>
                    <a:gd name="connsiteY81" fmla="*/ 4917797 h 5067300"/>
                    <a:gd name="connsiteX82" fmla="*/ 2952070 w 5272699"/>
                    <a:gd name="connsiteY82" fmla="*/ 5001260 h 5067300"/>
                    <a:gd name="connsiteX83" fmla="*/ 5012063 w 5272699"/>
                    <a:gd name="connsiteY83" fmla="*/ 3950766 h 5067300"/>
                    <a:gd name="connsiteX84" fmla="*/ 4305007 w 5272699"/>
                    <a:gd name="connsiteY84" fmla="*/ 5001260 h 5067300"/>
                    <a:gd name="connsiteX85" fmla="*/ 2952070 w 5272699"/>
                    <a:gd name="connsiteY85" fmla="*/ 5001260 h 5067300"/>
                    <a:gd name="connsiteX86" fmla="*/ 967692 w 5272699"/>
                    <a:gd name="connsiteY86" fmla="*/ 5001260 h 5067300"/>
                    <a:gd name="connsiteX87" fmla="*/ 260636 w 5272699"/>
                    <a:gd name="connsiteY87" fmla="*/ 3950766 h 5067300"/>
                    <a:gd name="connsiteX88" fmla="*/ 2320629 w 5272699"/>
                    <a:gd name="connsiteY88" fmla="*/ 5001260 h 5067300"/>
                    <a:gd name="connsiteX89" fmla="*/ 967692 w 5272699"/>
                    <a:gd name="connsiteY89" fmla="*/ 5001260 h 5067300"/>
                    <a:gd name="connsiteX90" fmla="*/ 0 w 5272699"/>
                    <a:gd name="connsiteY90" fmla="*/ 5067300 h 5067300"/>
                    <a:gd name="connsiteX91" fmla="*/ 68400 w 5272699"/>
                    <a:gd name="connsiteY91" fmla="*/ 5067300 h 5067300"/>
                    <a:gd name="connsiteX92" fmla="*/ 68400 w 5272699"/>
                    <a:gd name="connsiteY92" fmla="*/ 3902258 h 5067300"/>
                    <a:gd name="connsiteX93" fmla="*/ 852555 w 5272699"/>
                    <a:gd name="connsiteY93" fmla="*/ 5067300 h 5067300"/>
                    <a:gd name="connsiteX94" fmla="*/ 4420144 w 5272699"/>
                    <a:gd name="connsiteY94" fmla="*/ 5067300 h 5067300"/>
                    <a:gd name="connsiteX95" fmla="*/ 5204299 w 5272699"/>
                    <a:gd name="connsiteY95" fmla="*/ 3902258 h 5067300"/>
                    <a:gd name="connsiteX96" fmla="*/ 5204299 w 5272699"/>
                    <a:gd name="connsiteY96" fmla="*/ 5067300 h 5067300"/>
                    <a:gd name="connsiteX97" fmla="*/ 5272699 w 5272699"/>
                    <a:gd name="connsiteY97" fmla="*/ 5067300 h 5067300"/>
                    <a:gd name="connsiteX98" fmla="*/ 5272699 w 5272699"/>
                    <a:gd name="connsiteY98" fmla="*/ 3800634 h 5067300"/>
                    <a:gd name="connsiteX99" fmla="*/ 5272699 w 5272699"/>
                    <a:gd name="connsiteY99" fmla="*/ 0 h 5067300"/>
                    <a:gd name="connsiteX100" fmla="*/ 5204299 w 5272699"/>
                    <a:gd name="connsiteY100" fmla="*/ 0 h 5067300"/>
                    <a:gd name="connsiteX101" fmla="*/ 5204299 w 5272699"/>
                    <a:gd name="connsiteY101" fmla="*/ 1165360 h 5067300"/>
                    <a:gd name="connsiteX102" fmla="*/ 4419930 w 5272699"/>
                    <a:gd name="connsiteY102" fmla="*/ 0 h 5067300"/>
                    <a:gd name="connsiteX103" fmla="*/ 852769 w 5272699"/>
                    <a:gd name="connsiteY103" fmla="*/ 0 h 5067300"/>
                    <a:gd name="connsiteX104" fmla="*/ 68400 w 5272699"/>
                    <a:gd name="connsiteY104" fmla="*/ 1165360 h 5067300"/>
                    <a:gd name="connsiteX105" fmla="*/ 68400 w 5272699"/>
                    <a:gd name="connsiteY105" fmla="*/ 0 h 5067300"/>
                    <a:gd name="connsiteX106" fmla="*/ 0 w 5272699"/>
                    <a:gd name="connsiteY106" fmla="*/ 0 h 5067300"/>
                    <a:gd name="connsiteX107" fmla="*/ 0 w 5272699"/>
                    <a:gd name="connsiteY107" fmla="*/ 3800634 h 5067300"/>
                    <a:gd name="connsiteX108" fmla="*/ 0 w 5272699"/>
                    <a:gd name="connsiteY108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3699010 h 5067300"/>
                    <a:gd name="connsiteX53" fmla="*/ 68400 w 5272699"/>
                    <a:gd name="connsiteY53" fmla="*/ 3699010 h 5067300"/>
                    <a:gd name="connsiteX54" fmla="*/ 68400 w 5272699"/>
                    <a:gd name="connsiteY54" fmla="*/ 1368608 h 5067300"/>
                    <a:gd name="connsiteX55" fmla="*/ 852555 w 5272699"/>
                    <a:gd name="connsiteY55" fmla="*/ 2533650 h 5067300"/>
                    <a:gd name="connsiteX56" fmla="*/ 852769 w 5272699"/>
                    <a:gd name="connsiteY56" fmla="*/ 2533650 h 5067300"/>
                    <a:gd name="connsiteX57" fmla="*/ 68400 w 5272699"/>
                    <a:gd name="connsiteY57" fmla="*/ 3699010 h 5067300"/>
                    <a:gd name="connsiteX58" fmla="*/ 3573709 w 5272699"/>
                    <a:gd name="connsiteY58" fmla="*/ 3736340 h 5067300"/>
                    <a:gd name="connsiteX59" fmla="*/ 2870984 w 5272699"/>
                    <a:gd name="connsiteY59" fmla="*/ 2692281 h 5067300"/>
                    <a:gd name="connsiteX60" fmla="*/ 4918359 w 5272699"/>
                    <a:gd name="connsiteY60" fmla="*/ 3736340 h 5067300"/>
                    <a:gd name="connsiteX61" fmla="*/ 3573709 w 5272699"/>
                    <a:gd name="connsiteY61" fmla="*/ 3736340 h 5067300"/>
                    <a:gd name="connsiteX62" fmla="*/ 354340 w 5272699"/>
                    <a:gd name="connsiteY62" fmla="*/ 3736340 h 5067300"/>
                    <a:gd name="connsiteX63" fmla="*/ 2401715 w 5272699"/>
                    <a:gd name="connsiteY63" fmla="*/ 2692281 h 5067300"/>
                    <a:gd name="connsiteX64" fmla="*/ 1698990 w 5272699"/>
                    <a:gd name="connsiteY64" fmla="*/ 3736340 h 5067300"/>
                    <a:gd name="connsiteX65" fmla="*/ 354340 w 5272699"/>
                    <a:gd name="connsiteY65" fmla="*/ 3736340 h 5067300"/>
                    <a:gd name="connsiteX66" fmla="*/ 2870984 w 5272699"/>
                    <a:gd name="connsiteY66" fmla="*/ 4908987 h 5067300"/>
                    <a:gd name="connsiteX67" fmla="*/ 3573709 w 5272699"/>
                    <a:gd name="connsiteY67" fmla="*/ 3864928 h 5067300"/>
                    <a:gd name="connsiteX68" fmla="*/ 4918359 w 5272699"/>
                    <a:gd name="connsiteY68" fmla="*/ 3864928 h 5067300"/>
                    <a:gd name="connsiteX69" fmla="*/ 2870984 w 5272699"/>
                    <a:gd name="connsiteY69" fmla="*/ 4908987 h 5067300"/>
                    <a:gd name="connsiteX70" fmla="*/ 2401715 w 5272699"/>
                    <a:gd name="connsiteY70" fmla="*/ 4908987 h 5067300"/>
                    <a:gd name="connsiteX71" fmla="*/ 354340 w 5272699"/>
                    <a:gd name="connsiteY71" fmla="*/ 3864928 h 5067300"/>
                    <a:gd name="connsiteX72" fmla="*/ 1698990 w 5272699"/>
                    <a:gd name="connsiteY72" fmla="*/ 3864928 h 5067300"/>
                    <a:gd name="connsiteX73" fmla="*/ 2401715 w 5272699"/>
                    <a:gd name="connsiteY73" fmla="*/ 4908987 h 5067300"/>
                    <a:gd name="connsiteX74" fmla="*/ 2705468 w 5272699"/>
                    <a:gd name="connsiteY74" fmla="*/ 4917797 h 5067300"/>
                    <a:gd name="connsiteX75" fmla="*/ 2705468 w 5272699"/>
                    <a:gd name="connsiteY75" fmla="*/ 2683471 h 5067300"/>
                    <a:gd name="connsiteX76" fmla="*/ 3457397 w 5272699"/>
                    <a:gd name="connsiteY76" fmla="*/ 3800634 h 5067300"/>
                    <a:gd name="connsiteX77" fmla="*/ 2705468 w 5272699"/>
                    <a:gd name="connsiteY77" fmla="*/ 4917797 h 5067300"/>
                    <a:gd name="connsiteX78" fmla="*/ 2567231 w 5272699"/>
                    <a:gd name="connsiteY78" fmla="*/ 4917797 h 5067300"/>
                    <a:gd name="connsiteX79" fmla="*/ 1815302 w 5272699"/>
                    <a:gd name="connsiteY79" fmla="*/ 3800634 h 5067300"/>
                    <a:gd name="connsiteX80" fmla="*/ 2567231 w 5272699"/>
                    <a:gd name="connsiteY80" fmla="*/ 2683471 h 5067300"/>
                    <a:gd name="connsiteX81" fmla="*/ 2567231 w 5272699"/>
                    <a:gd name="connsiteY81" fmla="*/ 4917797 h 5067300"/>
                    <a:gd name="connsiteX82" fmla="*/ 2952070 w 5272699"/>
                    <a:gd name="connsiteY82" fmla="*/ 5001260 h 5067300"/>
                    <a:gd name="connsiteX83" fmla="*/ 5012063 w 5272699"/>
                    <a:gd name="connsiteY83" fmla="*/ 3950766 h 5067300"/>
                    <a:gd name="connsiteX84" fmla="*/ 4305007 w 5272699"/>
                    <a:gd name="connsiteY84" fmla="*/ 5001260 h 5067300"/>
                    <a:gd name="connsiteX85" fmla="*/ 2952070 w 5272699"/>
                    <a:gd name="connsiteY85" fmla="*/ 5001260 h 5067300"/>
                    <a:gd name="connsiteX86" fmla="*/ 967692 w 5272699"/>
                    <a:gd name="connsiteY86" fmla="*/ 5001260 h 5067300"/>
                    <a:gd name="connsiteX87" fmla="*/ 260636 w 5272699"/>
                    <a:gd name="connsiteY87" fmla="*/ 3950766 h 5067300"/>
                    <a:gd name="connsiteX88" fmla="*/ 2320629 w 5272699"/>
                    <a:gd name="connsiteY88" fmla="*/ 5001260 h 5067300"/>
                    <a:gd name="connsiteX89" fmla="*/ 967692 w 5272699"/>
                    <a:gd name="connsiteY89" fmla="*/ 5001260 h 5067300"/>
                    <a:gd name="connsiteX90" fmla="*/ 0 w 5272699"/>
                    <a:gd name="connsiteY90" fmla="*/ 5067300 h 5067300"/>
                    <a:gd name="connsiteX91" fmla="*/ 68400 w 5272699"/>
                    <a:gd name="connsiteY91" fmla="*/ 5067300 h 5067300"/>
                    <a:gd name="connsiteX92" fmla="*/ 68400 w 5272699"/>
                    <a:gd name="connsiteY92" fmla="*/ 3902258 h 5067300"/>
                    <a:gd name="connsiteX93" fmla="*/ 852555 w 5272699"/>
                    <a:gd name="connsiteY93" fmla="*/ 5067300 h 5067300"/>
                    <a:gd name="connsiteX94" fmla="*/ 4420144 w 5272699"/>
                    <a:gd name="connsiteY94" fmla="*/ 5067300 h 5067300"/>
                    <a:gd name="connsiteX95" fmla="*/ 5204299 w 5272699"/>
                    <a:gd name="connsiteY95" fmla="*/ 3902258 h 5067300"/>
                    <a:gd name="connsiteX96" fmla="*/ 5204299 w 5272699"/>
                    <a:gd name="connsiteY96" fmla="*/ 5067300 h 5067300"/>
                    <a:gd name="connsiteX97" fmla="*/ 5272699 w 5272699"/>
                    <a:gd name="connsiteY97" fmla="*/ 5067300 h 5067300"/>
                    <a:gd name="connsiteX98" fmla="*/ 5272699 w 5272699"/>
                    <a:gd name="connsiteY98" fmla="*/ 0 h 5067300"/>
                    <a:gd name="connsiteX99" fmla="*/ 5204299 w 5272699"/>
                    <a:gd name="connsiteY99" fmla="*/ 0 h 5067300"/>
                    <a:gd name="connsiteX100" fmla="*/ 5204299 w 5272699"/>
                    <a:gd name="connsiteY100" fmla="*/ 1165360 h 5067300"/>
                    <a:gd name="connsiteX101" fmla="*/ 4419930 w 5272699"/>
                    <a:gd name="connsiteY101" fmla="*/ 0 h 5067300"/>
                    <a:gd name="connsiteX102" fmla="*/ 852769 w 5272699"/>
                    <a:gd name="connsiteY102" fmla="*/ 0 h 5067300"/>
                    <a:gd name="connsiteX103" fmla="*/ 68400 w 5272699"/>
                    <a:gd name="connsiteY103" fmla="*/ 1165360 h 5067300"/>
                    <a:gd name="connsiteX104" fmla="*/ 68400 w 5272699"/>
                    <a:gd name="connsiteY104" fmla="*/ 0 h 5067300"/>
                    <a:gd name="connsiteX105" fmla="*/ 0 w 5272699"/>
                    <a:gd name="connsiteY105" fmla="*/ 0 h 5067300"/>
                    <a:gd name="connsiteX106" fmla="*/ 0 w 5272699"/>
                    <a:gd name="connsiteY106" fmla="*/ 3800634 h 5067300"/>
                    <a:gd name="connsiteX107" fmla="*/ 0 w 5272699"/>
                    <a:gd name="connsiteY107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3699010 h 5067300"/>
                    <a:gd name="connsiteX53" fmla="*/ 68400 w 5272699"/>
                    <a:gd name="connsiteY53" fmla="*/ 3699010 h 5067300"/>
                    <a:gd name="connsiteX54" fmla="*/ 68400 w 5272699"/>
                    <a:gd name="connsiteY54" fmla="*/ 1368608 h 5067300"/>
                    <a:gd name="connsiteX55" fmla="*/ 852555 w 5272699"/>
                    <a:gd name="connsiteY55" fmla="*/ 2533650 h 5067300"/>
                    <a:gd name="connsiteX56" fmla="*/ 852769 w 5272699"/>
                    <a:gd name="connsiteY56" fmla="*/ 2533650 h 5067300"/>
                    <a:gd name="connsiteX57" fmla="*/ 68400 w 5272699"/>
                    <a:gd name="connsiteY57" fmla="*/ 3699010 h 5067300"/>
                    <a:gd name="connsiteX58" fmla="*/ 3573709 w 5272699"/>
                    <a:gd name="connsiteY58" fmla="*/ 3736340 h 5067300"/>
                    <a:gd name="connsiteX59" fmla="*/ 2870984 w 5272699"/>
                    <a:gd name="connsiteY59" fmla="*/ 2692281 h 5067300"/>
                    <a:gd name="connsiteX60" fmla="*/ 4918359 w 5272699"/>
                    <a:gd name="connsiteY60" fmla="*/ 3736340 h 5067300"/>
                    <a:gd name="connsiteX61" fmla="*/ 3573709 w 5272699"/>
                    <a:gd name="connsiteY61" fmla="*/ 3736340 h 5067300"/>
                    <a:gd name="connsiteX62" fmla="*/ 354340 w 5272699"/>
                    <a:gd name="connsiteY62" fmla="*/ 3736340 h 5067300"/>
                    <a:gd name="connsiteX63" fmla="*/ 2401715 w 5272699"/>
                    <a:gd name="connsiteY63" fmla="*/ 2692281 h 5067300"/>
                    <a:gd name="connsiteX64" fmla="*/ 1698990 w 5272699"/>
                    <a:gd name="connsiteY64" fmla="*/ 3736340 h 5067300"/>
                    <a:gd name="connsiteX65" fmla="*/ 354340 w 5272699"/>
                    <a:gd name="connsiteY65" fmla="*/ 3736340 h 5067300"/>
                    <a:gd name="connsiteX66" fmla="*/ 2870984 w 5272699"/>
                    <a:gd name="connsiteY66" fmla="*/ 4908987 h 5067300"/>
                    <a:gd name="connsiteX67" fmla="*/ 3573709 w 5272699"/>
                    <a:gd name="connsiteY67" fmla="*/ 3864928 h 5067300"/>
                    <a:gd name="connsiteX68" fmla="*/ 4918359 w 5272699"/>
                    <a:gd name="connsiteY68" fmla="*/ 3864928 h 5067300"/>
                    <a:gd name="connsiteX69" fmla="*/ 2870984 w 5272699"/>
                    <a:gd name="connsiteY69" fmla="*/ 4908987 h 5067300"/>
                    <a:gd name="connsiteX70" fmla="*/ 2401715 w 5272699"/>
                    <a:gd name="connsiteY70" fmla="*/ 4908987 h 5067300"/>
                    <a:gd name="connsiteX71" fmla="*/ 354340 w 5272699"/>
                    <a:gd name="connsiteY71" fmla="*/ 3864928 h 5067300"/>
                    <a:gd name="connsiteX72" fmla="*/ 1698990 w 5272699"/>
                    <a:gd name="connsiteY72" fmla="*/ 3864928 h 5067300"/>
                    <a:gd name="connsiteX73" fmla="*/ 2401715 w 5272699"/>
                    <a:gd name="connsiteY73" fmla="*/ 4908987 h 5067300"/>
                    <a:gd name="connsiteX74" fmla="*/ 2705468 w 5272699"/>
                    <a:gd name="connsiteY74" fmla="*/ 4917797 h 5067300"/>
                    <a:gd name="connsiteX75" fmla="*/ 2705468 w 5272699"/>
                    <a:gd name="connsiteY75" fmla="*/ 2683471 h 5067300"/>
                    <a:gd name="connsiteX76" fmla="*/ 3457397 w 5272699"/>
                    <a:gd name="connsiteY76" fmla="*/ 3800634 h 5067300"/>
                    <a:gd name="connsiteX77" fmla="*/ 2705468 w 5272699"/>
                    <a:gd name="connsiteY77" fmla="*/ 4917797 h 5067300"/>
                    <a:gd name="connsiteX78" fmla="*/ 2567231 w 5272699"/>
                    <a:gd name="connsiteY78" fmla="*/ 4917797 h 5067300"/>
                    <a:gd name="connsiteX79" fmla="*/ 1815302 w 5272699"/>
                    <a:gd name="connsiteY79" fmla="*/ 3800634 h 5067300"/>
                    <a:gd name="connsiteX80" fmla="*/ 2567231 w 5272699"/>
                    <a:gd name="connsiteY80" fmla="*/ 2683471 h 5067300"/>
                    <a:gd name="connsiteX81" fmla="*/ 2567231 w 5272699"/>
                    <a:gd name="connsiteY81" fmla="*/ 4917797 h 5067300"/>
                    <a:gd name="connsiteX82" fmla="*/ 2952070 w 5272699"/>
                    <a:gd name="connsiteY82" fmla="*/ 5001260 h 5067300"/>
                    <a:gd name="connsiteX83" fmla="*/ 5012063 w 5272699"/>
                    <a:gd name="connsiteY83" fmla="*/ 3950766 h 5067300"/>
                    <a:gd name="connsiteX84" fmla="*/ 4305007 w 5272699"/>
                    <a:gd name="connsiteY84" fmla="*/ 5001260 h 5067300"/>
                    <a:gd name="connsiteX85" fmla="*/ 2952070 w 5272699"/>
                    <a:gd name="connsiteY85" fmla="*/ 5001260 h 5067300"/>
                    <a:gd name="connsiteX86" fmla="*/ 967692 w 5272699"/>
                    <a:gd name="connsiteY86" fmla="*/ 5001260 h 5067300"/>
                    <a:gd name="connsiteX87" fmla="*/ 260636 w 5272699"/>
                    <a:gd name="connsiteY87" fmla="*/ 3950766 h 5067300"/>
                    <a:gd name="connsiteX88" fmla="*/ 2320629 w 5272699"/>
                    <a:gd name="connsiteY88" fmla="*/ 5001260 h 5067300"/>
                    <a:gd name="connsiteX89" fmla="*/ 967692 w 5272699"/>
                    <a:gd name="connsiteY89" fmla="*/ 5001260 h 5067300"/>
                    <a:gd name="connsiteX90" fmla="*/ 0 w 5272699"/>
                    <a:gd name="connsiteY90" fmla="*/ 5067300 h 5067300"/>
                    <a:gd name="connsiteX91" fmla="*/ 68400 w 5272699"/>
                    <a:gd name="connsiteY91" fmla="*/ 5067300 h 5067300"/>
                    <a:gd name="connsiteX92" fmla="*/ 68400 w 5272699"/>
                    <a:gd name="connsiteY92" fmla="*/ 3902258 h 5067300"/>
                    <a:gd name="connsiteX93" fmla="*/ 852555 w 5272699"/>
                    <a:gd name="connsiteY93" fmla="*/ 5067300 h 5067300"/>
                    <a:gd name="connsiteX94" fmla="*/ 4420144 w 5272699"/>
                    <a:gd name="connsiteY94" fmla="*/ 5067300 h 5067300"/>
                    <a:gd name="connsiteX95" fmla="*/ 5204299 w 5272699"/>
                    <a:gd name="connsiteY95" fmla="*/ 3902258 h 5067300"/>
                    <a:gd name="connsiteX96" fmla="*/ 5204299 w 5272699"/>
                    <a:gd name="connsiteY96" fmla="*/ 5067300 h 5067300"/>
                    <a:gd name="connsiteX97" fmla="*/ 5272699 w 5272699"/>
                    <a:gd name="connsiteY97" fmla="*/ 5067300 h 5067300"/>
                    <a:gd name="connsiteX98" fmla="*/ 5272699 w 5272699"/>
                    <a:gd name="connsiteY98" fmla="*/ 0 h 5067300"/>
                    <a:gd name="connsiteX99" fmla="*/ 5204299 w 5272699"/>
                    <a:gd name="connsiteY99" fmla="*/ 0 h 5067300"/>
                    <a:gd name="connsiteX100" fmla="*/ 5204299 w 5272699"/>
                    <a:gd name="connsiteY100" fmla="*/ 1165360 h 5067300"/>
                    <a:gd name="connsiteX101" fmla="*/ 4419930 w 5272699"/>
                    <a:gd name="connsiteY101" fmla="*/ 0 h 5067300"/>
                    <a:gd name="connsiteX102" fmla="*/ 852769 w 5272699"/>
                    <a:gd name="connsiteY102" fmla="*/ 0 h 5067300"/>
                    <a:gd name="connsiteX103" fmla="*/ 68400 w 5272699"/>
                    <a:gd name="connsiteY103" fmla="*/ 1165360 h 5067300"/>
                    <a:gd name="connsiteX104" fmla="*/ 68400 w 5272699"/>
                    <a:gd name="connsiteY104" fmla="*/ 0 h 5067300"/>
                    <a:gd name="connsiteX105" fmla="*/ 0 w 5272699"/>
                    <a:gd name="connsiteY105" fmla="*/ 0 h 5067300"/>
                    <a:gd name="connsiteX106" fmla="*/ 0 w 5272699"/>
                    <a:gd name="connsiteY106" fmla="*/ 5067300 h 5067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</a:cxnLst>
                  <a:rect l="l" t="t" r="r" b="b"/>
                  <a:pathLst>
                    <a:path w="5272699" h="5067300">
                      <a:moveTo>
                        <a:pt x="5012063" y="1116852"/>
                      </a:moveTo>
                      <a:lnTo>
                        <a:pt x="2952070" y="66358"/>
                      </a:lnTo>
                      <a:lnTo>
                        <a:pt x="4305007" y="66358"/>
                      </a:lnTo>
                      <a:lnTo>
                        <a:pt x="5012063" y="1116852"/>
                      </a:lnTo>
                      <a:close/>
                      <a:moveTo>
                        <a:pt x="260636" y="1116852"/>
                      </a:moveTo>
                      <a:lnTo>
                        <a:pt x="967692" y="66358"/>
                      </a:lnTo>
                      <a:lnTo>
                        <a:pt x="2320629" y="66358"/>
                      </a:lnTo>
                      <a:lnTo>
                        <a:pt x="260636" y="1116852"/>
                      </a:lnTo>
                      <a:close/>
                      <a:moveTo>
                        <a:pt x="3573709" y="1202690"/>
                      </a:moveTo>
                      <a:lnTo>
                        <a:pt x="2870984" y="158631"/>
                      </a:lnTo>
                      <a:lnTo>
                        <a:pt x="4918359" y="1202690"/>
                      </a:lnTo>
                      <a:lnTo>
                        <a:pt x="3573709" y="1202690"/>
                      </a:lnTo>
                      <a:close/>
                      <a:moveTo>
                        <a:pt x="354340" y="1202690"/>
                      </a:moveTo>
                      <a:lnTo>
                        <a:pt x="2401715" y="158631"/>
                      </a:lnTo>
                      <a:lnTo>
                        <a:pt x="1698990" y="1202690"/>
                      </a:lnTo>
                      <a:lnTo>
                        <a:pt x="354340" y="1202690"/>
                      </a:lnTo>
                      <a:close/>
                      <a:moveTo>
                        <a:pt x="2870984" y="2375337"/>
                      </a:moveTo>
                      <a:lnTo>
                        <a:pt x="3573709" y="1331278"/>
                      </a:lnTo>
                      <a:lnTo>
                        <a:pt x="4918359" y="1331278"/>
                      </a:lnTo>
                      <a:lnTo>
                        <a:pt x="2870984" y="2375337"/>
                      </a:lnTo>
                      <a:close/>
                      <a:moveTo>
                        <a:pt x="2401715" y="2375337"/>
                      </a:moveTo>
                      <a:lnTo>
                        <a:pt x="354340" y="1331278"/>
                      </a:lnTo>
                      <a:lnTo>
                        <a:pt x="1698990" y="1331278"/>
                      </a:lnTo>
                      <a:lnTo>
                        <a:pt x="2401715" y="2375337"/>
                      </a:lnTo>
                      <a:close/>
                      <a:moveTo>
                        <a:pt x="2705468" y="2384147"/>
                      </a:moveTo>
                      <a:lnTo>
                        <a:pt x="2705468" y="149821"/>
                      </a:lnTo>
                      <a:lnTo>
                        <a:pt x="3457397" y="1266984"/>
                      </a:lnTo>
                      <a:lnTo>
                        <a:pt x="2705468" y="2384147"/>
                      </a:lnTo>
                      <a:close/>
                      <a:moveTo>
                        <a:pt x="2567231" y="2384147"/>
                      </a:moveTo>
                      <a:lnTo>
                        <a:pt x="1815302" y="1266984"/>
                      </a:lnTo>
                      <a:lnTo>
                        <a:pt x="2567231" y="149821"/>
                      </a:lnTo>
                      <a:lnTo>
                        <a:pt x="2567231" y="2384147"/>
                      </a:lnTo>
                      <a:close/>
                      <a:moveTo>
                        <a:pt x="2952070" y="2467610"/>
                      </a:moveTo>
                      <a:lnTo>
                        <a:pt x="5012063" y="1417116"/>
                      </a:lnTo>
                      <a:lnTo>
                        <a:pt x="4305007" y="2467610"/>
                      </a:lnTo>
                      <a:lnTo>
                        <a:pt x="2952070" y="2467610"/>
                      </a:lnTo>
                      <a:close/>
                      <a:moveTo>
                        <a:pt x="967692" y="2467610"/>
                      </a:moveTo>
                      <a:lnTo>
                        <a:pt x="260636" y="1417116"/>
                      </a:lnTo>
                      <a:lnTo>
                        <a:pt x="2320629" y="2467610"/>
                      </a:lnTo>
                      <a:lnTo>
                        <a:pt x="967692" y="2467610"/>
                      </a:lnTo>
                      <a:close/>
                      <a:moveTo>
                        <a:pt x="5012063" y="3650502"/>
                      </a:moveTo>
                      <a:lnTo>
                        <a:pt x="2952070" y="2600008"/>
                      </a:lnTo>
                      <a:lnTo>
                        <a:pt x="4305007" y="2600008"/>
                      </a:lnTo>
                      <a:lnTo>
                        <a:pt x="5012063" y="3650502"/>
                      </a:lnTo>
                      <a:close/>
                      <a:moveTo>
                        <a:pt x="260636" y="3650502"/>
                      </a:moveTo>
                      <a:lnTo>
                        <a:pt x="967692" y="2600008"/>
                      </a:lnTo>
                      <a:lnTo>
                        <a:pt x="2320629" y="2600008"/>
                      </a:lnTo>
                      <a:lnTo>
                        <a:pt x="260636" y="3650502"/>
                      </a:lnTo>
                      <a:close/>
                      <a:moveTo>
                        <a:pt x="5204299" y="3699010"/>
                      </a:moveTo>
                      <a:lnTo>
                        <a:pt x="4419930" y="2533650"/>
                      </a:lnTo>
                      <a:lnTo>
                        <a:pt x="4420144" y="2533650"/>
                      </a:lnTo>
                      <a:lnTo>
                        <a:pt x="5204299" y="1368608"/>
                      </a:lnTo>
                      <a:lnTo>
                        <a:pt x="5204299" y="3699010"/>
                      </a:lnTo>
                      <a:close/>
                      <a:moveTo>
                        <a:pt x="68400" y="3699010"/>
                      </a:moveTo>
                      <a:lnTo>
                        <a:pt x="68400" y="1368608"/>
                      </a:lnTo>
                      <a:lnTo>
                        <a:pt x="852555" y="2533650"/>
                      </a:lnTo>
                      <a:lnTo>
                        <a:pt x="852769" y="2533650"/>
                      </a:lnTo>
                      <a:lnTo>
                        <a:pt x="68400" y="3699010"/>
                      </a:lnTo>
                      <a:close/>
                      <a:moveTo>
                        <a:pt x="3573709" y="3736340"/>
                      </a:moveTo>
                      <a:lnTo>
                        <a:pt x="2870984" y="2692281"/>
                      </a:lnTo>
                      <a:lnTo>
                        <a:pt x="4918359" y="3736340"/>
                      </a:lnTo>
                      <a:lnTo>
                        <a:pt x="3573709" y="3736340"/>
                      </a:lnTo>
                      <a:close/>
                      <a:moveTo>
                        <a:pt x="354340" y="3736340"/>
                      </a:moveTo>
                      <a:lnTo>
                        <a:pt x="2401715" y="2692281"/>
                      </a:lnTo>
                      <a:lnTo>
                        <a:pt x="1698990" y="3736340"/>
                      </a:lnTo>
                      <a:lnTo>
                        <a:pt x="354340" y="3736340"/>
                      </a:lnTo>
                      <a:close/>
                      <a:moveTo>
                        <a:pt x="2870984" y="4908987"/>
                      </a:moveTo>
                      <a:lnTo>
                        <a:pt x="3573709" y="3864928"/>
                      </a:lnTo>
                      <a:lnTo>
                        <a:pt x="4918359" y="3864928"/>
                      </a:lnTo>
                      <a:lnTo>
                        <a:pt x="2870984" y="4908987"/>
                      </a:lnTo>
                      <a:close/>
                      <a:moveTo>
                        <a:pt x="2401715" y="4908987"/>
                      </a:moveTo>
                      <a:lnTo>
                        <a:pt x="354340" y="3864928"/>
                      </a:lnTo>
                      <a:lnTo>
                        <a:pt x="1698990" y="3864928"/>
                      </a:lnTo>
                      <a:lnTo>
                        <a:pt x="2401715" y="4908987"/>
                      </a:lnTo>
                      <a:close/>
                      <a:moveTo>
                        <a:pt x="2705468" y="4917797"/>
                      </a:moveTo>
                      <a:lnTo>
                        <a:pt x="2705468" y="2683471"/>
                      </a:lnTo>
                      <a:lnTo>
                        <a:pt x="3457397" y="3800634"/>
                      </a:lnTo>
                      <a:lnTo>
                        <a:pt x="2705468" y="4917797"/>
                      </a:lnTo>
                      <a:close/>
                      <a:moveTo>
                        <a:pt x="2567231" y="4917797"/>
                      </a:moveTo>
                      <a:lnTo>
                        <a:pt x="1815302" y="3800634"/>
                      </a:lnTo>
                      <a:lnTo>
                        <a:pt x="2567231" y="2683471"/>
                      </a:lnTo>
                      <a:lnTo>
                        <a:pt x="2567231" y="4917797"/>
                      </a:lnTo>
                      <a:close/>
                      <a:moveTo>
                        <a:pt x="2952070" y="5001260"/>
                      </a:moveTo>
                      <a:lnTo>
                        <a:pt x="5012063" y="3950766"/>
                      </a:lnTo>
                      <a:lnTo>
                        <a:pt x="4305007" y="5001260"/>
                      </a:lnTo>
                      <a:lnTo>
                        <a:pt x="2952070" y="5001260"/>
                      </a:lnTo>
                      <a:close/>
                      <a:moveTo>
                        <a:pt x="967692" y="5001260"/>
                      </a:moveTo>
                      <a:lnTo>
                        <a:pt x="260636" y="3950766"/>
                      </a:lnTo>
                      <a:lnTo>
                        <a:pt x="2320629" y="5001260"/>
                      </a:lnTo>
                      <a:lnTo>
                        <a:pt x="967692" y="5001260"/>
                      </a:lnTo>
                      <a:close/>
                      <a:moveTo>
                        <a:pt x="0" y="5067300"/>
                      </a:moveTo>
                      <a:lnTo>
                        <a:pt x="68400" y="5067300"/>
                      </a:lnTo>
                      <a:lnTo>
                        <a:pt x="68400" y="3902258"/>
                      </a:lnTo>
                      <a:lnTo>
                        <a:pt x="852555" y="5067300"/>
                      </a:lnTo>
                      <a:lnTo>
                        <a:pt x="4420144" y="5067300"/>
                      </a:lnTo>
                      <a:lnTo>
                        <a:pt x="5204299" y="3902258"/>
                      </a:lnTo>
                      <a:lnTo>
                        <a:pt x="5204299" y="5067300"/>
                      </a:lnTo>
                      <a:lnTo>
                        <a:pt x="5272699" y="5067300"/>
                      </a:lnTo>
                      <a:lnTo>
                        <a:pt x="5272699" y="0"/>
                      </a:lnTo>
                      <a:lnTo>
                        <a:pt x="5204299" y="0"/>
                      </a:lnTo>
                      <a:lnTo>
                        <a:pt x="5204299" y="1165360"/>
                      </a:lnTo>
                      <a:lnTo>
                        <a:pt x="4419930" y="0"/>
                      </a:lnTo>
                      <a:lnTo>
                        <a:pt x="852769" y="0"/>
                      </a:lnTo>
                      <a:lnTo>
                        <a:pt x="68400" y="1165360"/>
                      </a:lnTo>
                      <a:lnTo>
                        <a:pt x="68400" y="0"/>
                      </a:lnTo>
                      <a:lnTo>
                        <a:pt x="0" y="0"/>
                      </a:lnTo>
                      <a:lnTo>
                        <a:pt x="0" y="5067300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74" name="グループ化 373">
              <a:extLst>
                <a:ext uri="{FF2B5EF4-FFF2-40B4-BE49-F238E27FC236}">
                  <a16:creationId xmlns:a16="http://schemas.microsoft.com/office/drawing/2014/main" id="{2A156828-210D-4547-B34D-801883BE715A}"/>
                </a:ext>
              </a:extLst>
            </p:cNvPr>
            <p:cNvGrpSpPr/>
            <p:nvPr/>
          </p:nvGrpSpPr>
          <p:grpSpPr>
            <a:xfrm>
              <a:off x="7906021" y="1325701"/>
              <a:ext cx="1055717" cy="4043782"/>
              <a:chOff x="4738254" y="1325701"/>
              <a:chExt cx="1055717" cy="4043782"/>
            </a:xfrm>
          </p:grpSpPr>
          <p:grpSp>
            <p:nvGrpSpPr>
              <p:cNvPr id="375" name="グループ化 374">
                <a:extLst>
                  <a:ext uri="{FF2B5EF4-FFF2-40B4-BE49-F238E27FC236}">
                    <a16:creationId xmlns:a16="http://schemas.microsoft.com/office/drawing/2014/main" id="{2F684640-52BB-4B59-B028-8D4383504829}"/>
                  </a:ext>
                </a:extLst>
              </p:cNvPr>
              <p:cNvGrpSpPr/>
              <p:nvPr/>
            </p:nvGrpSpPr>
            <p:grpSpPr>
              <a:xfrm>
                <a:off x="4738254" y="1325701"/>
                <a:ext cx="1055717" cy="1014592"/>
                <a:chOff x="1762298" y="823168"/>
                <a:chExt cx="5272699" cy="5067301"/>
              </a:xfrm>
            </p:grpSpPr>
            <p:sp>
              <p:nvSpPr>
                <p:cNvPr id="448" name="正方形/長方形 447">
                  <a:extLst>
                    <a:ext uri="{FF2B5EF4-FFF2-40B4-BE49-F238E27FC236}">
                      <a16:creationId xmlns:a16="http://schemas.microsoft.com/office/drawing/2014/main" id="{4F4A13B3-E416-492C-8467-A34D3962888D}"/>
                    </a:ext>
                  </a:extLst>
                </p:cNvPr>
                <p:cNvSpPr/>
                <p:nvPr/>
              </p:nvSpPr>
              <p:spPr>
                <a:xfrm>
                  <a:off x="1762298" y="823169"/>
                  <a:ext cx="5272699" cy="5067300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9" name="フリーフォーム: 図形 448">
                  <a:extLst>
                    <a:ext uri="{FF2B5EF4-FFF2-40B4-BE49-F238E27FC236}">
                      <a16:creationId xmlns:a16="http://schemas.microsoft.com/office/drawing/2014/main" id="{6DA16F58-7E45-491B-BE14-7309CCE8BD5A}"/>
                    </a:ext>
                  </a:extLst>
                </p:cNvPr>
                <p:cNvSpPr/>
                <p:nvPr/>
              </p:nvSpPr>
              <p:spPr>
                <a:xfrm>
                  <a:off x="4464050" y="210820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0" name="フリーフォーム: 図形 449">
                  <a:extLst>
                    <a:ext uri="{FF2B5EF4-FFF2-40B4-BE49-F238E27FC236}">
                      <a16:creationId xmlns:a16="http://schemas.microsoft.com/office/drawing/2014/main" id="{62304C43-992B-438C-AB21-DD936C051ACB}"/>
                    </a:ext>
                  </a:extLst>
                </p:cNvPr>
                <p:cNvSpPr/>
                <p:nvPr/>
              </p:nvSpPr>
              <p:spPr>
                <a:xfrm>
                  <a:off x="4508099" y="210820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1" name="フリーフォーム: 図形 450">
                  <a:extLst>
                    <a:ext uri="{FF2B5EF4-FFF2-40B4-BE49-F238E27FC236}">
                      <a16:creationId xmlns:a16="http://schemas.microsoft.com/office/drawing/2014/main" id="{3104F42E-16E7-4EB8-A7B1-3C033C80C6C4}"/>
                    </a:ext>
                  </a:extLst>
                </p:cNvPr>
                <p:cNvSpPr/>
                <p:nvPr/>
              </p:nvSpPr>
              <p:spPr>
                <a:xfrm flipH="1">
                  <a:off x="1871749" y="210820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2" name="フリーフォーム: 図形 451">
                  <a:extLst>
                    <a:ext uri="{FF2B5EF4-FFF2-40B4-BE49-F238E27FC236}">
                      <a16:creationId xmlns:a16="http://schemas.microsoft.com/office/drawing/2014/main" id="{F7C0EF8F-6A3F-4196-AF59-43A70BFD9400}"/>
                    </a:ext>
                  </a:extLst>
                </p:cNvPr>
                <p:cNvSpPr/>
                <p:nvPr/>
              </p:nvSpPr>
              <p:spPr>
                <a:xfrm flipV="1">
                  <a:off x="4508099" y="337820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3" name="フリーフォーム: 図形 452">
                  <a:extLst>
                    <a:ext uri="{FF2B5EF4-FFF2-40B4-BE49-F238E27FC236}">
                      <a16:creationId xmlns:a16="http://schemas.microsoft.com/office/drawing/2014/main" id="{91429E8E-4917-49A4-9CC9-4D57B2F97EA8}"/>
                    </a:ext>
                  </a:extLst>
                </p:cNvPr>
                <p:cNvSpPr/>
                <p:nvPr/>
              </p:nvSpPr>
              <p:spPr>
                <a:xfrm flipH="1" flipV="1">
                  <a:off x="1871749" y="337820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4" name="二等辺三角形 453">
                  <a:extLst>
                    <a:ext uri="{FF2B5EF4-FFF2-40B4-BE49-F238E27FC236}">
                      <a16:creationId xmlns:a16="http://schemas.microsoft.com/office/drawing/2014/main" id="{AD63255A-2DCA-4F5E-8513-B7137A75FA9F}"/>
                    </a:ext>
                  </a:extLst>
                </p:cNvPr>
                <p:cNvSpPr/>
                <p:nvPr/>
              </p:nvSpPr>
              <p:spPr>
                <a:xfrm rot="16200000">
                  <a:off x="2686050" y="1644650"/>
                  <a:ext cx="2457450" cy="895350"/>
                </a:xfrm>
                <a:prstGeom prst="triangle">
                  <a:avLst/>
                </a:pr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5" name="二等辺三角形 454">
                  <a:extLst>
                    <a:ext uri="{FF2B5EF4-FFF2-40B4-BE49-F238E27FC236}">
                      <a16:creationId xmlns:a16="http://schemas.microsoft.com/office/drawing/2014/main" id="{811FD3A9-70F4-401A-903B-79A7B6E3107C}"/>
                    </a:ext>
                  </a:extLst>
                </p:cNvPr>
                <p:cNvSpPr/>
                <p:nvPr/>
              </p:nvSpPr>
              <p:spPr>
                <a:xfrm rot="5400000" flipH="1">
                  <a:off x="3625449" y="1644650"/>
                  <a:ext cx="2457450" cy="895350"/>
                </a:xfrm>
                <a:prstGeom prst="triangl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6" name="二等辺三角形 455">
                  <a:extLst>
                    <a:ext uri="{FF2B5EF4-FFF2-40B4-BE49-F238E27FC236}">
                      <a16:creationId xmlns:a16="http://schemas.microsoft.com/office/drawing/2014/main" id="{CE1ED423-3FC9-485F-9FDE-A2F6EDA2E004}"/>
                    </a:ext>
                  </a:extLst>
                </p:cNvPr>
                <p:cNvSpPr/>
                <p:nvPr/>
              </p:nvSpPr>
              <p:spPr>
                <a:xfrm rot="16200000">
                  <a:off x="2686050" y="4191000"/>
                  <a:ext cx="2457450" cy="895350"/>
                </a:xfrm>
                <a:prstGeom prst="triangl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7" name="二等辺三角形 456">
                  <a:extLst>
                    <a:ext uri="{FF2B5EF4-FFF2-40B4-BE49-F238E27FC236}">
                      <a16:creationId xmlns:a16="http://schemas.microsoft.com/office/drawing/2014/main" id="{C22BB298-1652-442C-A6DD-D66F3AF4611F}"/>
                    </a:ext>
                  </a:extLst>
                </p:cNvPr>
                <p:cNvSpPr/>
                <p:nvPr/>
              </p:nvSpPr>
              <p:spPr>
                <a:xfrm rot="5400000" flipH="1">
                  <a:off x="3625449" y="4191000"/>
                  <a:ext cx="2457450" cy="895350"/>
                </a:xfrm>
                <a:prstGeom prst="triangle">
                  <a:avLst/>
                </a:pr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8" name="フリーフォーム: 図形 457">
                  <a:extLst>
                    <a:ext uri="{FF2B5EF4-FFF2-40B4-BE49-F238E27FC236}">
                      <a16:creationId xmlns:a16="http://schemas.microsoft.com/office/drawing/2014/main" id="{3E02CBEC-5C36-4C27-BB0E-7C4BDE70F74C}"/>
                    </a:ext>
                  </a:extLst>
                </p:cNvPr>
                <p:cNvSpPr/>
                <p:nvPr/>
              </p:nvSpPr>
              <p:spPr>
                <a:xfrm>
                  <a:off x="1895648" y="3419474"/>
                  <a:ext cx="2425700" cy="1223965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  <a:gd name="connsiteX0" fmla="*/ 0 w 2406650"/>
                    <a:gd name="connsiteY0" fmla="*/ 1246026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46026 h 1250950"/>
                    <a:gd name="connsiteX0" fmla="*/ 0 w 2425700"/>
                    <a:gd name="connsiteY0" fmla="*/ 1265727 h 1265727"/>
                    <a:gd name="connsiteX1" fmla="*/ 1587500 w 2425700"/>
                    <a:gd name="connsiteY1" fmla="*/ 1250950 h 1265727"/>
                    <a:gd name="connsiteX2" fmla="*/ 2425700 w 2425700"/>
                    <a:gd name="connsiteY2" fmla="*/ 0 h 1265727"/>
                    <a:gd name="connsiteX3" fmla="*/ 0 w 2425700"/>
                    <a:gd name="connsiteY3" fmla="*/ 1265727 h 1265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25700" h="1265727">
                      <a:moveTo>
                        <a:pt x="0" y="1265727"/>
                      </a:moveTo>
                      <a:lnTo>
                        <a:pt x="1587500" y="1250950"/>
                      </a:lnTo>
                      <a:lnTo>
                        <a:pt x="2425700" y="0"/>
                      </a:lnTo>
                      <a:lnTo>
                        <a:pt x="0" y="1265727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9" name="フリーフォーム: 図形 458">
                  <a:extLst>
                    <a:ext uri="{FF2B5EF4-FFF2-40B4-BE49-F238E27FC236}">
                      <a16:creationId xmlns:a16="http://schemas.microsoft.com/office/drawing/2014/main" id="{73586A37-FC3D-4715-93FF-14D3DA1E635E}"/>
                    </a:ext>
                  </a:extLst>
                </p:cNvPr>
                <p:cNvSpPr/>
                <p:nvPr/>
              </p:nvSpPr>
              <p:spPr>
                <a:xfrm flipH="1">
                  <a:off x="4480211" y="3386882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0" name="フリーフォーム: 図形 459">
                  <a:extLst>
                    <a:ext uri="{FF2B5EF4-FFF2-40B4-BE49-F238E27FC236}">
                      <a16:creationId xmlns:a16="http://schemas.microsoft.com/office/drawing/2014/main" id="{A19F842D-7DE4-4176-88DB-223E8626C373}"/>
                    </a:ext>
                  </a:extLst>
                </p:cNvPr>
                <p:cNvSpPr/>
                <p:nvPr/>
              </p:nvSpPr>
              <p:spPr>
                <a:xfrm flipV="1">
                  <a:off x="1895648" y="2109259"/>
                  <a:ext cx="2425700" cy="1223965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  <a:gd name="connsiteX0" fmla="*/ 0 w 2406650"/>
                    <a:gd name="connsiteY0" fmla="*/ 1246026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46026 h 1250950"/>
                    <a:gd name="connsiteX0" fmla="*/ 0 w 2425700"/>
                    <a:gd name="connsiteY0" fmla="*/ 1265727 h 1265727"/>
                    <a:gd name="connsiteX1" fmla="*/ 1587500 w 2425700"/>
                    <a:gd name="connsiteY1" fmla="*/ 1250950 h 1265727"/>
                    <a:gd name="connsiteX2" fmla="*/ 2425700 w 2425700"/>
                    <a:gd name="connsiteY2" fmla="*/ 0 h 1265727"/>
                    <a:gd name="connsiteX3" fmla="*/ 0 w 2425700"/>
                    <a:gd name="connsiteY3" fmla="*/ 1265727 h 1265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25700" h="1265727">
                      <a:moveTo>
                        <a:pt x="0" y="1265727"/>
                      </a:moveTo>
                      <a:lnTo>
                        <a:pt x="1587500" y="1250950"/>
                      </a:lnTo>
                      <a:lnTo>
                        <a:pt x="2425700" y="0"/>
                      </a:lnTo>
                      <a:lnTo>
                        <a:pt x="0" y="1265727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1" name="フリーフォーム: 図形 460">
                  <a:extLst>
                    <a:ext uri="{FF2B5EF4-FFF2-40B4-BE49-F238E27FC236}">
                      <a16:creationId xmlns:a16="http://schemas.microsoft.com/office/drawing/2014/main" id="{05B44773-AE3C-4B92-AC22-FA62494D0D50}"/>
                    </a:ext>
                  </a:extLst>
                </p:cNvPr>
                <p:cNvSpPr/>
                <p:nvPr/>
              </p:nvSpPr>
              <p:spPr>
                <a:xfrm flipH="1" flipV="1">
                  <a:off x="4480211" y="2076667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2" name="フリーフォーム: 図形 461">
                  <a:extLst>
                    <a:ext uri="{FF2B5EF4-FFF2-40B4-BE49-F238E27FC236}">
                      <a16:creationId xmlns:a16="http://schemas.microsoft.com/office/drawing/2014/main" id="{E8C53F65-BB90-494E-A7F7-6A3D533AA6A8}"/>
                    </a:ext>
                  </a:extLst>
                </p:cNvPr>
                <p:cNvSpPr/>
                <p:nvPr/>
              </p:nvSpPr>
              <p:spPr>
                <a:xfrm flipV="1">
                  <a:off x="4508099" y="84836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3" name="フリーフォーム: 図形 462">
                  <a:extLst>
                    <a:ext uri="{FF2B5EF4-FFF2-40B4-BE49-F238E27FC236}">
                      <a16:creationId xmlns:a16="http://schemas.microsoft.com/office/drawing/2014/main" id="{E2E1D044-AE5D-4EC4-B2AD-45B4BA4F50C9}"/>
                    </a:ext>
                  </a:extLst>
                </p:cNvPr>
                <p:cNvSpPr/>
                <p:nvPr/>
              </p:nvSpPr>
              <p:spPr>
                <a:xfrm flipH="1" flipV="1">
                  <a:off x="1871749" y="84836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4" name="フリーフォーム: 図形 463">
                  <a:extLst>
                    <a:ext uri="{FF2B5EF4-FFF2-40B4-BE49-F238E27FC236}">
                      <a16:creationId xmlns:a16="http://schemas.microsoft.com/office/drawing/2014/main" id="{D4CE918F-CF7B-432A-A8DF-B57732239293}"/>
                    </a:ext>
                  </a:extLst>
                </p:cNvPr>
                <p:cNvSpPr/>
                <p:nvPr/>
              </p:nvSpPr>
              <p:spPr>
                <a:xfrm>
                  <a:off x="1895648" y="889634"/>
                  <a:ext cx="2425700" cy="1223965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  <a:gd name="connsiteX0" fmla="*/ 0 w 2406650"/>
                    <a:gd name="connsiteY0" fmla="*/ 1246026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46026 h 1250950"/>
                    <a:gd name="connsiteX0" fmla="*/ 0 w 2425700"/>
                    <a:gd name="connsiteY0" fmla="*/ 1265727 h 1265727"/>
                    <a:gd name="connsiteX1" fmla="*/ 1587500 w 2425700"/>
                    <a:gd name="connsiteY1" fmla="*/ 1250950 h 1265727"/>
                    <a:gd name="connsiteX2" fmla="*/ 2425700 w 2425700"/>
                    <a:gd name="connsiteY2" fmla="*/ 0 h 1265727"/>
                    <a:gd name="connsiteX3" fmla="*/ 0 w 2425700"/>
                    <a:gd name="connsiteY3" fmla="*/ 1265727 h 1265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25700" h="1265727">
                      <a:moveTo>
                        <a:pt x="0" y="1265727"/>
                      </a:moveTo>
                      <a:lnTo>
                        <a:pt x="1587500" y="1250950"/>
                      </a:lnTo>
                      <a:lnTo>
                        <a:pt x="2425700" y="0"/>
                      </a:lnTo>
                      <a:lnTo>
                        <a:pt x="0" y="1265727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5" name="フリーフォーム: 図形 464">
                  <a:extLst>
                    <a:ext uri="{FF2B5EF4-FFF2-40B4-BE49-F238E27FC236}">
                      <a16:creationId xmlns:a16="http://schemas.microsoft.com/office/drawing/2014/main" id="{F7860803-80B7-4210-9702-3272FD7B45D1}"/>
                    </a:ext>
                  </a:extLst>
                </p:cNvPr>
                <p:cNvSpPr/>
                <p:nvPr/>
              </p:nvSpPr>
              <p:spPr>
                <a:xfrm flipH="1">
                  <a:off x="4480211" y="857042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6" name="フリーフォーム: 図形 465">
                  <a:extLst>
                    <a:ext uri="{FF2B5EF4-FFF2-40B4-BE49-F238E27FC236}">
                      <a16:creationId xmlns:a16="http://schemas.microsoft.com/office/drawing/2014/main" id="{69160C89-26EF-4485-BB66-4F89D6794284}"/>
                    </a:ext>
                  </a:extLst>
                </p:cNvPr>
                <p:cNvSpPr/>
                <p:nvPr/>
              </p:nvSpPr>
              <p:spPr>
                <a:xfrm>
                  <a:off x="4508099" y="4614178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7" name="フリーフォーム: 図形 466">
                  <a:extLst>
                    <a:ext uri="{FF2B5EF4-FFF2-40B4-BE49-F238E27FC236}">
                      <a16:creationId xmlns:a16="http://schemas.microsoft.com/office/drawing/2014/main" id="{76958082-0970-4CD9-B101-0D3F460EE24D}"/>
                    </a:ext>
                  </a:extLst>
                </p:cNvPr>
                <p:cNvSpPr/>
                <p:nvPr/>
              </p:nvSpPr>
              <p:spPr>
                <a:xfrm flipH="1">
                  <a:off x="1871749" y="4614178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68" name="フリーフォーム: 図形 467">
                  <a:extLst>
                    <a:ext uri="{FF2B5EF4-FFF2-40B4-BE49-F238E27FC236}">
                      <a16:creationId xmlns:a16="http://schemas.microsoft.com/office/drawing/2014/main" id="{7BFFABA2-5BC1-4BF3-830B-99DE4D5FC41A}"/>
                    </a:ext>
                  </a:extLst>
                </p:cNvPr>
                <p:cNvSpPr/>
                <p:nvPr/>
              </p:nvSpPr>
              <p:spPr>
                <a:xfrm flipV="1">
                  <a:off x="1895648" y="4615237"/>
                  <a:ext cx="2425700" cy="1223965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  <a:gd name="connsiteX0" fmla="*/ 0 w 2406650"/>
                    <a:gd name="connsiteY0" fmla="*/ 1246026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46026 h 1250950"/>
                    <a:gd name="connsiteX0" fmla="*/ 0 w 2425700"/>
                    <a:gd name="connsiteY0" fmla="*/ 1265727 h 1265727"/>
                    <a:gd name="connsiteX1" fmla="*/ 1587500 w 2425700"/>
                    <a:gd name="connsiteY1" fmla="*/ 1250950 h 1265727"/>
                    <a:gd name="connsiteX2" fmla="*/ 2425700 w 2425700"/>
                    <a:gd name="connsiteY2" fmla="*/ 0 h 1265727"/>
                    <a:gd name="connsiteX3" fmla="*/ 0 w 2425700"/>
                    <a:gd name="connsiteY3" fmla="*/ 1265727 h 1265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25700" h="1265727">
                      <a:moveTo>
                        <a:pt x="0" y="1265727"/>
                      </a:moveTo>
                      <a:lnTo>
                        <a:pt x="1587500" y="1250950"/>
                      </a:lnTo>
                      <a:lnTo>
                        <a:pt x="2425700" y="0"/>
                      </a:lnTo>
                      <a:lnTo>
                        <a:pt x="0" y="1265727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9" name="フリーフォーム: 図形 468">
                  <a:extLst>
                    <a:ext uri="{FF2B5EF4-FFF2-40B4-BE49-F238E27FC236}">
                      <a16:creationId xmlns:a16="http://schemas.microsoft.com/office/drawing/2014/main" id="{E3005BD4-D592-4B46-808D-E4484ED7D4B7}"/>
                    </a:ext>
                  </a:extLst>
                </p:cNvPr>
                <p:cNvSpPr/>
                <p:nvPr/>
              </p:nvSpPr>
              <p:spPr>
                <a:xfrm flipH="1" flipV="1">
                  <a:off x="4480211" y="4582645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0" name="フリーフォーム: 図形 469">
                  <a:extLst>
                    <a:ext uri="{FF2B5EF4-FFF2-40B4-BE49-F238E27FC236}">
                      <a16:creationId xmlns:a16="http://schemas.microsoft.com/office/drawing/2014/main" id="{CAF7B385-28DC-4FDB-B6AD-8AEDBD133C93}"/>
                    </a:ext>
                  </a:extLst>
                </p:cNvPr>
                <p:cNvSpPr/>
                <p:nvPr/>
              </p:nvSpPr>
              <p:spPr>
                <a:xfrm flipV="1">
                  <a:off x="1762298" y="823168"/>
                  <a:ext cx="5272699" cy="5067300"/>
                </a:xfrm>
                <a:custGeom>
                  <a:avLst/>
                  <a:gdLst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260636 w 5272699"/>
                    <a:gd name="connsiteY3" fmla="*/ 1116852 h 5067300"/>
                    <a:gd name="connsiteX4" fmla="*/ 967692 w 5272699"/>
                    <a:gd name="connsiteY4" fmla="*/ 66358 h 5067300"/>
                    <a:gd name="connsiteX5" fmla="*/ 2320629 w 5272699"/>
                    <a:gd name="connsiteY5" fmla="*/ 66358 h 5067300"/>
                    <a:gd name="connsiteX6" fmla="*/ 3573709 w 5272699"/>
                    <a:gd name="connsiteY6" fmla="*/ 1202690 h 5067300"/>
                    <a:gd name="connsiteX7" fmla="*/ 2870984 w 5272699"/>
                    <a:gd name="connsiteY7" fmla="*/ 158631 h 5067300"/>
                    <a:gd name="connsiteX8" fmla="*/ 4918359 w 5272699"/>
                    <a:gd name="connsiteY8" fmla="*/ 1202690 h 5067300"/>
                    <a:gd name="connsiteX9" fmla="*/ 354340 w 5272699"/>
                    <a:gd name="connsiteY9" fmla="*/ 1202690 h 5067300"/>
                    <a:gd name="connsiteX10" fmla="*/ 2401715 w 5272699"/>
                    <a:gd name="connsiteY10" fmla="*/ 158631 h 5067300"/>
                    <a:gd name="connsiteX11" fmla="*/ 1698990 w 5272699"/>
                    <a:gd name="connsiteY11" fmla="*/ 1202690 h 5067300"/>
                    <a:gd name="connsiteX12" fmla="*/ 2870984 w 5272699"/>
                    <a:gd name="connsiteY12" fmla="*/ 2375337 h 5067300"/>
                    <a:gd name="connsiteX13" fmla="*/ 3573709 w 5272699"/>
                    <a:gd name="connsiteY13" fmla="*/ 1331278 h 5067300"/>
                    <a:gd name="connsiteX14" fmla="*/ 4918359 w 5272699"/>
                    <a:gd name="connsiteY14" fmla="*/ 1331278 h 5067300"/>
                    <a:gd name="connsiteX15" fmla="*/ 2401715 w 5272699"/>
                    <a:gd name="connsiteY15" fmla="*/ 2375337 h 5067300"/>
                    <a:gd name="connsiteX16" fmla="*/ 354340 w 5272699"/>
                    <a:gd name="connsiteY16" fmla="*/ 1331278 h 5067300"/>
                    <a:gd name="connsiteX17" fmla="*/ 1698990 w 5272699"/>
                    <a:gd name="connsiteY17" fmla="*/ 1331278 h 5067300"/>
                    <a:gd name="connsiteX18" fmla="*/ 2705468 w 5272699"/>
                    <a:gd name="connsiteY18" fmla="*/ 2384147 h 5067300"/>
                    <a:gd name="connsiteX19" fmla="*/ 2705468 w 5272699"/>
                    <a:gd name="connsiteY19" fmla="*/ 149821 h 5067300"/>
                    <a:gd name="connsiteX20" fmla="*/ 3457397 w 5272699"/>
                    <a:gd name="connsiteY20" fmla="*/ 1266984 h 5067300"/>
                    <a:gd name="connsiteX21" fmla="*/ 2567231 w 5272699"/>
                    <a:gd name="connsiteY21" fmla="*/ 2384147 h 5067300"/>
                    <a:gd name="connsiteX22" fmla="*/ 1815302 w 5272699"/>
                    <a:gd name="connsiteY22" fmla="*/ 1266984 h 5067300"/>
                    <a:gd name="connsiteX23" fmla="*/ 2567231 w 5272699"/>
                    <a:gd name="connsiteY23" fmla="*/ 149821 h 5067300"/>
                    <a:gd name="connsiteX24" fmla="*/ 2952070 w 5272699"/>
                    <a:gd name="connsiteY24" fmla="*/ 2467610 h 5067300"/>
                    <a:gd name="connsiteX25" fmla="*/ 5012063 w 5272699"/>
                    <a:gd name="connsiteY25" fmla="*/ 1417116 h 5067300"/>
                    <a:gd name="connsiteX26" fmla="*/ 4305007 w 5272699"/>
                    <a:gd name="connsiteY26" fmla="*/ 2467610 h 5067300"/>
                    <a:gd name="connsiteX27" fmla="*/ 967692 w 5272699"/>
                    <a:gd name="connsiteY27" fmla="*/ 2467610 h 5067300"/>
                    <a:gd name="connsiteX28" fmla="*/ 260636 w 5272699"/>
                    <a:gd name="connsiteY28" fmla="*/ 1417116 h 5067300"/>
                    <a:gd name="connsiteX29" fmla="*/ 2320629 w 5272699"/>
                    <a:gd name="connsiteY29" fmla="*/ 2467610 h 5067300"/>
                    <a:gd name="connsiteX30" fmla="*/ 5012063 w 5272699"/>
                    <a:gd name="connsiteY30" fmla="*/ 3650502 h 5067300"/>
                    <a:gd name="connsiteX31" fmla="*/ 2952070 w 5272699"/>
                    <a:gd name="connsiteY31" fmla="*/ 2600008 h 5067300"/>
                    <a:gd name="connsiteX32" fmla="*/ 4305007 w 5272699"/>
                    <a:gd name="connsiteY32" fmla="*/ 2600008 h 5067300"/>
                    <a:gd name="connsiteX33" fmla="*/ 260636 w 5272699"/>
                    <a:gd name="connsiteY33" fmla="*/ 3650502 h 5067300"/>
                    <a:gd name="connsiteX34" fmla="*/ 967692 w 5272699"/>
                    <a:gd name="connsiteY34" fmla="*/ 2600008 h 5067300"/>
                    <a:gd name="connsiteX35" fmla="*/ 2320629 w 5272699"/>
                    <a:gd name="connsiteY35" fmla="*/ 2600008 h 5067300"/>
                    <a:gd name="connsiteX36" fmla="*/ 5204299 w 5272699"/>
                    <a:gd name="connsiteY36" fmla="*/ 3699010 h 5067300"/>
                    <a:gd name="connsiteX37" fmla="*/ 4419930 w 5272699"/>
                    <a:gd name="connsiteY37" fmla="*/ 2533650 h 5067300"/>
                    <a:gd name="connsiteX38" fmla="*/ 4420144 w 5272699"/>
                    <a:gd name="connsiteY38" fmla="*/ 2533650 h 5067300"/>
                    <a:gd name="connsiteX39" fmla="*/ 5204299 w 5272699"/>
                    <a:gd name="connsiteY39" fmla="*/ 1368608 h 5067300"/>
                    <a:gd name="connsiteX40" fmla="*/ 5204299 w 5272699"/>
                    <a:gd name="connsiteY40" fmla="*/ 2533650 h 5067300"/>
                    <a:gd name="connsiteX41" fmla="*/ 68400 w 5272699"/>
                    <a:gd name="connsiteY41" fmla="*/ 3699010 h 5067300"/>
                    <a:gd name="connsiteX42" fmla="*/ 68400 w 5272699"/>
                    <a:gd name="connsiteY42" fmla="*/ 2533650 h 5067300"/>
                    <a:gd name="connsiteX43" fmla="*/ 68400 w 5272699"/>
                    <a:gd name="connsiteY43" fmla="*/ 1368608 h 5067300"/>
                    <a:gd name="connsiteX44" fmla="*/ 852555 w 5272699"/>
                    <a:gd name="connsiteY44" fmla="*/ 2533650 h 5067300"/>
                    <a:gd name="connsiteX45" fmla="*/ 852769 w 5272699"/>
                    <a:gd name="connsiteY45" fmla="*/ 2533650 h 5067300"/>
                    <a:gd name="connsiteX46" fmla="*/ 3573709 w 5272699"/>
                    <a:gd name="connsiteY46" fmla="*/ 3736340 h 5067300"/>
                    <a:gd name="connsiteX47" fmla="*/ 2870984 w 5272699"/>
                    <a:gd name="connsiteY47" fmla="*/ 2692281 h 5067300"/>
                    <a:gd name="connsiteX48" fmla="*/ 4918359 w 5272699"/>
                    <a:gd name="connsiteY48" fmla="*/ 3736340 h 5067300"/>
                    <a:gd name="connsiteX49" fmla="*/ 354340 w 5272699"/>
                    <a:gd name="connsiteY49" fmla="*/ 3736340 h 5067300"/>
                    <a:gd name="connsiteX50" fmla="*/ 2401715 w 5272699"/>
                    <a:gd name="connsiteY50" fmla="*/ 2692281 h 5067300"/>
                    <a:gd name="connsiteX51" fmla="*/ 1698990 w 5272699"/>
                    <a:gd name="connsiteY51" fmla="*/ 3736340 h 5067300"/>
                    <a:gd name="connsiteX52" fmla="*/ 2870984 w 5272699"/>
                    <a:gd name="connsiteY52" fmla="*/ 4908987 h 5067300"/>
                    <a:gd name="connsiteX53" fmla="*/ 3573709 w 5272699"/>
                    <a:gd name="connsiteY53" fmla="*/ 3864928 h 5067300"/>
                    <a:gd name="connsiteX54" fmla="*/ 4918359 w 5272699"/>
                    <a:gd name="connsiteY54" fmla="*/ 3864928 h 5067300"/>
                    <a:gd name="connsiteX55" fmla="*/ 2401715 w 5272699"/>
                    <a:gd name="connsiteY55" fmla="*/ 4908987 h 5067300"/>
                    <a:gd name="connsiteX56" fmla="*/ 354340 w 5272699"/>
                    <a:gd name="connsiteY56" fmla="*/ 3864928 h 5067300"/>
                    <a:gd name="connsiteX57" fmla="*/ 1698990 w 5272699"/>
                    <a:gd name="connsiteY57" fmla="*/ 3864928 h 5067300"/>
                    <a:gd name="connsiteX58" fmla="*/ 2705468 w 5272699"/>
                    <a:gd name="connsiteY58" fmla="*/ 4917797 h 5067300"/>
                    <a:gd name="connsiteX59" fmla="*/ 2705468 w 5272699"/>
                    <a:gd name="connsiteY59" fmla="*/ 2683471 h 5067300"/>
                    <a:gd name="connsiteX60" fmla="*/ 3457397 w 5272699"/>
                    <a:gd name="connsiteY60" fmla="*/ 3800634 h 5067300"/>
                    <a:gd name="connsiteX61" fmla="*/ 2567231 w 5272699"/>
                    <a:gd name="connsiteY61" fmla="*/ 4917797 h 5067300"/>
                    <a:gd name="connsiteX62" fmla="*/ 1815302 w 5272699"/>
                    <a:gd name="connsiteY62" fmla="*/ 3800634 h 5067300"/>
                    <a:gd name="connsiteX63" fmla="*/ 2567231 w 5272699"/>
                    <a:gd name="connsiteY63" fmla="*/ 2683471 h 5067300"/>
                    <a:gd name="connsiteX64" fmla="*/ 2952070 w 5272699"/>
                    <a:gd name="connsiteY64" fmla="*/ 5001260 h 5067300"/>
                    <a:gd name="connsiteX65" fmla="*/ 5012063 w 5272699"/>
                    <a:gd name="connsiteY65" fmla="*/ 3950766 h 5067300"/>
                    <a:gd name="connsiteX66" fmla="*/ 4305007 w 5272699"/>
                    <a:gd name="connsiteY66" fmla="*/ 5001260 h 5067300"/>
                    <a:gd name="connsiteX67" fmla="*/ 967692 w 5272699"/>
                    <a:gd name="connsiteY67" fmla="*/ 5001260 h 5067300"/>
                    <a:gd name="connsiteX68" fmla="*/ 260636 w 5272699"/>
                    <a:gd name="connsiteY68" fmla="*/ 3950766 h 5067300"/>
                    <a:gd name="connsiteX69" fmla="*/ 2320629 w 5272699"/>
                    <a:gd name="connsiteY69" fmla="*/ 5001260 h 5067300"/>
                    <a:gd name="connsiteX70" fmla="*/ 0 w 5272699"/>
                    <a:gd name="connsiteY70" fmla="*/ 5067300 h 5067300"/>
                    <a:gd name="connsiteX71" fmla="*/ 68400 w 5272699"/>
                    <a:gd name="connsiteY71" fmla="*/ 5067300 h 5067300"/>
                    <a:gd name="connsiteX72" fmla="*/ 68400 w 5272699"/>
                    <a:gd name="connsiteY72" fmla="*/ 3902258 h 5067300"/>
                    <a:gd name="connsiteX73" fmla="*/ 852555 w 5272699"/>
                    <a:gd name="connsiteY73" fmla="*/ 5067300 h 5067300"/>
                    <a:gd name="connsiteX74" fmla="*/ 4420144 w 5272699"/>
                    <a:gd name="connsiteY74" fmla="*/ 5067300 h 5067300"/>
                    <a:gd name="connsiteX75" fmla="*/ 5204299 w 5272699"/>
                    <a:gd name="connsiteY75" fmla="*/ 3902258 h 5067300"/>
                    <a:gd name="connsiteX76" fmla="*/ 5204299 w 5272699"/>
                    <a:gd name="connsiteY76" fmla="*/ 5067300 h 5067300"/>
                    <a:gd name="connsiteX77" fmla="*/ 5272699 w 5272699"/>
                    <a:gd name="connsiteY77" fmla="*/ 5067300 h 5067300"/>
                    <a:gd name="connsiteX78" fmla="*/ 5272699 w 5272699"/>
                    <a:gd name="connsiteY78" fmla="*/ 3800634 h 5067300"/>
                    <a:gd name="connsiteX79" fmla="*/ 5272699 w 5272699"/>
                    <a:gd name="connsiteY79" fmla="*/ 2533650 h 5067300"/>
                    <a:gd name="connsiteX80" fmla="*/ 5272699 w 5272699"/>
                    <a:gd name="connsiteY80" fmla="*/ 1266984 h 5067300"/>
                    <a:gd name="connsiteX81" fmla="*/ 5272699 w 5272699"/>
                    <a:gd name="connsiteY81" fmla="*/ 0 h 5067300"/>
                    <a:gd name="connsiteX82" fmla="*/ 5204299 w 5272699"/>
                    <a:gd name="connsiteY82" fmla="*/ 0 h 5067300"/>
                    <a:gd name="connsiteX83" fmla="*/ 5204299 w 5272699"/>
                    <a:gd name="connsiteY83" fmla="*/ 1165360 h 5067300"/>
                    <a:gd name="connsiteX84" fmla="*/ 4419930 w 5272699"/>
                    <a:gd name="connsiteY84" fmla="*/ 0 h 5067300"/>
                    <a:gd name="connsiteX85" fmla="*/ 852769 w 5272699"/>
                    <a:gd name="connsiteY85" fmla="*/ 0 h 5067300"/>
                    <a:gd name="connsiteX86" fmla="*/ 68400 w 5272699"/>
                    <a:gd name="connsiteY86" fmla="*/ 1165360 h 5067300"/>
                    <a:gd name="connsiteX87" fmla="*/ 68400 w 5272699"/>
                    <a:gd name="connsiteY87" fmla="*/ 0 h 5067300"/>
                    <a:gd name="connsiteX88" fmla="*/ 0 w 5272699"/>
                    <a:gd name="connsiteY88" fmla="*/ 0 h 5067300"/>
                    <a:gd name="connsiteX89" fmla="*/ 0 w 5272699"/>
                    <a:gd name="connsiteY89" fmla="*/ 1266984 h 5067300"/>
                    <a:gd name="connsiteX90" fmla="*/ 0 w 5272699"/>
                    <a:gd name="connsiteY90" fmla="*/ 2533650 h 5067300"/>
                    <a:gd name="connsiteX91" fmla="*/ 0 w 5272699"/>
                    <a:gd name="connsiteY91" fmla="*/ 3800634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2533650 h 5067300"/>
                    <a:gd name="connsiteX53" fmla="*/ 5204299 w 5272699"/>
                    <a:gd name="connsiteY53" fmla="*/ 3699010 h 5067300"/>
                    <a:gd name="connsiteX54" fmla="*/ 68400 w 5272699"/>
                    <a:gd name="connsiteY54" fmla="*/ 3699010 h 5067300"/>
                    <a:gd name="connsiteX55" fmla="*/ 68400 w 5272699"/>
                    <a:gd name="connsiteY55" fmla="*/ 1368608 h 5067300"/>
                    <a:gd name="connsiteX56" fmla="*/ 852555 w 5272699"/>
                    <a:gd name="connsiteY56" fmla="*/ 2533650 h 5067300"/>
                    <a:gd name="connsiteX57" fmla="*/ 852769 w 5272699"/>
                    <a:gd name="connsiteY57" fmla="*/ 2533650 h 5067300"/>
                    <a:gd name="connsiteX58" fmla="*/ 68400 w 5272699"/>
                    <a:gd name="connsiteY58" fmla="*/ 3699010 h 5067300"/>
                    <a:gd name="connsiteX59" fmla="*/ 3573709 w 5272699"/>
                    <a:gd name="connsiteY59" fmla="*/ 3736340 h 5067300"/>
                    <a:gd name="connsiteX60" fmla="*/ 2870984 w 5272699"/>
                    <a:gd name="connsiteY60" fmla="*/ 2692281 h 5067300"/>
                    <a:gd name="connsiteX61" fmla="*/ 4918359 w 5272699"/>
                    <a:gd name="connsiteY61" fmla="*/ 3736340 h 5067300"/>
                    <a:gd name="connsiteX62" fmla="*/ 3573709 w 5272699"/>
                    <a:gd name="connsiteY62" fmla="*/ 3736340 h 5067300"/>
                    <a:gd name="connsiteX63" fmla="*/ 354340 w 5272699"/>
                    <a:gd name="connsiteY63" fmla="*/ 3736340 h 5067300"/>
                    <a:gd name="connsiteX64" fmla="*/ 2401715 w 5272699"/>
                    <a:gd name="connsiteY64" fmla="*/ 2692281 h 5067300"/>
                    <a:gd name="connsiteX65" fmla="*/ 1698990 w 5272699"/>
                    <a:gd name="connsiteY65" fmla="*/ 3736340 h 5067300"/>
                    <a:gd name="connsiteX66" fmla="*/ 354340 w 5272699"/>
                    <a:gd name="connsiteY66" fmla="*/ 3736340 h 5067300"/>
                    <a:gd name="connsiteX67" fmla="*/ 2870984 w 5272699"/>
                    <a:gd name="connsiteY67" fmla="*/ 4908987 h 5067300"/>
                    <a:gd name="connsiteX68" fmla="*/ 3573709 w 5272699"/>
                    <a:gd name="connsiteY68" fmla="*/ 3864928 h 5067300"/>
                    <a:gd name="connsiteX69" fmla="*/ 4918359 w 5272699"/>
                    <a:gd name="connsiteY69" fmla="*/ 3864928 h 5067300"/>
                    <a:gd name="connsiteX70" fmla="*/ 2870984 w 5272699"/>
                    <a:gd name="connsiteY70" fmla="*/ 4908987 h 5067300"/>
                    <a:gd name="connsiteX71" fmla="*/ 2401715 w 5272699"/>
                    <a:gd name="connsiteY71" fmla="*/ 4908987 h 5067300"/>
                    <a:gd name="connsiteX72" fmla="*/ 354340 w 5272699"/>
                    <a:gd name="connsiteY72" fmla="*/ 3864928 h 5067300"/>
                    <a:gd name="connsiteX73" fmla="*/ 1698990 w 5272699"/>
                    <a:gd name="connsiteY73" fmla="*/ 3864928 h 5067300"/>
                    <a:gd name="connsiteX74" fmla="*/ 2401715 w 5272699"/>
                    <a:gd name="connsiteY74" fmla="*/ 4908987 h 5067300"/>
                    <a:gd name="connsiteX75" fmla="*/ 2705468 w 5272699"/>
                    <a:gd name="connsiteY75" fmla="*/ 4917797 h 5067300"/>
                    <a:gd name="connsiteX76" fmla="*/ 2705468 w 5272699"/>
                    <a:gd name="connsiteY76" fmla="*/ 2683471 h 5067300"/>
                    <a:gd name="connsiteX77" fmla="*/ 3457397 w 5272699"/>
                    <a:gd name="connsiteY77" fmla="*/ 3800634 h 5067300"/>
                    <a:gd name="connsiteX78" fmla="*/ 2705468 w 5272699"/>
                    <a:gd name="connsiteY78" fmla="*/ 4917797 h 5067300"/>
                    <a:gd name="connsiteX79" fmla="*/ 2567231 w 5272699"/>
                    <a:gd name="connsiteY79" fmla="*/ 4917797 h 5067300"/>
                    <a:gd name="connsiteX80" fmla="*/ 1815302 w 5272699"/>
                    <a:gd name="connsiteY80" fmla="*/ 3800634 h 5067300"/>
                    <a:gd name="connsiteX81" fmla="*/ 2567231 w 5272699"/>
                    <a:gd name="connsiteY81" fmla="*/ 2683471 h 5067300"/>
                    <a:gd name="connsiteX82" fmla="*/ 2567231 w 5272699"/>
                    <a:gd name="connsiteY82" fmla="*/ 4917797 h 5067300"/>
                    <a:gd name="connsiteX83" fmla="*/ 2952070 w 5272699"/>
                    <a:gd name="connsiteY83" fmla="*/ 5001260 h 5067300"/>
                    <a:gd name="connsiteX84" fmla="*/ 5012063 w 5272699"/>
                    <a:gd name="connsiteY84" fmla="*/ 3950766 h 5067300"/>
                    <a:gd name="connsiteX85" fmla="*/ 4305007 w 5272699"/>
                    <a:gd name="connsiteY85" fmla="*/ 5001260 h 5067300"/>
                    <a:gd name="connsiteX86" fmla="*/ 2952070 w 5272699"/>
                    <a:gd name="connsiteY86" fmla="*/ 5001260 h 5067300"/>
                    <a:gd name="connsiteX87" fmla="*/ 967692 w 5272699"/>
                    <a:gd name="connsiteY87" fmla="*/ 5001260 h 5067300"/>
                    <a:gd name="connsiteX88" fmla="*/ 260636 w 5272699"/>
                    <a:gd name="connsiteY88" fmla="*/ 3950766 h 5067300"/>
                    <a:gd name="connsiteX89" fmla="*/ 2320629 w 5272699"/>
                    <a:gd name="connsiteY89" fmla="*/ 5001260 h 5067300"/>
                    <a:gd name="connsiteX90" fmla="*/ 967692 w 5272699"/>
                    <a:gd name="connsiteY90" fmla="*/ 5001260 h 5067300"/>
                    <a:gd name="connsiteX91" fmla="*/ 0 w 5272699"/>
                    <a:gd name="connsiteY91" fmla="*/ 5067300 h 5067300"/>
                    <a:gd name="connsiteX92" fmla="*/ 68400 w 5272699"/>
                    <a:gd name="connsiteY92" fmla="*/ 5067300 h 5067300"/>
                    <a:gd name="connsiteX93" fmla="*/ 68400 w 5272699"/>
                    <a:gd name="connsiteY93" fmla="*/ 3902258 h 5067300"/>
                    <a:gd name="connsiteX94" fmla="*/ 852555 w 5272699"/>
                    <a:gd name="connsiteY94" fmla="*/ 5067300 h 5067300"/>
                    <a:gd name="connsiteX95" fmla="*/ 4420144 w 5272699"/>
                    <a:gd name="connsiteY95" fmla="*/ 5067300 h 5067300"/>
                    <a:gd name="connsiteX96" fmla="*/ 5204299 w 5272699"/>
                    <a:gd name="connsiteY96" fmla="*/ 3902258 h 5067300"/>
                    <a:gd name="connsiteX97" fmla="*/ 5204299 w 5272699"/>
                    <a:gd name="connsiteY97" fmla="*/ 5067300 h 5067300"/>
                    <a:gd name="connsiteX98" fmla="*/ 5272699 w 5272699"/>
                    <a:gd name="connsiteY98" fmla="*/ 5067300 h 5067300"/>
                    <a:gd name="connsiteX99" fmla="*/ 5272699 w 5272699"/>
                    <a:gd name="connsiteY99" fmla="*/ 3800634 h 5067300"/>
                    <a:gd name="connsiteX100" fmla="*/ 5272699 w 5272699"/>
                    <a:gd name="connsiteY100" fmla="*/ 2533650 h 5067300"/>
                    <a:gd name="connsiteX101" fmla="*/ 5272699 w 5272699"/>
                    <a:gd name="connsiteY101" fmla="*/ 1266984 h 5067300"/>
                    <a:gd name="connsiteX102" fmla="*/ 5272699 w 5272699"/>
                    <a:gd name="connsiteY102" fmla="*/ 0 h 5067300"/>
                    <a:gd name="connsiteX103" fmla="*/ 5204299 w 5272699"/>
                    <a:gd name="connsiteY103" fmla="*/ 0 h 5067300"/>
                    <a:gd name="connsiteX104" fmla="*/ 5204299 w 5272699"/>
                    <a:gd name="connsiteY104" fmla="*/ 1165360 h 5067300"/>
                    <a:gd name="connsiteX105" fmla="*/ 4419930 w 5272699"/>
                    <a:gd name="connsiteY105" fmla="*/ 0 h 5067300"/>
                    <a:gd name="connsiteX106" fmla="*/ 852769 w 5272699"/>
                    <a:gd name="connsiteY106" fmla="*/ 0 h 5067300"/>
                    <a:gd name="connsiteX107" fmla="*/ 68400 w 5272699"/>
                    <a:gd name="connsiteY107" fmla="*/ 1165360 h 5067300"/>
                    <a:gd name="connsiteX108" fmla="*/ 68400 w 5272699"/>
                    <a:gd name="connsiteY108" fmla="*/ 0 h 5067300"/>
                    <a:gd name="connsiteX109" fmla="*/ 0 w 5272699"/>
                    <a:gd name="connsiteY109" fmla="*/ 0 h 5067300"/>
                    <a:gd name="connsiteX110" fmla="*/ 0 w 5272699"/>
                    <a:gd name="connsiteY110" fmla="*/ 1266984 h 5067300"/>
                    <a:gd name="connsiteX111" fmla="*/ 0 w 5272699"/>
                    <a:gd name="connsiteY111" fmla="*/ 2533650 h 5067300"/>
                    <a:gd name="connsiteX112" fmla="*/ 0 w 5272699"/>
                    <a:gd name="connsiteY112" fmla="*/ 3800634 h 5067300"/>
                    <a:gd name="connsiteX113" fmla="*/ 0 w 5272699"/>
                    <a:gd name="connsiteY113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2533650 h 5067300"/>
                    <a:gd name="connsiteX53" fmla="*/ 5204299 w 5272699"/>
                    <a:gd name="connsiteY53" fmla="*/ 3699010 h 5067300"/>
                    <a:gd name="connsiteX54" fmla="*/ 68400 w 5272699"/>
                    <a:gd name="connsiteY54" fmla="*/ 3699010 h 5067300"/>
                    <a:gd name="connsiteX55" fmla="*/ 68400 w 5272699"/>
                    <a:gd name="connsiteY55" fmla="*/ 1368608 h 5067300"/>
                    <a:gd name="connsiteX56" fmla="*/ 852555 w 5272699"/>
                    <a:gd name="connsiteY56" fmla="*/ 2533650 h 5067300"/>
                    <a:gd name="connsiteX57" fmla="*/ 852769 w 5272699"/>
                    <a:gd name="connsiteY57" fmla="*/ 2533650 h 5067300"/>
                    <a:gd name="connsiteX58" fmla="*/ 68400 w 5272699"/>
                    <a:gd name="connsiteY58" fmla="*/ 3699010 h 5067300"/>
                    <a:gd name="connsiteX59" fmla="*/ 3573709 w 5272699"/>
                    <a:gd name="connsiteY59" fmla="*/ 3736340 h 5067300"/>
                    <a:gd name="connsiteX60" fmla="*/ 2870984 w 5272699"/>
                    <a:gd name="connsiteY60" fmla="*/ 2692281 h 5067300"/>
                    <a:gd name="connsiteX61" fmla="*/ 4918359 w 5272699"/>
                    <a:gd name="connsiteY61" fmla="*/ 3736340 h 5067300"/>
                    <a:gd name="connsiteX62" fmla="*/ 3573709 w 5272699"/>
                    <a:gd name="connsiteY62" fmla="*/ 3736340 h 5067300"/>
                    <a:gd name="connsiteX63" fmla="*/ 354340 w 5272699"/>
                    <a:gd name="connsiteY63" fmla="*/ 3736340 h 5067300"/>
                    <a:gd name="connsiteX64" fmla="*/ 2401715 w 5272699"/>
                    <a:gd name="connsiteY64" fmla="*/ 2692281 h 5067300"/>
                    <a:gd name="connsiteX65" fmla="*/ 1698990 w 5272699"/>
                    <a:gd name="connsiteY65" fmla="*/ 3736340 h 5067300"/>
                    <a:gd name="connsiteX66" fmla="*/ 354340 w 5272699"/>
                    <a:gd name="connsiteY66" fmla="*/ 3736340 h 5067300"/>
                    <a:gd name="connsiteX67" fmla="*/ 2870984 w 5272699"/>
                    <a:gd name="connsiteY67" fmla="*/ 4908987 h 5067300"/>
                    <a:gd name="connsiteX68" fmla="*/ 3573709 w 5272699"/>
                    <a:gd name="connsiteY68" fmla="*/ 3864928 h 5067300"/>
                    <a:gd name="connsiteX69" fmla="*/ 4918359 w 5272699"/>
                    <a:gd name="connsiteY69" fmla="*/ 3864928 h 5067300"/>
                    <a:gd name="connsiteX70" fmla="*/ 2870984 w 5272699"/>
                    <a:gd name="connsiteY70" fmla="*/ 4908987 h 5067300"/>
                    <a:gd name="connsiteX71" fmla="*/ 2401715 w 5272699"/>
                    <a:gd name="connsiteY71" fmla="*/ 4908987 h 5067300"/>
                    <a:gd name="connsiteX72" fmla="*/ 354340 w 5272699"/>
                    <a:gd name="connsiteY72" fmla="*/ 3864928 h 5067300"/>
                    <a:gd name="connsiteX73" fmla="*/ 1698990 w 5272699"/>
                    <a:gd name="connsiteY73" fmla="*/ 3864928 h 5067300"/>
                    <a:gd name="connsiteX74" fmla="*/ 2401715 w 5272699"/>
                    <a:gd name="connsiteY74" fmla="*/ 4908987 h 5067300"/>
                    <a:gd name="connsiteX75" fmla="*/ 2705468 w 5272699"/>
                    <a:gd name="connsiteY75" fmla="*/ 4917797 h 5067300"/>
                    <a:gd name="connsiteX76" fmla="*/ 2705468 w 5272699"/>
                    <a:gd name="connsiteY76" fmla="*/ 2683471 h 5067300"/>
                    <a:gd name="connsiteX77" fmla="*/ 3457397 w 5272699"/>
                    <a:gd name="connsiteY77" fmla="*/ 3800634 h 5067300"/>
                    <a:gd name="connsiteX78" fmla="*/ 2705468 w 5272699"/>
                    <a:gd name="connsiteY78" fmla="*/ 4917797 h 5067300"/>
                    <a:gd name="connsiteX79" fmla="*/ 2567231 w 5272699"/>
                    <a:gd name="connsiteY79" fmla="*/ 4917797 h 5067300"/>
                    <a:gd name="connsiteX80" fmla="*/ 1815302 w 5272699"/>
                    <a:gd name="connsiteY80" fmla="*/ 3800634 h 5067300"/>
                    <a:gd name="connsiteX81" fmla="*/ 2567231 w 5272699"/>
                    <a:gd name="connsiteY81" fmla="*/ 2683471 h 5067300"/>
                    <a:gd name="connsiteX82" fmla="*/ 2567231 w 5272699"/>
                    <a:gd name="connsiteY82" fmla="*/ 4917797 h 5067300"/>
                    <a:gd name="connsiteX83" fmla="*/ 2952070 w 5272699"/>
                    <a:gd name="connsiteY83" fmla="*/ 5001260 h 5067300"/>
                    <a:gd name="connsiteX84" fmla="*/ 5012063 w 5272699"/>
                    <a:gd name="connsiteY84" fmla="*/ 3950766 h 5067300"/>
                    <a:gd name="connsiteX85" fmla="*/ 4305007 w 5272699"/>
                    <a:gd name="connsiteY85" fmla="*/ 5001260 h 5067300"/>
                    <a:gd name="connsiteX86" fmla="*/ 2952070 w 5272699"/>
                    <a:gd name="connsiteY86" fmla="*/ 5001260 h 5067300"/>
                    <a:gd name="connsiteX87" fmla="*/ 967692 w 5272699"/>
                    <a:gd name="connsiteY87" fmla="*/ 5001260 h 5067300"/>
                    <a:gd name="connsiteX88" fmla="*/ 260636 w 5272699"/>
                    <a:gd name="connsiteY88" fmla="*/ 3950766 h 5067300"/>
                    <a:gd name="connsiteX89" fmla="*/ 2320629 w 5272699"/>
                    <a:gd name="connsiteY89" fmla="*/ 5001260 h 5067300"/>
                    <a:gd name="connsiteX90" fmla="*/ 967692 w 5272699"/>
                    <a:gd name="connsiteY90" fmla="*/ 5001260 h 5067300"/>
                    <a:gd name="connsiteX91" fmla="*/ 0 w 5272699"/>
                    <a:gd name="connsiteY91" fmla="*/ 5067300 h 5067300"/>
                    <a:gd name="connsiteX92" fmla="*/ 68400 w 5272699"/>
                    <a:gd name="connsiteY92" fmla="*/ 5067300 h 5067300"/>
                    <a:gd name="connsiteX93" fmla="*/ 68400 w 5272699"/>
                    <a:gd name="connsiteY93" fmla="*/ 3902258 h 5067300"/>
                    <a:gd name="connsiteX94" fmla="*/ 852555 w 5272699"/>
                    <a:gd name="connsiteY94" fmla="*/ 5067300 h 5067300"/>
                    <a:gd name="connsiteX95" fmla="*/ 4420144 w 5272699"/>
                    <a:gd name="connsiteY95" fmla="*/ 5067300 h 5067300"/>
                    <a:gd name="connsiteX96" fmla="*/ 5204299 w 5272699"/>
                    <a:gd name="connsiteY96" fmla="*/ 3902258 h 5067300"/>
                    <a:gd name="connsiteX97" fmla="*/ 5204299 w 5272699"/>
                    <a:gd name="connsiteY97" fmla="*/ 5067300 h 5067300"/>
                    <a:gd name="connsiteX98" fmla="*/ 5272699 w 5272699"/>
                    <a:gd name="connsiteY98" fmla="*/ 5067300 h 5067300"/>
                    <a:gd name="connsiteX99" fmla="*/ 5272699 w 5272699"/>
                    <a:gd name="connsiteY99" fmla="*/ 3800634 h 5067300"/>
                    <a:gd name="connsiteX100" fmla="*/ 5272699 w 5272699"/>
                    <a:gd name="connsiteY100" fmla="*/ 2533650 h 5067300"/>
                    <a:gd name="connsiteX101" fmla="*/ 5272699 w 5272699"/>
                    <a:gd name="connsiteY101" fmla="*/ 1266984 h 5067300"/>
                    <a:gd name="connsiteX102" fmla="*/ 5272699 w 5272699"/>
                    <a:gd name="connsiteY102" fmla="*/ 0 h 5067300"/>
                    <a:gd name="connsiteX103" fmla="*/ 5204299 w 5272699"/>
                    <a:gd name="connsiteY103" fmla="*/ 0 h 5067300"/>
                    <a:gd name="connsiteX104" fmla="*/ 5204299 w 5272699"/>
                    <a:gd name="connsiteY104" fmla="*/ 1165360 h 5067300"/>
                    <a:gd name="connsiteX105" fmla="*/ 4419930 w 5272699"/>
                    <a:gd name="connsiteY105" fmla="*/ 0 h 5067300"/>
                    <a:gd name="connsiteX106" fmla="*/ 852769 w 5272699"/>
                    <a:gd name="connsiteY106" fmla="*/ 0 h 5067300"/>
                    <a:gd name="connsiteX107" fmla="*/ 68400 w 5272699"/>
                    <a:gd name="connsiteY107" fmla="*/ 1165360 h 5067300"/>
                    <a:gd name="connsiteX108" fmla="*/ 68400 w 5272699"/>
                    <a:gd name="connsiteY108" fmla="*/ 0 h 5067300"/>
                    <a:gd name="connsiteX109" fmla="*/ 0 w 5272699"/>
                    <a:gd name="connsiteY109" fmla="*/ 0 h 5067300"/>
                    <a:gd name="connsiteX110" fmla="*/ 0 w 5272699"/>
                    <a:gd name="connsiteY110" fmla="*/ 1266984 h 5067300"/>
                    <a:gd name="connsiteX111" fmla="*/ 0 w 5272699"/>
                    <a:gd name="connsiteY111" fmla="*/ 3800634 h 5067300"/>
                    <a:gd name="connsiteX112" fmla="*/ 0 w 5272699"/>
                    <a:gd name="connsiteY112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2533650 h 5067300"/>
                    <a:gd name="connsiteX53" fmla="*/ 5204299 w 5272699"/>
                    <a:gd name="connsiteY53" fmla="*/ 3699010 h 5067300"/>
                    <a:gd name="connsiteX54" fmla="*/ 68400 w 5272699"/>
                    <a:gd name="connsiteY54" fmla="*/ 3699010 h 5067300"/>
                    <a:gd name="connsiteX55" fmla="*/ 68400 w 5272699"/>
                    <a:gd name="connsiteY55" fmla="*/ 1368608 h 5067300"/>
                    <a:gd name="connsiteX56" fmla="*/ 852555 w 5272699"/>
                    <a:gd name="connsiteY56" fmla="*/ 2533650 h 5067300"/>
                    <a:gd name="connsiteX57" fmla="*/ 852769 w 5272699"/>
                    <a:gd name="connsiteY57" fmla="*/ 2533650 h 5067300"/>
                    <a:gd name="connsiteX58" fmla="*/ 68400 w 5272699"/>
                    <a:gd name="connsiteY58" fmla="*/ 3699010 h 5067300"/>
                    <a:gd name="connsiteX59" fmla="*/ 3573709 w 5272699"/>
                    <a:gd name="connsiteY59" fmla="*/ 3736340 h 5067300"/>
                    <a:gd name="connsiteX60" fmla="*/ 2870984 w 5272699"/>
                    <a:gd name="connsiteY60" fmla="*/ 2692281 h 5067300"/>
                    <a:gd name="connsiteX61" fmla="*/ 4918359 w 5272699"/>
                    <a:gd name="connsiteY61" fmla="*/ 3736340 h 5067300"/>
                    <a:gd name="connsiteX62" fmla="*/ 3573709 w 5272699"/>
                    <a:gd name="connsiteY62" fmla="*/ 3736340 h 5067300"/>
                    <a:gd name="connsiteX63" fmla="*/ 354340 w 5272699"/>
                    <a:gd name="connsiteY63" fmla="*/ 3736340 h 5067300"/>
                    <a:gd name="connsiteX64" fmla="*/ 2401715 w 5272699"/>
                    <a:gd name="connsiteY64" fmla="*/ 2692281 h 5067300"/>
                    <a:gd name="connsiteX65" fmla="*/ 1698990 w 5272699"/>
                    <a:gd name="connsiteY65" fmla="*/ 3736340 h 5067300"/>
                    <a:gd name="connsiteX66" fmla="*/ 354340 w 5272699"/>
                    <a:gd name="connsiteY66" fmla="*/ 3736340 h 5067300"/>
                    <a:gd name="connsiteX67" fmla="*/ 2870984 w 5272699"/>
                    <a:gd name="connsiteY67" fmla="*/ 4908987 h 5067300"/>
                    <a:gd name="connsiteX68" fmla="*/ 3573709 w 5272699"/>
                    <a:gd name="connsiteY68" fmla="*/ 3864928 h 5067300"/>
                    <a:gd name="connsiteX69" fmla="*/ 4918359 w 5272699"/>
                    <a:gd name="connsiteY69" fmla="*/ 3864928 h 5067300"/>
                    <a:gd name="connsiteX70" fmla="*/ 2870984 w 5272699"/>
                    <a:gd name="connsiteY70" fmla="*/ 4908987 h 5067300"/>
                    <a:gd name="connsiteX71" fmla="*/ 2401715 w 5272699"/>
                    <a:gd name="connsiteY71" fmla="*/ 4908987 h 5067300"/>
                    <a:gd name="connsiteX72" fmla="*/ 354340 w 5272699"/>
                    <a:gd name="connsiteY72" fmla="*/ 3864928 h 5067300"/>
                    <a:gd name="connsiteX73" fmla="*/ 1698990 w 5272699"/>
                    <a:gd name="connsiteY73" fmla="*/ 3864928 h 5067300"/>
                    <a:gd name="connsiteX74" fmla="*/ 2401715 w 5272699"/>
                    <a:gd name="connsiteY74" fmla="*/ 4908987 h 5067300"/>
                    <a:gd name="connsiteX75" fmla="*/ 2705468 w 5272699"/>
                    <a:gd name="connsiteY75" fmla="*/ 4917797 h 5067300"/>
                    <a:gd name="connsiteX76" fmla="*/ 2705468 w 5272699"/>
                    <a:gd name="connsiteY76" fmla="*/ 2683471 h 5067300"/>
                    <a:gd name="connsiteX77" fmla="*/ 3457397 w 5272699"/>
                    <a:gd name="connsiteY77" fmla="*/ 3800634 h 5067300"/>
                    <a:gd name="connsiteX78" fmla="*/ 2705468 w 5272699"/>
                    <a:gd name="connsiteY78" fmla="*/ 4917797 h 5067300"/>
                    <a:gd name="connsiteX79" fmla="*/ 2567231 w 5272699"/>
                    <a:gd name="connsiteY79" fmla="*/ 4917797 h 5067300"/>
                    <a:gd name="connsiteX80" fmla="*/ 1815302 w 5272699"/>
                    <a:gd name="connsiteY80" fmla="*/ 3800634 h 5067300"/>
                    <a:gd name="connsiteX81" fmla="*/ 2567231 w 5272699"/>
                    <a:gd name="connsiteY81" fmla="*/ 2683471 h 5067300"/>
                    <a:gd name="connsiteX82" fmla="*/ 2567231 w 5272699"/>
                    <a:gd name="connsiteY82" fmla="*/ 4917797 h 5067300"/>
                    <a:gd name="connsiteX83" fmla="*/ 2952070 w 5272699"/>
                    <a:gd name="connsiteY83" fmla="*/ 5001260 h 5067300"/>
                    <a:gd name="connsiteX84" fmla="*/ 5012063 w 5272699"/>
                    <a:gd name="connsiteY84" fmla="*/ 3950766 h 5067300"/>
                    <a:gd name="connsiteX85" fmla="*/ 4305007 w 5272699"/>
                    <a:gd name="connsiteY85" fmla="*/ 5001260 h 5067300"/>
                    <a:gd name="connsiteX86" fmla="*/ 2952070 w 5272699"/>
                    <a:gd name="connsiteY86" fmla="*/ 5001260 h 5067300"/>
                    <a:gd name="connsiteX87" fmla="*/ 967692 w 5272699"/>
                    <a:gd name="connsiteY87" fmla="*/ 5001260 h 5067300"/>
                    <a:gd name="connsiteX88" fmla="*/ 260636 w 5272699"/>
                    <a:gd name="connsiteY88" fmla="*/ 3950766 h 5067300"/>
                    <a:gd name="connsiteX89" fmla="*/ 2320629 w 5272699"/>
                    <a:gd name="connsiteY89" fmla="*/ 5001260 h 5067300"/>
                    <a:gd name="connsiteX90" fmla="*/ 967692 w 5272699"/>
                    <a:gd name="connsiteY90" fmla="*/ 5001260 h 5067300"/>
                    <a:gd name="connsiteX91" fmla="*/ 0 w 5272699"/>
                    <a:gd name="connsiteY91" fmla="*/ 5067300 h 5067300"/>
                    <a:gd name="connsiteX92" fmla="*/ 68400 w 5272699"/>
                    <a:gd name="connsiteY92" fmla="*/ 5067300 h 5067300"/>
                    <a:gd name="connsiteX93" fmla="*/ 68400 w 5272699"/>
                    <a:gd name="connsiteY93" fmla="*/ 3902258 h 5067300"/>
                    <a:gd name="connsiteX94" fmla="*/ 852555 w 5272699"/>
                    <a:gd name="connsiteY94" fmla="*/ 5067300 h 5067300"/>
                    <a:gd name="connsiteX95" fmla="*/ 4420144 w 5272699"/>
                    <a:gd name="connsiteY95" fmla="*/ 5067300 h 5067300"/>
                    <a:gd name="connsiteX96" fmla="*/ 5204299 w 5272699"/>
                    <a:gd name="connsiteY96" fmla="*/ 3902258 h 5067300"/>
                    <a:gd name="connsiteX97" fmla="*/ 5204299 w 5272699"/>
                    <a:gd name="connsiteY97" fmla="*/ 5067300 h 5067300"/>
                    <a:gd name="connsiteX98" fmla="*/ 5272699 w 5272699"/>
                    <a:gd name="connsiteY98" fmla="*/ 5067300 h 5067300"/>
                    <a:gd name="connsiteX99" fmla="*/ 5272699 w 5272699"/>
                    <a:gd name="connsiteY99" fmla="*/ 3800634 h 5067300"/>
                    <a:gd name="connsiteX100" fmla="*/ 5272699 w 5272699"/>
                    <a:gd name="connsiteY100" fmla="*/ 2533650 h 5067300"/>
                    <a:gd name="connsiteX101" fmla="*/ 5272699 w 5272699"/>
                    <a:gd name="connsiteY101" fmla="*/ 1266984 h 5067300"/>
                    <a:gd name="connsiteX102" fmla="*/ 5272699 w 5272699"/>
                    <a:gd name="connsiteY102" fmla="*/ 0 h 5067300"/>
                    <a:gd name="connsiteX103" fmla="*/ 5204299 w 5272699"/>
                    <a:gd name="connsiteY103" fmla="*/ 0 h 5067300"/>
                    <a:gd name="connsiteX104" fmla="*/ 5204299 w 5272699"/>
                    <a:gd name="connsiteY104" fmla="*/ 1165360 h 5067300"/>
                    <a:gd name="connsiteX105" fmla="*/ 4419930 w 5272699"/>
                    <a:gd name="connsiteY105" fmla="*/ 0 h 5067300"/>
                    <a:gd name="connsiteX106" fmla="*/ 852769 w 5272699"/>
                    <a:gd name="connsiteY106" fmla="*/ 0 h 5067300"/>
                    <a:gd name="connsiteX107" fmla="*/ 68400 w 5272699"/>
                    <a:gd name="connsiteY107" fmla="*/ 1165360 h 5067300"/>
                    <a:gd name="connsiteX108" fmla="*/ 68400 w 5272699"/>
                    <a:gd name="connsiteY108" fmla="*/ 0 h 5067300"/>
                    <a:gd name="connsiteX109" fmla="*/ 0 w 5272699"/>
                    <a:gd name="connsiteY109" fmla="*/ 0 h 5067300"/>
                    <a:gd name="connsiteX110" fmla="*/ 0 w 5272699"/>
                    <a:gd name="connsiteY110" fmla="*/ 3800634 h 5067300"/>
                    <a:gd name="connsiteX111" fmla="*/ 0 w 5272699"/>
                    <a:gd name="connsiteY111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2533650 h 5067300"/>
                    <a:gd name="connsiteX53" fmla="*/ 5204299 w 5272699"/>
                    <a:gd name="connsiteY53" fmla="*/ 3699010 h 5067300"/>
                    <a:gd name="connsiteX54" fmla="*/ 68400 w 5272699"/>
                    <a:gd name="connsiteY54" fmla="*/ 3699010 h 5067300"/>
                    <a:gd name="connsiteX55" fmla="*/ 68400 w 5272699"/>
                    <a:gd name="connsiteY55" fmla="*/ 1368608 h 5067300"/>
                    <a:gd name="connsiteX56" fmla="*/ 852555 w 5272699"/>
                    <a:gd name="connsiteY56" fmla="*/ 2533650 h 5067300"/>
                    <a:gd name="connsiteX57" fmla="*/ 852769 w 5272699"/>
                    <a:gd name="connsiteY57" fmla="*/ 2533650 h 5067300"/>
                    <a:gd name="connsiteX58" fmla="*/ 68400 w 5272699"/>
                    <a:gd name="connsiteY58" fmla="*/ 3699010 h 5067300"/>
                    <a:gd name="connsiteX59" fmla="*/ 3573709 w 5272699"/>
                    <a:gd name="connsiteY59" fmla="*/ 3736340 h 5067300"/>
                    <a:gd name="connsiteX60" fmla="*/ 2870984 w 5272699"/>
                    <a:gd name="connsiteY60" fmla="*/ 2692281 h 5067300"/>
                    <a:gd name="connsiteX61" fmla="*/ 4918359 w 5272699"/>
                    <a:gd name="connsiteY61" fmla="*/ 3736340 h 5067300"/>
                    <a:gd name="connsiteX62" fmla="*/ 3573709 w 5272699"/>
                    <a:gd name="connsiteY62" fmla="*/ 3736340 h 5067300"/>
                    <a:gd name="connsiteX63" fmla="*/ 354340 w 5272699"/>
                    <a:gd name="connsiteY63" fmla="*/ 3736340 h 5067300"/>
                    <a:gd name="connsiteX64" fmla="*/ 2401715 w 5272699"/>
                    <a:gd name="connsiteY64" fmla="*/ 2692281 h 5067300"/>
                    <a:gd name="connsiteX65" fmla="*/ 1698990 w 5272699"/>
                    <a:gd name="connsiteY65" fmla="*/ 3736340 h 5067300"/>
                    <a:gd name="connsiteX66" fmla="*/ 354340 w 5272699"/>
                    <a:gd name="connsiteY66" fmla="*/ 3736340 h 5067300"/>
                    <a:gd name="connsiteX67" fmla="*/ 2870984 w 5272699"/>
                    <a:gd name="connsiteY67" fmla="*/ 4908987 h 5067300"/>
                    <a:gd name="connsiteX68" fmla="*/ 3573709 w 5272699"/>
                    <a:gd name="connsiteY68" fmla="*/ 3864928 h 5067300"/>
                    <a:gd name="connsiteX69" fmla="*/ 4918359 w 5272699"/>
                    <a:gd name="connsiteY69" fmla="*/ 3864928 h 5067300"/>
                    <a:gd name="connsiteX70" fmla="*/ 2870984 w 5272699"/>
                    <a:gd name="connsiteY70" fmla="*/ 4908987 h 5067300"/>
                    <a:gd name="connsiteX71" fmla="*/ 2401715 w 5272699"/>
                    <a:gd name="connsiteY71" fmla="*/ 4908987 h 5067300"/>
                    <a:gd name="connsiteX72" fmla="*/ 354340 w 5272699"/>
                    <a:gd name="connsiteY72" fmla="*/ 3864928 h 5067300"/>
                    <a:gd name="connsiteX73" fmla="*/ 1698990 w 5272699"/>
                    <a:gd name="connsiteY73" fmla="*/ 3864928 h 5067300"/>
                    <a:gd name="connsiteX74" fmla="*/ 2401715 w 5272699"/>
                    <a:gd name="connsiteY74" fmla="*/ 4908987 h 5067300"/>
                    <a:gd name="connsiteX75" fmla="*/ 2705468 w 5272699"/>
                    <a:gd name="connsiteY75" fmla="*/ 4917797 h 5067300"/>
                    <a:gd name="connsiteX76" fmla="*/ 2705468 w 5272699"/>
                    <a:gd name="connsiteY76" fmla="*/ 2683471 h 5067300"/>
                    <a:gd name="connsiteX77" fmla="*/ 3457397 w 5272699"/>
                    <a:gd name="connsiteY77" fmla="*/ 3800634 h 5067300"/>
                    <a:gd name="connsiteX78" fmla="*/ 2705468 w 5272699"/>
                    <a:gd name="connsiteY78" fmla="*/ 4917797 h 5067300"/>
                    <a:gd name="connsiteX79" fmla="*/ 2567231 w 5272699"/>
                    <a:gd name="connsiteY79" fmla="*/ 4917797 h 5067300"/>
                    <a:gd name="connsiteX80" fmla="*/ 1815302 w 5272699"/>
                    <a:gd name="connsiteY80" fmla="*/ 3800634 h 5067300"/>
                    <a:gd name="connsiteX81" fmla="*/ 2567231 w 5272699"/>
                    <a:gd name="connsiteY81" fmla="*/ 2683471 h 5067300"/>
                    <a:gd name="connsiteX82" fmla="*/ 2567231 w 5272699"/>
                    <a:gd name="connsiteY82" fmla="*/ 4917797 h 5067300"/>
                    <a:gd name="connsiteX83" fmla="*/ 2952070 w 5272699"/>
                    <a:gd name="connsiteY83" fmla="*/ 5001260 h 5067300"/>
                    <a:gd name="connsiteX84" fmla="*/ 5012063 w 5272699"/>
                    <a:gd name="connsiteY84" fmla="*/ 3950766 h 5067300"/>
                    <a:gd name="connsiteX85" fmla="*/ 4305007 w 5272699"/>
                    <a:gd name="connsiteY85" fmla="*/ 5001260 h 5067300"/>
                    <a:gd name="connsiteX86" fmla="*/ 2952070 w 5272699"/>
                    <a:gd name="connsiteY86" fmla="*/ 5001260 h 5067300"/>
                    <a:gd name="connsiteX87" fmla="*/ 967692 w 5272699"/>
                    <a:gd name="connsiteY87" fmla="*/ 5001260 h 5067300"/>
                    <a:gd name="connsiteX88" fmla="*/ 260636 w 5272699"/>
                    <a:gd name="connsiteY88" fmla="*/ 3950766 h 5067300"/>
                    <a:gd name="connsiteX89" fmla="*/ 2320629 w 5272699"/>
                    <a:gd name="connsiteY89" fmla="*/ 5001260 h 5067300"/>
                    <a:gd name="connsiteX90" fmla="*/ 967692 w 5272699"/>
                    <a:gd name="connsiteY90" fmla="*/ 5001260 h 5067300"/>
                    <a:gd name="connsiteX91" fmla="*/ 0 w 5272699"/>
                    <a:gd name="connsiteY91" fmla="*/ 5067300 h 5067300"/>
                    <a:gd name="connsiteX92" fmla="*/ 68400 w 5272699"/>
                    <a:gd name="connsiteY92" fmla="*/ 5067300 h 5067300"/>
                    <a:gd name="connsiteX93" fmla="*/ 68400 w 5272699"/>
                    <a:gd name="connsiteY93" fmla="*/ 3902258 h 5067300"/>
                    <a:gd name="connsiteX94" fmla="*/ 852555 w 5272699"/>
                    <a:gd name="connsiteY94" fmla="*/ 5067300 h 5067300"/>
                    <a:gd name="connsiteX95" fmla="*/ 4420144 w 5272699"/>
                    <a:gd name="connsiteY95" fmla="*/ 5067300 h 5067300"/>
                    <a:gd name="connsiteX96" fmla="*/ 5204299 w 5272699"/>
                    <a:gd name="connsiteY96" fmla="*/ 3902258 h 5067300"/>
                    <a:gd name="connsiteX97" fmla="*/ 5204299 w 5272699"/>
                    <a:gd name="connsiteY97" fmla="*/ 5067300 h 5067300"/>
                    <a:gd name="connsiteX98" fmla="*/ 5272699 w 5272699"/>
                    <a:gd name="connsiteY98" fmla="*/ 5067300 h 5067300"/>
                    <a:gd name="connsiteX99" fmla="*/ 5272699 w 5272699"/>
                    <a:gd name="connsiteY99" fmla="*/ 3800634 h 5067300"/>
                    <a:gd name="connsiteX100" fmla="*/ 5272699 w 5272699"/>
                    <a:gd name="connsiteY100" fmla="*/ 2533650 h 5067300"/>
                    <a:gd name="connsiteX101" fmla="*/ 5272699 w 5272699"/>
                    <a:gd name="connsiteY101" fmla="*/ 0 h 5067300"/>
                    <a:gd name="connsiteX102" fmla="*/ 5204299 w 5272699"/>
                    <a:gd name="connsiteY102" fmla="*/ 0 h 5067300"/>
                    <a:gd name="connsiteX103" fmla="*/ 5204299 w 5272699"/>
                    <a:gd name="connsiteY103" fmla="*/ 1165360 h 5067300"/>
                    <a:gd name="connsiteX104" fmla="*/ 4419930 w 5272699"/>
                    <a:gd name="connsiteY104" fmla="*/ 0 h 5067300"/>
                    <a:gd name="connsiteX105" fmla="*/ 852769 w 5272699"/>
                    <a:gd name="connsiteY105" fmla="*/ 0 h 5067300"/>
                    <a:gd name="connsiteX106" fmla="*/ 68400 w 5272699"/>
                    <a:gd name="connsiteY106" fmla="*/ 1165360 h 5067300"/>
                    <a:gd name="connsiteX107" fmla="*/ 68400 w 5272699"/>
                    <a:gd name="connsiteY107" fmla="*/ 0 h 5067300"/>
                    <a:gd name="connsiteX108" fmla="*/ 0 w 5272699"/>
                    <a:gd name="connsiteY108" fmla="*/ 0 h 5067300"/>
                    <a:gd name="connsiteX109" fmla="*/ 0 w 5272699"/>
                    <a:gd name="connsiteY109" fmla="*/ 3800634 h 5067300"/>
                    <a:gd name="connsiteX110" fmla="*/ 0 w 5272699"/>
                    <a:gd name="connsiteY110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2533650 h 5067300"/>
                    <a:gd name="connsiteX53" fmla="*/ 5204299 w 5272699"/>
                    <a:gd name="connsiteY53" fmla="*/ 3699010 h 5067300"/>
                    <a:gd name="connsiteX54" fmla="*/ 68400 w 5272699"/>
                    <a:gd name="connsiteY54" fmla="*/ 3699010 h 5067300"/>
                    <a:gd name="connsiteX55" fmla="*/ 68400 w 5272699"/>
                    <a:gd name="connsiteY55" fmla="*/ 1368608 h 5067300"/>
                    <a:gd name="connsiteX56" fmla="*/ 852555 w 5272699"/>
                    <a:gd name="connsiteY56" fmla="*/ 2533650 h 5067300"/>
                    <a:gd name="connsiteX57" fmla="*/ 852769 w 5272699"/>
                    <a:gd name="connsiteY57" fmla="*/ 2533650 h 5067300"/>
                    <a:gd name="connsiteX58" fmla="*/ 68400 w 5272699"/>
                    <a:gd name="connsiteY58" fmla="*/ 3699010 h 5067300"/>
                    <a:gd name="connsiteX59" fmla="*/ 3573709 w 5272699"/>
                    <a:gd name="connsiteY59" fmla="*/ 3736340 h 5067300"/>
                    <a:gd name="connsiteX60" fmla="*/ 2870984 w 5272699"/>
                    <a:gd name="connsiteY60" fmla="*/ 2692281 h 5067300"/>
                    <a:gd name="connsiteX61" fmla="*/ 4918359 w 5272699"/>
                    <a:gd name="connsiteY61" fmla="*/ 3736340 h 5067300"/>
                    <a:gd name="connsiteX62" fmla="*/ 3573709 w 5272699"/>
                    <a:gd name="connsiteY62" fmla="*/ 3736340 h 5067300"/>
                    <a:gd name="connsiteX63" fmla="*/ 354340 w 5272699"/>
                    <a:gd name="connsiteY63" fmla="*/ 3736340 h 5067300"/>
                    <a:gd name="connsiteX64" fmla="*/ 2401715 w 5272699"/>
                    <a:gd name="connsiteY64" fmla="*/ 2692281 h 5067300"/>
                    <a:gd name="connsiteX65" fmla="*/ 1698990 w 5272699"/>
                    <a:gd name="connsiteY65" fmla="*/ 3736340 h 5067300"/>
                    <a:gd name="connsiteX66" fmla="*/ 354340 w 5272699"/>
                    <a:gd name="connsiteY66" fmla="*/ 3736340 h 5067300"/>
                    <a:gd name="connsiteX67" fmla="*/ 2870984 w 5272699"/>
                    <a:gd name="connsiteY67" fmla="*/ 4908987 h 5067300"/>
                    <a:gd name="connsiteX68" fmla="*/ 3573709 w 5272699"/>
                    <a:gd name="connsiteY68" fmla="*/ 3864928 h 5067300"/>
                    <a:gd name="connsiteX69" fmla="*/ 4918359 w 5272699"/>
                    <a:gd name="connsiteY69" fmla="*/ 3864928 h 5067300"/>
                    <a:gd name="connsiteX70" fmla="*/ 2870984 w 5272699"/>
                    <a:gd name="connsiteY70" fmla="*/ 4908987 h 5067300"/>
                    <a:gd name="connsiteX71" fmla="*/ 2401715 w 5272699"/>
                    <a:gd name="connsiteY71" fmla="*/ 4908987 h 5067300"/>
                    <a:gd name="connsiteX72" fmla="*/ 354340 w 5272699"/>
                    <a:gd name="connsiteY72" fmla="*/ 3864928 h 5067300"/>
                    <a:gd name="connsiteX73" fmla="*/ 1698990 w 5272699"/>
                    <a:gd name="connsiteY73" fmla="*/ 3864928 h 5067300"/>
                    <a:gd name="connsiteX74" fmla="*/ 2401715 w 5272699"/>
                    <a:gd name="connsiteY74" fmla="*/ 4908987 h 5067300"/>
                    <a:gd name="connsiteX75" fmla="*/ 2705468 w 5272699"/>
                    <a:gd name="connsiteY75" fmla="*/ 4917797 h 5067300"/>
                    <a:gd name="connsiteX76" fmla="*/ 2705468 w 5272699"/>
                    <a:gd name="connsiteY76" fmla="*/ 2683471 h 5067300"/>
                    <a:gd name="connsiteX77" fmla="*/ 3457397 w 5272699"/>
                    <a:gd name="connsiteY77" fmla="*/ 3800634 h 5067300"/>
                    <a:gd name="connsiteX78" fmla="*/ 2705468 w 5272699"/>
                    <a:gd name="connsiteY78" fmla="*/ 4917797 h 5067300"/>
                    <a:gd name="connsiteX79" fmla="*/ 2567231 w 5272699"/>
                    <a:gd name="connsiteY79" fmla="*/ 4917797 h 5067300"/>
                    <a:gd name="connsiteX80" fmla="*/ 1815302 w 5272699"/>
                    <a:gd name="connsiteY80" fmla="*/ 3800634 h 5067300"/>
                    <a:gd name="connsiteX81" fmla="*/ 2567231 w 5272699"/>
                    <a:gd name="connsiteY81" fmla="*/ 2683471 h 5067300"/>
                    <a:gd name="connsiteX82" fmla="*/ 2567231 w 5272699"/>
                    <a:gd name="connsiteY82" fmla="*/ 4917797 h 5067300"/>
                    <a:gd name="connsiteX83" fmla="*/ 2952070 w 5272699"/>
                    <a:gd name="connsiteY83" fmla="*/ 5001260 h 5067300"/>
                    <a:gd name="connsiteX84" fmla="*/ 5012063 w 5272699"/>
                    <a:gd name="connsiteY84" fmla="*/ 3950766 h 5067300"/>
                    <a:gd name="connsiteX85" fmla="*/ 4305007 w 5272699"/>
                    <a:gd name="connsiteY85" fmla="*/ 5001260 h 5067300"/>
                    <a:gd name="connsiteX86" fmla="*/ 2952070 w 5272699"/>
                    <a:gd name="connsiteY86" fmla="*/ 5001260 h 5067300"/>
                    <a:gd name="connsiteX87" fmla="*/ 967692 w 5272699"/>
                    <a:gd name="connsiteY87" fmla="*/ 5001260 h 5067300"/>
                    <a:gd name="connsiteX88" fmla="*/ 260636 w 5272699"/>
                    <a:gd name="connsiteY88" fmla="*/ 3950766 h 5067300"/>
                    <a:gd name="connsiteX89" fmla="*/ 2320629 w 5272699"/>
                    <a:gd name="connsiteY89" fmla="*/ 5001260 h 5067300"/>
                    <a:gd name="connsiteX90" fmla="*/ 967692 w 5272699"/>
                    <a:gd name="connsiteY90" fmla="*/ 5001260 h 5067300"/>
                    <a:gd name="connsiteX91" fmla="*/ 0 w 5272699"/>
                    <a:gd name="connsiteY91" fmla="*/ 5067300 h 5067300"/>
                    <a:gd name="connsiteX92" fmla="*/ 68400 w 5272699"/>
                    <a:gd name="connsiteY92" fmla="*/ 5067300 h 5067300"/>
                    <a:gd name="connsiteX93" fmla="*/ 68400 w 5272699"/>
                    <a:gd name="connsiteY93" fmla="*/ 3902258 h 5067300"/>
                    <a:gd name="connsiteX94" fmla="*/ 852555 w 5272699"/>
                    <a:gd name="connsiteY94" fmla="*/ 5067300 h 5067300"/>
                    <a:gd name="connsiteX95" fmla="*/ 4420144 w 5272699"/>
                    <a:gd name="connsiteY95" fmla="*/ 5067300 h 5067300"/>
                    <a:gd name="connsiteX96" fmla="*/ 5204299 w 5272699"/>
                    <a:gd name="connsiteY96" fmla="*/ 3902258 h 5067300"/>
                    <a:gd name="connsiteX97" fmla="*/ 5204299 w 5272699"/>
                    <a:gd name="connsiteY97" fmla="*/ 5067300 h 5067300"/>
                    <a:gd name="connsiteX98" fmla="*/ 5272699 w 5272699"/>
                    <a:gd name="connsiteY98" fmla="*/ 5067300 h 5067300"/>
                    <a:gd name="connsiteX99" fmla="*/ 5272699 w 5272699"/>
                    <a:gd name="connsiteY99" fmla="*/ 3800634 h 5067300"/>
                    <a:gd name="connsiteX100" fmla="*/ 5272699 w 5272699"/>
                    <a:gd name="connsiteY100" fmla="*/ 0 h 5067300"/>
                    <a:gd name="connsiteX101" fmla="*/ 5204299 w 5272699"/>
                    <a:gd name="connsiteY101" fmla="*/ 0 h 5067300"/>
                    <a:gd name="connsiteX102" fmla="*/ 5204299 w 5272699"/>
                    <a:gd name="connsiteY102" fmla="*/ 1165360 h 5067300"/>
                    <a:gd name="connsiteX103" fmla="*/ 4419930 w 5272699"/>
                    <a:gd name="connsiteY103" fmla="*/ 0 h 5067300"/>
                    <a:gd name="connsiteX104" fmla="*/ 852769 w 5272699"/>
                    <a:gd name="connsiteY104" fmla="*/ 0 h 5067300"/>
                    <a:gd name="connsiteX105" fmla="*/ 68400 w 5272699"/>
                    <a:gd name="connsiteY105" fmla="*/ 1165360 h 5067300"/>
                    <a:gd name="connsiteX106" fmla="*/ 68400 w 5272699"/>
                    <a:gd name="connsiteY106" fmla="*/ 0 h 5067300"/>
                    <a:gd name="connsiteX107" fmla="*/ 0 w 5272699"/>
                    <a:gd name="connsiteY107" fmla="*/ 0 h 5067300"/>
                    <a:gd name="connsiteX108" fmla="*/ 0 w 5272699"/>
                    <a:gd name="connsiteY108" fmla="*/ 3800634 h 5067300"/>
                    <a:gd name="connsiteX109" fmla="*/ 0 w 5272699"/>
                    <a:gd name="connsiteY109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3699010 h 5067300"/>
                    <a:gd name="connsiteX53" fmla="*/ 68400 w 5272699"/>
                    <a:gd name="connsiteY53" fmla="*/ 3699010 h 5067300"/>
                    <a:gd name="connsiteX54" fmla="*/ 68400 w 5272699"/>
                    <a:gd name="connsiteY54" fmla="*/ 1368608 h 5067300"/>
                    <a:gd name="connsiteX55" fmla="*/ 852555 w 5272699"/>
                    <a:gd name="connsiteY55" fmla="*/ 2533650 h 5067300"/>
                    <a:gd name="connsiteX56" fmla="*/ 852769 w 5272699"/>
                    <a:gd name="connsiteY56" fmla="*/ 2533650 h 5067300"/>
                    <a:gd name="connsiteX57" fmla="*/ 68400 w 5272699"/>
                    <a:gd name="connsiteY57" fmla="*/ 3699010 h 5067300"/>
                    <a:gd name="connsiteX58" fmla="*/ 3573709 w 5272699"/>
                    <a:gd name="connsiteY58" fmla="*/ 3736340 h 5067300"/>
                    <a:gd name="connsiteX59" fmla="*/ 2870984 w 5272699"/>
                    <a:gd name="connsiteY59" fmla="*/ 2692281 h 5067300"/>
                    <a:gd name="connsiteX60" fmla="*/ 4918359 w 5272699"/>
                    <a:gd name="connsiteY60" fmla="*/ 3736340 h 5067300"/>
                    <a:gd name="connsiteX61" fmla="*/ 3573709 w 5272699"/>
                    <a:gd name="connsiteY61" fmla="*/ 3736340 h 5067300"/>
                    <a:gd name="connsiteX62" fmla="*/ 354340 w 5272699"/>
                    <a:gd name="connsiteY62" fmla="*/ 3736340 h 5067300"/>
                    <a:gd name="connsiteX63" fmla="*/ 2401715 w 5272699"/>
                    <a:gd name="connsiteY63" fmla="*/ 2692281 h 5067300"/>
                    <a:gd name="connsiteX64" fmla="*/ 1698990 w 5272699"/>
                    <a:gd name="connsiteY64" fmla="*/ 3736340 h 5067300"/>
                    <a:gd name="connsiteX65" fmla="*/ 354340 w 5272699"/>
                    <a:gd name="connsiteY65" fmla="*/ 3736340 h 5067300"/>
                    <a:gd name="connsiteX66" fmla="*/ 2870984 w 5272699"/>
                    <a:gd name="connsiteY66" fmla="*/ 4908987 h 5067300"/>
                    <a:gd name="connsiteX67" fmla="*/ 3573709 w 5272699"/>
                    <a:gd name="connsiteY67" fmla="*/ 3864928 h 5067300"/>
                    <a:gd name="connsiteX68" fmla="*/ 4918359 w 5272699"/>
                    <a:gd name="connsiteY68" fmla="*/ 3864928 h 5067300"/>
                    <a:gd name="connsiteX69" fmla="*/ 2870984 w 5272699"/>
                    <a:gd name="connsiteY69" fmla="*/ 4908987 h 5067300"/>
                    <a:gd name="connsiteX70" fmla="*/ 2401715 w 5272699"/>
                    <a:gd name="connsiteY70" fmla="*/ 4908987 h 5067300"/>
                    <a:gd name="connsiteX71" fmla="*/ 354340 w 5272699"/>
                    <a:gd name="connsiteY71" fmla="*/ 3864928 h 5067300"/>
                    <a:gd name="connsiteX72" fmla="*/ 1698990 w 5272699"/>
                    <a:gd name="connsiteY72" fmla="*/ 3864928 h 5067300"/>
                    <a:gd name="connsiteX73" fmla="*/ 2401715 w 5272699"/>
                    <a:gd name="connsiteY73" fmla="*/ 4908987 h 5067300"/>
                    <a:gd name="connsiteX74" fmla="*/ 2705468 w 5272699"/>
                    <a:gd name="connsiteY74" fmla="*/ 4917797 h 5067300"/>
                    <a:gd name="connsiteX75" fmla="*/ 2705468 w 5272699"/>
                    <a:gd name="connsiteY75" fmla="*/ 2683471 h 5067300"/>
                    <a:gd name="connsiteX76" fmla="*/ 3457397 w 5272699"/>
                    <a:gd name="connsiteY76" fmla="*/ 3800634 h 5067300"/>
                    <a:gd name="connsiteX77" fmla="*/ 2705468 w 5272699"/>
                    <a:gd name="connsiteY77" fmla="*/ 4917797 h 5067300"/>
                    <a:gd name="connsiteX78" fmla="*/ 2567231 w 5272699"/>
                    <a:gd name="connsiteY78" fmla="*/ 4917797 h 5067300"/>
                    <a:gd name="connsiteX79" fmla="*/ 1815302 w 5272699"/>
                    <a:gd name="connsiteY79" fmla="*/ 3800634 h 5067300"/>
                    <a:gd name="connsiteX80" fmla="*/ 2567231 w 5272699"/>
                    <a:gd name="connsiteY80" fmla="*/ 2683471 h 5067300"/>
                    <a:gd name="connsiteX81" fmla="*/ 2567231 w 5272699"/>
                    <a:gd name="connsiteY81" fmla="*/ 4917797 h 5067300"/>
                    <a:gd name="connsiteX82" fmla="*/ 2952070 w 5272699"/>
                    <a:gd name="connsiteY82" fmla="*/ 5001260 h 5067300"/>
                    <a:gd name="connsiteX83" fmla="*/ 5012063 w 5272699"/>
                    <a:gd name="connsiteY83" fmla="*/ 3950766 h 5067300"/>
                    <a:gd name="connsiteX84" fmla="*/ 4305007 w 5272699"/>
                    <a:gd name="connsiteY84" fmla="*/ 5001260 h 5067300"/>
                    <a:gd name="connsiteX85" fmla="*/ 2952070 w 5272699"/>
                    <a:gd name="connsiteY85" fmla="*/ 5001260 h 5067300"/>
                    <a:gd name="connsiteX86" fmla="*/ 967692 w 5272699"/>
                    <a:gd name="connsiteY86" fmla="*/ 5001260 h 5067300"/>
                    <a:gd name="connsiteX87" fmla="*/ 260636 w 5272699"/>
                    <a:gd name="connsiteY87" fmla="*/ 3950766 h 5067300"/>
                    <a:gd name="connsiteX88" fmla="*/ 2320629 w 5272699"/>
                    <a:gd name="connsiteY88" fmla="*/ 5001260 h 5067300"/>
                    <a:gd name="connsiteX89" fmla="*/ 967692 w 5272699"/>
                    <a:gd name="connsiteY89" fmla="*/ 5001260 h 5067300"/>
                    <a:gd name="connsiteX90" fmla="*/ 0 w 5272699"/>
                    <a:gd name="connsiteY90" fmla="*/ 5067300 h 5067300"/>
                    <a:gd name="connsiteX91" fmla="*/ 68400 w 5272699"/>
                    <a:gd name="connsiteY91" fmla="*/ 5067300 h 5067300"/>
                    <a:gd name="connsiteX92" fmla="*/ 68400 w 5272699"/>
                    <a:gd name="connsiteY92" fmla="*/ 3902258 h 5067300"/>
                    <a:gd name="connsiteX93" fmla="*/ 852555 w 5272699"/>
                    <a:gd name="connsiteY93" fmla="*/ 5067300 h 5067300"/>
                    <a:gd name="connsiteX94" fmla="*/ 4420144 w 5272699"/>
                    <a:gd name="connsiteY94" fmla="*/ 5067300 h 5067300"/>
                    <a:gd name="connsiteX95" fmla="*/ 5204299 w 5272699"/>
                    <a:gd name="connsiteY95" fmla="*/ 3902258 h 5067300"/>
                    <a:gd name="connsiteX96" fmla="*/ 5204299 w 5272699"/>
                    <a:gd name="connsiteY96" fmla="*/ 5067300 h 5067300"/>
                    <a:gd name="connsiteX97" fmla="*/ 5272699 w 5272699"/>
                    <a:gd name="connsiteY97" fmla="*/ 5067300 h 5067300"/>
                    <a:gd name="connsiteX98" fmla="*/ 5272699 w 5272699"/>
                    <a:gd name="connsiteY98" fmla="*/ 3800634 h 5067300"/>
                    <a:gd name="connsiteX99" fmla="*/ 5272699 w 5272699"/>
                    <a:gd name="connsiteY99" fmla="*/ 0 h 5067300"/>
                    <a:gd name="connsiteX100" fmla="*/ 5204299 w 5272699"/>
                    <a:gd name="connsiteY100" fmla="*/ 0 h 5067300"/>
                    <a:gd name="connsiteX101" fmla="*/ 5204299 w 5272699"/>
                    <a:gd name="connsiteY101" fmla="*/ 1165360 h 5067300"/>
                    <a:gd name="connsiteX102" fmla="*/ 4419930 w 5272699"/>
                    <a:gd name="connsiteY102" fmla="*/ 0 h 5067300"/>
                    <a:gd name="connsiteX103" fmla="*/ 852769 w 5272699"/>
                    <a:gd name="connsiteY103" fmla="*/ 0 h 5067300"/>
                    <a:gd name="connsiteX104" fmla="*/ 68400 w 5272699"/>
                    <a:gd name="connsiteY104" fmla="*/ 1165360 h 5067300"/>
                    <a:gd name="connsiteX105" fmla="*/ 68400 w 5272699"/>
                    <a:gd name="connsiteY105" fmla="*/ 0 h 5067300"/>
                    <a:gd name="connsiteX106" fmla="*/ 0 w 5272699"/>
                    <a:gd name="connsiteY106" fmla="*/ 0 h 5067300"/>
                    <a:gd name="connsiteX107" fmla="*/ 0 w 5272699"/>
                    <a:gd name="connsiteY107" fmla="*/ 3800634 h 5067300"/>
                    <a:gd name="connsiteX108" fmla="*/ 0 w 5272699"/>
                    <a:gd name="connsiteY108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3699010 h 5067300"/>
                    <a:gd name="connsiteX53" fmla="*/ 68400 w 5272699"/>
                    <a:gd name="connsiteY53" fmla="*/ 3699010 h 5067300"/>
                    <a:gd name="connsiteX54" fmla="*/ 68400 w 5272699"/>
                    <a:gd name="connsiteY54" fmla="*/ 1368608 h 5067300"/>
                    <a:gd name="connsiteX55" fmla="*/ 852555 w 5272699"/>
                    <a:gd name="connsiteY55" fmla="*/ 2533650 h 5067300"/>
                    <a:gd name="connsiteX56" fmla="*/ 852769 w 5272699"/>
                    <a:gd name="connsiteY56" fmla="*/ 2533650 h 5067300"/>
                    <a:gd name="connsiteX57" fmla="*/ 68400 w 5272699"/>
                    <a:gd name="connsiteY57" fmla="*/ 3699010 h 5067300"/>
                    <a:gd name="connsiteX58" fmla="*/ 3573709 w 5272699"/>
                    <a:gd name="connsiteY58" fmla="*/ 3736340 h 5067300"/>
                    <a:gd name="connsiteX59" fmla="*/ 2870984 w 5272699"/>
                    <a:gd name="connsiteY59" fmla="*/ 2692281 h 5067300"/>
                    <a:gd name="connsiteX60" fmla="*/ 4918359 w 5272699"/>
                    <a:gd name="connsiteY60" fmla="*/ 3736340 h 5067300"/>
                    <a:gd name="connsiteX61" fmla="*/ 3573709 w 5272699"/>
                    <a:gd name="connsiteY61" fmla="*/ 3736340 h 5067300"/>
                    <a:gd name="connsiteX62" fmla="*/ 354340 w 5272699"/>
                    <a:gd name="connsiteY62" fmla="*/ 3736340 h 5067300"/>
                    <a:gd name="connsiteX63" fmla="*/ 2401715 w 5272699"/>
                    <a:gd name="connsiteY63" fmla="*/ 2692281 h 5067300"/>
                    <a:gd name="connsiteX64" fmla="*/ 1698990 w 5272699"/>
                    <a:gd name="connsiteY64" fmla="*/ 3736340 h 5067300"/>
                    <a:gd name="connsiteX65" fmla="*/ 354340 w 5272699"/>
                    <a:gd name="connsiteY65" fmla="*/ 3736340 h 5067300"/>
                    <a:gd name="connsiteX66" fmla="*/ 2870984 w 5272699"/>
                    <a:gd name="connsiteY66" fmla="*/ 4908987 h 5067300"/>
                    <a:gd name="connsiteX67" fmla="*/ 3573709 w 5272699"/>
                    <a:gd name="connsiteY67" fmla="*/ 3864928 h 5067300"/>
                    <a:gd name="connsiteX68" fmla="*/ 4918359 w 5272699"/>
                    <a:gd name="connsiteY68" fmla="*/ 3864928 h 5067300"/>
                    <a:gd name="connsiteX69" fmla="*/ 2870984 w 5272699"/>
                    <a:gd name="connsiteY69" fmla="*/ 4908987 h 5067300"/>
                    <a:gd name="connsiteX70" fmla="*/ 2401715 w 5272699"/>
                    <a:gd name="connsiteY70" fmla="*/ 4908987 h 5067300"/>
                    <a:gd name="connsiteX71" fmla="*/ 354340 w 5272699"/>
                    <a:gd name="connsiteY71" fmla="*/ 3864928 h 5067300"/>
                    <a:gd name="connsiteX72" fmla="*/ 1698990 w 5272699"/>
                    <a:gd name="connsiteY72" fmla="*/ 3864928 h 5067300"/>
                    <a:gd name="connsiteX73" fmla="*/ 2401715 w 5272699"/>
                    <a:gd name="connsiteY73" fmla="*/ 4908987 h 5067300"/>
                    <a:gd name="connsiteX74" fmla="*/ 2705468 w 5272699"/>
                    <a:gd name="connsiteY74" fmla="*/ 4917797 h 5067300"/>
                    <a:gd name="connsiteX75" fmla="*/ 2705468 w 5272699"/>
                    <a:gd name="connsiteY75" fmla="*/ 2683471 h 5067300"/>
                    <a:gd name="connsiteX76" fmla="*/ 3457397 w 5272699"/>
                    <a:gd name="connsiteY76" fmla="*/ 3800634 h 5067300"/>
                    <a:gd name="connsiteX77" fmla="*/ 2705468 w 5272699"/>
                    <a:gd name="connsiteY77" fmla="*/ 4917797 h 5067300"/>
                    <a:gd name="connsiteX78" fmla="*/ 2567231 w 5272699"/>
                    <a:gd name="connsiteY78" fmla="*/ 4917797 h 5067300"/>
                    <a:gd name="connsiteX79" fmla="*/ 1815302 w 5272699"/>
                    <a:gd name="connsiteY79" fmla="*/ 3800634 h 5067300"/>
                    <a:gd name="connsiteX80" fmla="*/ 2567231 w 5272699"/>
                    <a:gd name="connsiteY80" fmla="*/ 2683471 h 5067300"/>
                    <a:gd name="connsiteX81" fmla="*/ 2567231 w 5272699"/>
                    <a:gd name="connsiteY81" fmla="*/ 4917797 h 5067300"/>
                    <a:gd name="connsiteX82" fmla="*/ 2952070 w 5272699"/>
                    <a:gd name="connsiteY82" fmla="*/ 5001260 h 5067300"/>
                    <a:gd name="connsiteX83" fmla="*/ 5012063 w 5272699"/>
                    <a:gd name="connsiteY83" fmla="*/ 3950766 h 5067300"/>
                    <a:gd name="connsiteX84" fmla="*/ 4305007 w 5272699"/>
                    <a:gd name="connsiteY84" fmla="*/ 5001260 h 5067300"/>
                    <a:gd name="connsiteX85" fmla="*/ 2952070 w 5272699"/>
                    <a:gd name="connsiteY85" fmla="*/ 5001260 h 5067300"/>
                    <a:gd name="connsiteX86" fmla="*/ 967692 w 5272699"/>
                    <a:gd name="connsiteY86" fmla="*/ 5001260 h 5067300"/>
                    <a:gd name="connsiteX87" fmla="*/ 260636 w 5272699"/>
                    <a:gd name="connsiteY87" fmla="*/ 3950766 h 5067300"/>
                    <a:gd name="connsiteX88" fmla="*/ 2320629 w 5272699"/>
                    <a:gd name="connsiteY88" fmla="*/ 5001260 h 5067300"/>
                    <a:gd name="connsiteX89" fmla="*/ 967692 w 5272699"/>
                    <a:gd name="connsiteY89" fmla="*/ 5001260 h 5067300"/>
                    <a:gd name="connsiteX90" fmla="*/ 0 w 5272699"/>
                    <a:gd name="connsiteY90" fmla="*/ 5067300 h 5067300"/>
                    <a:gd name="connsiteX91" fmla="*/ 68400 w 5272699"/>
                    <a:gd name="connsiteY91" fmla="*/ 5067300 h 5067300"/>
                    <a:gd name="connsiteX92" fmla="*/ 68400 w 5272699"/>
                    <a:gd name="connsiteY92" fmla="*/ 3902258 h 5067300"/>
                    <a:gd name="connsiteX93" fmla="*/ 852555 w 5272699"/>
                    <a:gd name="connsiteY93" fmla="*/ 5067300 h 5067300"/>
                    <a:gd name="connsiteX94" fmla="*/ 4420144 w 5272699"/>
                    <a:gd name="connsiteY94" fmla="*/ 5067300 h 5067300"/>
                    <a:gd name="connsiteX95" fmla="*/ 5204299 w 5272699"/>
                    <a:gd name="connsiteY95" fmla="*/ 3902258 h 5067300"/>
                    <a:gd name="connsiteX96" fmla="*/ 5204299 w 5272699"/>
                    <a:gd name="connsiteY96" fmla="*/ 5067300 h 5067300"/>
                    <a:gd name="connsiteX97" fmla="*/ 5272699 w 5272699"/>
                    <a:gd name="connsiteY97" fmla="*/ 5067300 h 5067300"/>
                    <a:gd name="connsiteX98" fmla="*/ 5272699 w 5272699"/>
                    <a:gd name="connsiteY98" fmla="*/ 0 h 5067300"/>
                    <a:gd name="connsiteX99" fmla="*/ 5204299 w 5272699"/>
                    <a:gd name="connsiteY99" fmla="*/ 0 h 5067300"/>
                    <a:gd name="connsiteX100" fmla="*/ 5204299 w 5272699"/>
                    <a:gd name="connsiteY100" fmla="*/ 1165360 h 5067300"/>
                    <a:gd name="connsiteX101" fmla="*/ 4419930 w 5272699"/>
                    <a:gd name="connsiteY101" fmla="*/ 0 h 5067300"/>
                    <a:gd name="connsiteX102" fmla="*/ 852769 w 5272699"/>
                    <a:gd name="connsiteY102" fmla="*/ 0 h 5067300"/>
                    <a:gd name="connsiteX103" fmla="*/ 68400 w 5272699"/>
                    <a:gd name="connsiteY103" fmla="*/ 1165360 h 5067300"/>
                    <a:gd name="connsiteX104" fmla="*/ 68400 w 5272699"/>
                    <a:gd name="connsiteY104" fmla="*/ 0 h 5067300"/>
                    <a:gd name="connsiteX105" fmla="*/ 0 w 5272699"/>
                    <a:gd name="connsiteY105" fmla="*/ 0 h 5067300"/>
                    <a:gd name="connsiteX106" fmla="*/ 0 w 5272699"/>
                    <a:gd name="connsiteY106" fmla="*/ 3800634 h 5067300"/>
                    <a:gd name="connsiteX107" fmla="*/ 0 w 5272699"/>
                    <a:gd name="connsiteY107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3699010 h 5067300"/>
                    <a:gd name="connsiteX53" fmla="*/ 68400 w 5272699"/>
                    <a:gd name="connsiteY53" fmla="*/ 3699010 h 5067300"/>
                    <a:gd name="connsiteX54" fmla="*/ 68400 w 5272699"/>
                    <a:gd name="connsiteY54" fmla="*/ 1368608 h 5067300"/>
                    <a:gd name="connsiteX55" fmla="*/ 852555 w 5272699"/>
                    <a:gd name="connsiteY55" fmla="*/ 2533650 h 5067300"/>
                    <a:gd name="connsiteX56" fmla="*/ 852769 w 5272699"/>
                    <a:gd name="connsiteY56" fmla="*/ 2533650 h 5067300"/>
                    <a:gd name="connsiteX57" fmla="*/ 68400 w 5272699"/>
                    <a:gd name="connsiteY57" fmla="*/ 3699010 h 5067300"/>
                    <a:gd name="connsiteX58" fmla="*/ 3573709 w 5272699"/>
                    <a:gd name="connsiteY58" fmla="*/ 3736340 h 5067300"/>
                    <a:gd name="connsiteX59" fmla="*/ 2870984 w 5272699"/>
                    <a:gd name="connsiteY59" fmla="*/ 2692281 h 5067300"/>
                    <a:gd name="connsiteX60" fmla="*/ 4918359 w 5272699"/>
                    <a:gd name="connsiteY60" fmla="*/ 3736340 h 5067300"/>
                    <a:gd name="connsiteX61" fmla="*/ 3573709 w 5272699"/>
                    <a:gd name="connsiteY61" fmla="*/ 3736340 h 5067300"/>
                    <a:gd name="connsiteX62" fmla="*/ 354340 w 5272699"/>
                    <a:gd name="connsiteY62" fmla="*/ 3736340 h 5067300"/>
                    <a:gd name="connsiteX63" fmla="*/ 2401715 w 5272699"/>
                    <a:gd name="connsiteY63" fmla="*/ 2692281 h 5067300"/>
                    <a:gd name="connsiteX64" fmla="*/ 1698990 w 5272699"/>
                    <a:gd name="connsiteY64" fmla="*/ 3736340 h 5067300"/>
                    <a:gd name="connsiteX65" fmla="*/ 354340 w 5272699"/>
                    <a:gd name="connsiteY65" fmla="*/ 3736340 h 5067300"/>
                    <a:gd name="connsiteX66" fmla="*/ 2870984 w 5272699"/>
                    <a:gd name="connsiteY66" fmla="*/ 4908987 h 5067300"/>
                    <a:gd name="connsiteX67" fmla="*/ 3573709 w 5272699"/>
                    <a:gd name="connsiteY67" fmla="*/ 3864928 h 5067300"/>
                    <a:gd name="connsiteX68" fmla="*/ 4918359 w 5272699"/>
                    <a:gd name="connsiteY68" fmla="*/ 3864928 h 5067300"/>
                    <a:gd name="connsiteX69" fmla="*/ 2870984 w 5272699"/>
                    <a:gd name="connsiteY69" fmla="*/ 4908987 h 5067300"/>
                    <a:gd name="connsiteX70" fmla="*/ 2401715 w 5272699"/>
                    <a:gd name="connsiteY70" fmla="*/ 4908987 h 5067300"/>
                    <a:gd name="connsiteX71" fmla="*/ 354340 w 5272699"/>
                    <a:gd name="connsiteY71" fmla="*/ 3864928 h 5067300"/>
                    <a:gd name="connsiteX72" fmla="*/ 1698990 w 5272699"/>
                    <a:gd name="connsiteY72" fmla="*/ 3864928 h 5067300"/>
                    <a:gd name="connsiteX73" fmla="*/ 2401715 w 5272699"/>
                    <a:gd name="connsiteY73" fmla="*/ 4908987 h 5067300"/>
                    <a:gd name="connsiteX74" fmla="*/ 2705468 w 5272699"/>
                    <a:gd name="connsiteY74" fmla="*/ 4917797 h 5067300"/>
                    <a:gd name="connsiteX75" fmla="*/ 2705468 w 5272699"/>
                    <a:gd name="connsiteY75" fmla="*/ 2683471 h 5067300"/>
                    <a:gd name="connsiteX76" fmla="*/ 3457397 w 5272699"/>
                    <a:gd name="connsiteY76" fmla="*/ 3800634 h 5067300"/>
                    <a:gd name="connsiteX77" fmla="*/ 2705468 w 5272699"/>
                    <a:gd name="connsiteY77" fmla="*/ 4917797 h 5067300"/>
                    <a:gd name="connsiteX78" fmla="*/ 2567231 w 5272699"/>
                    <a:gd name="connsiteY78" fmla="*/ 4917797 h 5067300"/>
                    <a:gd name="connsiteX79" fmla="*/ 1815302 w 5272699"/>
                    <a:gd name="connsiteY79" fmla="*/ 3800634 h 5067300"/>
                    <a:gd name="connsiteX80" fmla="*/ 2567231 w 5272699"/>
                    <a:gd name="connsiteY80" fmla="*/ 2683471 h 5067300"/>
                    <a:gd name="connsiteX81" fmla="*/ 2567231 w 5272699"/>
                    <a:gd name="connsiteY81" fmla="*/ 4917797 h 5067300"/>
                    <a:gd name="connsiteX82" fmla="*/ 2952070 w 5272699"/>
                    <a:gd name="connsiteY82" fmla="*/ 5001260 h 5067300"/>
                    <a:gd name="connsiteX83" fmla="*/ 5012063 w 5272699"/>
                    <a:gd name="connsiteY83" fmla="*/ 3950766 h 5067300"/>
                    <a:gd name="connsiteX84" fmla="*/ 4305007 w 5272699"/>
                    <a:gd name="connsiteY84" fmla="*/ 5001260 h 5067300"/>
                    <a:gd name="connsiteX85" fmla="*/ 2952070 w 5272699"/>
                    <a:gd name="connsiteY85" fmla="*/ 5001260 h 5067300"/>
                    <a:gd name="connsiteX86" fmla="*/ 967692 w 5272699"/>
                    <a:gd name="connsiteY86" fmla="*/ 5001260 h 5067300"/>
                    <a:gd name="connsiteX87" fmla="*/ 260636 w 5272699"/>
                    <a:gd name="connsiteY87" fmla="*/ 3950766 h 5067300"/>
                    <a:gd name="connsiteX88" fmla="*/ 2320629 w 5272699"/>
                    <a:gd name="connsiteY88" fmla="*/ 5001260 h 5067300"/>
                    <a:gd name="connsiteX89" fmla="*/ 967692 w 5272699"/>
                    <a:gd name="connsiteY89" fmla="*/ 5001260 h 5067300"/>
                    <a:gd name="connsiteX90" fmla="*/ 0 w 5272699"/>
                    <a:gd name="connsiteY90" fmla="*/ 5067300 h 5067300"/>
                    <a:gd name="connsiteX91" fmla="*/ 68400 w 5272699"/>
                    <a:gd name="connsiteY91" fmla="*/ 5067300 h 5067300"/>
                    <a:gd name="connsiteX92" fmla="*/ 68400 w 5272699"/>
                    <a:gd name="connsiteY92" fmla="*/ 3902258 h 5067300"/>
                    <a:gd name="connsiteX93" fmla="*/ 852555 w 5272699"/>
                    <a:gd name="connsiteY93" fmla="*/ 5067300 h 5067300"/>
                    <a:gd name="connsiteX94" fmla="*/ 4420144 w 5272699"/>
                    <a:gd name="connsiteY94" fmla="*/ 5067300 h 5067300"/>
                    <a:gd name="connsiteX95" fmla="*/ 5204299 w 5272699"/>
                    <a:gd name="connsiteY95" fmla="*/ 3902258 h 5067300"/>
                    <a:gd name="connsiteX96" fmla="*/ 5204299 w 5272699"/>
                    <a:gd name="connsiteY96" fmla="*/ 5067300 h 5067300"/>
                    <a:gd name="connsiteX97" fmla="*/ 5272699 w 5272699"/>
                    <a:gd name="connsiteY97" fmla="*/ 5067300 h 5067300"/>
                    <a:gd name="connsiteX98" fmla="*/ 5272699 w 5272699"/>
                    <a:gd name="connsiteY98" fmla="*/ 0 h 5067300"/>
                    <a:gd name="connsiteX99" fmla="*/ 5204299 w 5272699"/>
                    <a:gd name="connsiteY99" fmla="*/ 0 h 5067300"/>
                    <a:gd name="connsiteX100" fmla="*/ 5204299 w 5272699"/>
                    <a:gd name="connsiteY100" fmla="*/ 1165360 h 5067300"/>
                    <a:gd name="connsiteX101" fmla="*/ 4419930 w 5272699"/>
                    <a:gd name="connsiteY101" fmla="*/ 0 h 5067300"/>
                    <a:gd name="connsiteX102" fmla="*/ 852769 w 5272699"/>
                    <a:gd name="connsiteY102" fmla="*/ 0 h 5067300"/>
                    <a:gd name="connsiteX103" fmla="*/ 68400 w 5272699"/>
                    <a:gd name="connsiteY103" fmla="*/ 1165360 h 5067300"/>
                    <a:gd name="connsiteX104" fmla="*/ 68400 w 5272699"/>
                    <a:gd name="connsiteY104" fmla="*/ 0 h 5067300"/>
                    <a:gd name="connsiteX105" fmla="*/ 0 w 5272699"/>
                    <a:gd name="connsiteY105" fmla="*/ 0 h 5067300"/>
                    <a:gd name="connsiteX106" fmla="*/ 0 w 5272699"/>
                    <a:gd name="connsiteY106" fmla="*/ 5067300 h 5067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</a:cxnLst>
                  <a:rect l="l" t="t" r="r" b="b"/>
                  <a:pathLst>
                    <a:path w="5272699" h="5067300">
                      <a:moveTo>
                        <a:pt x="5012063" y="1116852"/>
                      </a:moveTo>
                      <a:lnTo>
                        <a:pt x="2952070" y="66358"/>
                      </a:lnTo>
                      <a:lnTo>
                        <a:pt x="4305007" y="66358"/>
                      </a:lnTo>
                      <a:lnTo>
                        <a:pt x="5012063" y="1116852"/>
                      </a:lnTo>
                      <a:close/>
                      <a:moveTo>
                        <a:pt x="260636" y="1116852"/>
                      </a:moveTo>
                      <a:lnTo>
                        <a:pt x="967692" y="66358"/>
                      </a:lnTo>
                      <a:lnTo>
                        <a:pt x="2320629" y="66358"/>
                      </a:lnTo>
                      <a:lnTo>
                        <a:pt x="260636" y="1116852"/>
                      </a:lnTo>
                      <a:close/>
                      <a:moveTo>
                        <a:pt x="3573709" y="1202690"/>
                      </a:moveTo>
                      <a:lnTo>
                        <a:pt x="2870984" y="158631"/>
                      </a:lnTo>
                      <a:lnTo>
                        <a:pt x="4918359" y="1202690"/>
                      </a:lnTo>
                      <a:lnTo>
                        <a:pt x="3573709" y="1202690"/>
                      </a:lnTo>
                      <a:close/>
                      <a:moveTo>
                        <a:pt x="354340" y="1202690"/>
                      </a:moveTo>
                      <a:lnTo>
                        <a:pt x="2401715" y="158631"/>
                      </a:lnTo>
                      <a:lnTo>
                        <a:pt x="1698990" y="1202690"/>
                      </a:lnTo>
                      <a:lnTo>
                        <a:pt x="354340" y="1202690"/>
                      </a:lnTo>
                      <a:close/>
                      <a:moveTo>
                        <a:pt x="2870984" y="2375337"/>
                      </a:moveTo>
                      <a:lnTo>
                        <a:pt x="3573709" y="1331278"/>
                      </a:lnTo>
                      <a:lnTo>
                        <a:pt x="4918359" y="1331278"/>
                      </a:lnTo>
                      <a:lnTo>
                        <a:pt x="2870984" y="2375337"/>
                      </a:lnTo>
                      <a:close/>
                      <a:moveTo>
                        <a:pt x="2401715" y="2375337"/>
                      </a:moveTo>
                      <a:lnTo>
                        <a:pt x="354340" y="1331278"/>
                      </a:lnTo>
                      <a:lnTo>
                        <a:pt x="1698990" y="1331278"/>
                      </a:lnTo>
                      <a:lnTo>
                        <a:pt x="2401715" y="2375337"/>
                      </a:lnTo>
                      <a:close/>
                      <a:moveTo>
                        <a:pt x="2705468" y="2384147"/>
                      </a:moveTo>
                      <a:lnTo>
                        <a:pt x="2705468" y="149821"/>
                      </a:lnTo>
                      <a:lnTo>
                        <a:pt x="3457397" y="1266984"/>
                      </a:lnTo>
                      <a:lnTo>
                        <a:pt x="2705468" y="2384147"/>
                      </a:lnTo>
                      <a:close/>
                      <a:moveTo>
                        <a:pt x="2567231" y="2384147"/>
                      </a:moveTo>
                      <a:lnTo>
                        <a:pt x="1815302" y="1266984"/>
                      </a:lnTo>
                      <a:lnTo>
                        <a:pt x="2567231" y="149821"/>
                      </a:lnTo>
                      <a:lnTo>
                        <a:pt x="2567231" y="2384147"/>
                      </a:lnTo>
                      <a:close/>
                      <a:moveTo>
                        <a:pt x="2952070" y="2467610"/>
                      </a:moveTo>
                      <a:lnTo>
                        <a:pt x="5012063" y="1417116"/>
                      </a:lnTo>
                      <a:lnTo>
                        <a:pt x="4305007" y="2467610"/>
                      </a:lnTo>
                      <a:lnTo>
                        <a:pt x="2952070" y="2467610"/>
                      </a:lnTo>
                      <a:close/>
                      <a:moveTo>
                        <a:pt x="967692" y="2467610"/>
                      </a:moveTo>
                      <a:lnTo>
                        <a:pt x="260636" y="1417116"/>
                      </a:lnTo>
                      <a:lnTo>
                        <a:pt x="2320629" y="2467610"/>
                      </a:lnTo>
                      <a:lnTo>
                        <a:pt x="967692" y="2467610"/>
                      </a:lnTo>
                      <a:close/>
                      <a:moveTo>
                        <a:pt x="5012063" y="3650502"/>
                      </a:moveTo>
                      <a:lnTo>
                        <a:pt x="2952070" y="2600008"/>
                      </a:lnTo>
                      <a:lnTo>
                        <a:pt x="4305007" y="2600008"/>
                      </a:lnTo>
                      <a:lnTo>
                        <a:pt x="5012063" y="3650502"/>
                      </a:lnTo>
                      <a:close/>
                      <a:moveTo>
                        <a:pt x="260636" y="3650502"/>
                      </a:moveTo>
                      <a:lnTo>
                        <a:pt x="967692" y="2600008"/>
                      </a:lnTo>
                      <a:lnTo>
                        <a:pt x="2320629" y="2600008"/>
                      </a:lnTo>
                      <a:lnTo>
                        <a:pt x="260636" y="3650502"/>
                      </a:lnTo>
                      <a:close/>
                      <a:moveTo>
                        <a:pt x="5204299" y="3699010"/>
                      </a:moveTo>
                      <a:lnTo>
                        <a:pt x="4419930" y="2533650"/>
                      </a:lnTo>
                      <a:lnTo>
                        <a:pt x="4420144" y="2533650"/>
                      </a:lnTo>
                      <a:lnTo>
                        <a:pt x="5204299" y="1368608"/>
                      </a:lnTo>
                      <a:lnTo>
                        <a:pt x="5204299" y="3699010"/>
                      </a:lnTo>
                      <a:close/>
                      <a:moveTo>
                        <a:pt x="68400" y="3699010"/>
                      </a:moveTo>
                      <a:lnTo>
                        <a:pt x="68400" y="1368608"/>
                      </a:lnTo>
                      <a:lnTo>
                        <a:pt x="852555" y="2533650"/>
                      </a:lnTo>
                      <a:lnTo>
                        <a:pt x="852769" y="2533650"/>
                      </a:lnTo>
                      <a:lnTo>
                        <a:pt x="68400" y="3699010"/>
                      </a:lnTo>
                      <a:close/>
                      <a:moveTo>
                        <a:pt x="3573709" y="3736340"/>
                      </a:moveTo>
                      <a:lnTo>
                        <a:pt x="2870984" y="2692281"/>
                      </a:lnTo>
                      <a:lnTo>
                        <a:pt x="4918359" y="3736340"/>
                      </a:lnTo>
                      <a:lnTo>
                        <a:pt x="3573709" y="3736340"/>
                      </a:lnTo>
                      <a:close/>
                      <a:moveTo>
                        <a:pt x="354340" y="3736340"/>
                      </a:moveTo>
                      <a:lnTo>
                        <a:pt x="2401715" y="2692281"/>
                      </a:lnTo>
                      <a:lnTo>
                        <a:pt x="1698990" y="3736340"/>
                      </a:lnTo>
                      <a:lnTo>
                        <a:pt x="354340" y="3736340"/>
                      </a:lnTo>
                      <a:close/>
                      <a:moveTo>
                        <a:pt x="2870984" y="4908987"/>
                      </a:moveTo>
                      <a:lnTo>
                        <a:pt x="3573709" y="3864928"/>
                      </a:lnTo>
                      <a:lnTo>
                        <a:pt x="4918359" y="3864928"/>
                      </a:lnTo>
                      <a:lnTo>
                        <a:pt x="2870984" y="4908987"/>
                      </a:lnTo>
                      <a:close/>
                      <a:moveTo>
                        <a:pt x="2401715" y="4908987"/>
                      </a:moveTo>
                      <a:lnTo>
                        <a:pt x="354340" y="3864928"/>
                      </a:lnTo>
                      <a:lnTo>
                        <a:pt x="1698990" y="3864928"/>
                      </a:lnTo>
                      <a:lnTo>
                        <a:pt x="2401715" y="4908987"/>
                      </a:lnTo>
                      <a:close/>
                      <a:moveTo>
                        <a:pt x="2705468" y="4917797"/>
                      </a:moveTo>
                      <a:lnTo>
                        <a:pt x="2705468" y="2683471"/>
                      </a:lnTo>
                      <a:lnTo>
                        <a:pt x="3457397" y="3800634"/>
                      </a:lnTo>
                      <a:lnTo>
                        <a:pt x="2705468" y="4917797"/>
                      </a:lnTo>
                      <a:close/>
                      <a:moveTo>
                        <a:pt x="2567231" y="4917797"/>
                      </a:moveTo>
                      <a:lnTo>
                        <a:pt x="1815302" y="3800634"/>
                      </a:lnTo>
                      <a:lnTo>
                        <a:pt x="2567231" y="2683471"/>
                      </a:lnTo>
                      <a:lnTo>
                        <a:pt x="2567231" y="4917797"/>
                      </a:lnTo>
                      <a:close/>
                      <a:moveTo>
                        <a:pt x="2952070" y="5001260"/>
                      </a:moveTo>
                      <a:lnTo>
                        <a:pt x="5012063" y="3950766"/>
                      </a:lnTo>
                      <a:lnTo>
                        <a:pt x="4305007" y="5001260"/>
                      </a:lnTo>
                      <a:lnTo>
                        <a:pt x="2952070" y="5001260"/>
                      </a:lnTo>
                      <a:close/>
                      <a:moveTo>
                        <a:pt x="967692" y="5001260"/>
                      </a:moveTo>
                      <a:lnTo>
                        <a:pt x="260636" y="3950766"/>
                      </a:lnTo>
                      <a:lnTo>
                        <a:pt x="2320629" y="5001260"/>
                      </a:lnTo>
                      <a:lnTo>
                        <a:pt x="967692" y="5001260"/>
                      </a:lnTo>
                      <a:close/>
                      <a:moveTo>
                        <a:pt x="0" y="5067300"/>
                      </a:moveTo>
                      <a:lnTo>
                        <a:pt x="68400" y="5067300"/>
                      </a:lnTo>
                      <a:lnTo>
                        <a:pt x="68400" y="3902258"/>
                      </a:lnTo>
                      <a:lnTo>
                        <a:pt x="852555" y="5067300"/>
                      </a:lnTo>
                      <a:lnTo>
                        <a:pt x="4420144" y="5067300"/>
                      </a:lnTo>
                      <a:lnTo>
                        <a:pt x="5204299" y="3902258"/>
                      </a:lnTo>
                      <a:lnTo>
                        <a:pt x="5204299" y="5067300"/>
                      </a:lnTo>
                      <a:lnTo>
                        <a:pt x="5272699" y="5067300"/>
                      </a:lnTo>
                      <a:lnTo>
                        <a:pt x="5272699" y="0"/>
                      </a:lnTo>
                      <a:lnTo>
                        <a:pt x="5204299" y="0"/>
                      </a:lnTo>
                      <a:lnTo>
                        <a:pt x="5204299" y="1165360"/>
                      </a:lnTo>
                      <a:lnTo>
                        <a:pt x="4419930" y="0"/>
                      </a:lnTo>
                      <a:lnTo>
                        <a:pt x="852769" y="0"/>
                      </a:lnTo>
                      <a:lnTo>
                        <a:pt x="68400" y="1165360"/>
                      </a:lnTo>
                      <a:lnTo>
                        <a:pt x="68400" y="0"/>
                      </a:lnTo>
                      <a:lnTo>
                        <a:pt x="0" y="0"/>
                      </a:lnTo>
                      <a:lnTo>
                        <a:pt x="0" y="5067300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6" name="グループ化 375">
                <a:extLst>
                  <a:ext uri="{FF2B5EF4-FFF2-40B4-BE49-F238E27FC236}">
                    <a16:creationId xmlns:a16="http://schemas.microsoft.com/office/drawing/2014/main" id="{26EE4801-3DFB-4896-8E4A-941BCE2E82E0}"/>
                  </a:ext>
                </a:extLst>
              </p:cNvPr>
              <p:cNvGrpSpPr/>
              <p:nvPr/>
            </p:nvGrpSpPr>
            <p:grpSpPr>
              <a:xfrm>
                <a:off x="4738254" y="2335431"/>
                <a:ext cx="1055717" cy="1014592"/>
                <a:chOff x="1762298" y="823168"/>
                <a:chExt cx="5272699" cy="5067301"/>
              </a:xfrm>
            </p:grpSpPr>
            <p:sp>
              <p:nvSpPr>
                <p:cNvPr id="425" name="正方形/長方形 424">
                  <a:extLst>
                    <a:ext uri="{FF2B5EF4-FFF2-40B4-BE49-F238E27FC236}">
                      <a16:creationId xmlns:a16="http://schemas.microsoft.com/office/drawing/2014/main" id="{6F3B1769-16F6-4196-A3AD-97403564EDC0}"/>
                    </a:ext>
                  </a:extLst>
                </p:cNvPr>
                <p:cNvSpPr/>
                <p:nvPr/>
              </p:nvSpPr>
              <p:spPr>
                <a:xfrm>
                  <a:off x="1762298" y="823169"/>
                  <a:ext cx="5272699" cy="5067300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6" name="フリーフォーム: 図形 425">
                  <a:extLst>
                    <a:ext uri="{FF2B5EF4-FFF2-40B4-BE49-F238E27FC236}">
                      <a16:creationId xmlns:a16="http://schemas.microsoft.com/office/drawing/2014/main" id="{D54283BC-C493-4702-B941-C3E29D2DAE81}"/>
                    </a:ext>
                  </a:extLst>
                </p:cNvPr>
                <p:cNvSpPr/>
                <p:nvPr/>
              </p:nvSpPr>
              <p:spPr>
                <a:xfrm>
                  <a:off x="4464050" y="210820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7" name="フリーフォーム: 図形 426">
                  <a:extLst>
                    <a:ext uri="{FF2B5EF4-FFF2-40B4-BE49-F238E27FC236}">
                      <a16:creationId xmlns:a16="http://schemas.microsoft.com/office/drawing/2014/main" id="{49C739E7-3B87-4728-99E0-B19BC9CF58D2}"/>
                    </a:ext>
                  </a:extLst>
                </p:cNvPr>
                <p:cNvSpPr/>
                <p:nvPr/>
              </p:nvSpPr>
              <p:spPr>
                <a:xfrm>
                  <a:off x="4508099" y="210820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8" name="フリーフォーム: 図形 427">
                  <a:extLst>
                    <a:ext uri="{FF2B5EF4-FFF2-40B4-BE49-F238E27FC236}">
                      <a16:creationId xmlns:a16="http://schemas.microsoft.com/office/drawing/2014/main" id="{0AAC746E-8382-45ED-8A08-7FEE3EE81C93}"/>
                    </a:ext>
                  </a:extLst>
                </p:cNvPr>
                <p:cNvSpPr/>
                <p:nvPr/>
              </p:nvSpPr>
              <p:spPr>
                <a:xfrm flipH="1">
                  <a:off x="1871749" y="210820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9" name="フリーフォーム: 図形 428">
                  <a:extLst>
                    <a:ext uri="{FF2B5EF4-FFF2-40B4-BE49-F238E27FC236}">
                      <a16:creationId xmlns:a16="http://schemas.microsoft.com/office/drawing/2014/main" id="{02A349B4-2CD7-470F-AE80-723585B23BCB}"/>
                    </a:ext>
                  </a:extLst>
                </p:cNvPr>
                <p:cNvSpPr/>
                <p:nvPr/>
              </p:nvSpPr>
              <p:spPr>
                <a:xfrm flipV="1">
                  <a:off x="4508099" y="337820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0" name="フリーフォーム: 図形 429">
                  <a:extLst>
                    <a:ext uri="{FF2B5EF4-FFF2-40B4-BE49-F238E27FC236}">
                      <a16:creationId xmlns:a16="http://schemas.microsoft.com/office/drawing/2014/main" id="{6F52225F-1472-451E-9FA4-57C57C56E56F}"/>
                    </a:ext>
                  </a:extLst>
                </p:cNvPr>
                <p:cNvSpPr/>
                <p:nvPr/>
              </p:nvSpPr>
              <p:spPr>
                <a:xfrm flipH="1" flipV="1">
                  <a:off x="1871749" y="337820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1" name="二等辺三角形 430">
                  <a:extLst>
                    <a:ext uri="{FF2B5EF4-FFF2-40B4-BE49-F238E27FC236}">
                      <a16:creationId xmlns:a16="http://schemas.microsoft.com/office/drawing/2014/main" id="{918092B7-DA2C-42F7-B931-E8A2B67CBFC2}"/>
                    </a:ext>
                  </a:extLst>
                </p:cNvPr>
                <p:cNvSpPr/>
                <p:nvPr/>
              </p:nvSpPr>
              <p:spPr>
                <a:xfrm rot="16200000">
                  <a:off x="2686050" y="1644650"/>
                  <a:ext cx="2457450" cy="895350"/>
                </a:xfrm>
                <a:prstGeom prst="triangle">
                  <a:avLst/>
                </a:pr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2" name="二等辺三角形 431">
                  <a:extLst>
                    <a:ext uri="{FF2B5EF4-FFF2-40B4-BE49-F238E27FC236}">
                      <a16:creationId xmlns:a16="http://schemas.microsoft.com/office/drawing/2014/main" id="{C764BC09-F0F7-45E2-9240-3F4043C2D7C9}"/>
                    </a:ext>
                  </a:extLst>
                </p:cNvPr>
                <p:cNvSpPr/>
                <p:nvPr/>
              </p:nvSpPr>
              <p:spPr>
                <a:xfrm rot="5400000" flipH="1">
                  <a:off x="3625449" y="1644650"/>
                  <a:ext cx="2457450" cy="895350"/>
                </a:xfrm>
                <a:prstGeom prst="triangl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3" name="二等辺三角形 432">
                  <a:extLst>
                    <a:ext uri="{FF2B5EF4-FFF2-40B4-BE49-F238E27FC236}">
                      <a16:creationId xmlns:a16="http://schemas.microsoft.com/office/drawing/2014/main" id="{4252C417-8595-400C-B28B-F1C2349CF2B7}"/>
                    </a:ext>
                  </a:extLst>
                </p:cNvPr>
                <p:cNvSpPr/>
                <p:nvPr/>
              </p:nvSpPr>
              <p:spPr>
                <a:xfrm rot="16200000">
                  <a:off x="2686050" y="4191000"/>
                  <a:ext cx="2457450" cy="895350"/>
                </a:xfrm>
                <a:prstGeom prst="triangl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4" name="二等辺三角形 433">
                  <a:extLst>
                    <a:ext uri="{FF2B5EF4-FFF2-40B4-BE49-F238E27FC236}">
                      <a16:creationId xmlns:a16="http://schemas.microsoft.com/office/drawing/2014/main" id="{A9C800C0-9CB2-49BB-B22B-D093353686EB}"/>
                    </a:ext>
                  </a:extLst>
                </p:cNvPr>
                <p:cNvSpPr/>
                <p:nvPr/>
              </p:nvSpPr>
              <p:spPr>
                <a:xfrm rot="5400000" flipH="1">
                  <a:off x="3625449" y="4191000"/>
                  <a:ext cx="2457450" cy="895350"/>
                </a:xfrm>
                <a:prstGeom prst="triangle">
                  <a:avLst/>
                </a:pr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5" name="フリーフォーム: 図形 434">
                  <a:extLst>
                    <a:ext uri="{FF2B5EF4-FFF2-40B4-BE49-F238E27FC236}">
                      <a16:creationId xmlns:a16="http://schemas.microsoft.com/office/drawing/2014/main" id="{92A99132-5A4B-424E-8EB8-CD99641F0808}"/>
                    </a:ext>
                  </a:extLst>
                </p:cNvPr>
                <p:cNvSpPr/>
                <p:nvPr/>
              </p:nvSpPr>
              <p:spPr>
                <a:xfrm>
                  <a:off x="1895648" y="3419474"/>
                  <a:ext cx="2425700" cy="1223965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  <a:gd name="connsiteX0" fmla="*/ 0 w 2406650"/>
                    <a:gd name="connsiteY0" fmla="*/ 1246026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46026 h 1250950"/>
                    <a:gd name="connsiteX0" fmla="*/ 0 w 2425700"/>
                    <a:gd name="connsiteY0" fmla="*/ 1265727 h 1265727"/>
                    <a:gd name="connsiteX1" fmla="*/ 1587500 w 2425700"/>
                    <a:gd name="connsiteY1" fmla="*/ 1250950 h 1265727"/>
                    <a:gd name="connsiteX2" fmla="*/ 2425700 w 2425700"/>
                    <a:gd name="connsiteY2" fmla="*/ 0 h 1265727"/>
                    <a:gd name="connsiteX3" fmla="*/ 0 w 2425700"/>
                    <a:gd name="connsiteY3" fmla="*/ 1265727 h 1265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25700" h="1265727">
                      <a:moveTo>
                        <a:pt x="0" y="1265727"/>
                      </a:moveTo>
                      <a:lnTo>
                        <a:pt x="1587500" y="1250950"/>
                      </a:lnTo>
                      <a:lnTo>
                        <a:pt x="2425700" y="0"/>
                      </a:lnTo>
                      <a:lnTo>
                        <a:pt x="0" y="1265727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6" name="フリーフォーム: 図形 435">
                  <a:extLst>
                    <a:ext uri="{FF2B5EF4-FFF2-40B4-BE49-F238E27FC236}">
                      <a16:creationId xmlns:a16="http://schemas.microsoft.com/office/drawing/2014/main" id="{710B24D9-BF04-4135-BEFD-2F9D68EE2B0A}"/>
                    </a:ext>
                  </a:extLst>
                </p:cNvPr>
                <p:cNvSpPr/>
                <p:nvPr/>
              </p:nvSpPr>
              <p:spPr>
                <a:xfrm flipH="1">
                  <a:off x="4480211" y="3386882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7" name="フリーフォーム: 図形 436">
                  <a:extLst>
                    <a:ext uri="{FF2B5EF4-FFF2-40B4-BE49-F238E27FC236}">
                      <a16:creationId xmlns:a16="http://schemas.microsoft.com/office/drawing/2014/main" id="{0907370D-2063-4084-96B7-82306D7F94CD}"/>
                    </a:ext>
                  </a:extLst>
                </p:cNvPr>
                <p:cNvSpPr/>
                <p:nvPr/>
              </p:nvSpPr>
              <p:spPr>
                <a:xfrm flipV="1">
                  <a:off x="1895648" y="2109259"/>
                  <a:ext cx="2425700" cy="1223965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  <a:gd name="connsiteX0" fmla="*/ 0 w 2406650"/>
                    <a:gd name="connsiteY0" fmla="*/ 1246026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46026 h 1250950"/>
                    <a:gd name="connsiteX0" fmla="*/ 0 w 2425700"/>
                    <a:gd name="connsiteY0" fmla="*/ 1265727 h 1265727"/>
                    <a:gd name="connsiteX1" fmla="*/ 1587500 w 2425700"/>
                    <a:gd name="connsiteY1" fmla="*/ 1250950 h 1265727"/>
                    <a:gd name="connsiteX2" fmla="*/ 2425700 w 2425700"/>
                    <a:gd name="connsiteY2" fmla="*/ 0 h 1265727"/>
                    <a:gd name="connsiteX3" fmla="*/ 0 w 2425700"/>
                    <a:gd name="connsiteY3" fmla="*/ 1265727 h 1265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25700" h="1265727">
                      <a:moveTo>
                        <a:pt x="0" y="1265727"/>
                      </a:moveTo>
                      <a:lnTo>
                        <a:pt x="1587500" y="1250950"/>
                      </a:lnTo>
                      <a:lnTo>
                        <a:pt x="2425700" y="0"/>
                      </a:lnTo>
                      <a:lnTo>
                        <a:pt x="0" y="1265727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8" name="フリーフォーム: 図形 437">
                  <a:extLst>
                    <a:ext uri="{FF2B5EF4-FFF2-40B4-BE49-F238E27FC236}">
                      <a16:creationId xmlns:a16="http://schemas.microsoft.com/office/drawing/2014/main" id="{A6DE1BD8-F965-4FD5-AD72-3B33C718122E}"/>
                    </a:ext>
                  </a:extLst>
                </p:cNvPr>
                <p:cNvSpPr/>
                <p:nvPr/>
              </p:nvSpPr>
              <p:spPr>
                <a:xfrm flipH="1" flipV="1">
                  <a:off x="4480211" y="2076667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9" name="フリーフォーム: 図形 438">
                  <a:extLst>
                    <a:ext uri="{FF2B5EF4-FFF2-40B4-BE49-F238E27FC236}">
                      <a16:creationId xmlns:a16="http://schemas.microsoft.com/office/drawing/2014/main" id="{33544114-4B0C-4ED8-95EA-619485A1A463}"/>
                    </a:ext>
                  </a:extLst>
                </p:cNvPr>
                <p:cNvSpPr/>
                <p:nvPr/>
              </p:nvSpPr>
              <p:spPr>
                <a:xfrm flipV="1">
                  <a:off x="4508099" y="84836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0" name="フリーフォーム: 図形 439">
                  <a:extLst>
                    <a:ext uri="{FF2B5EF4-FFF2-40B4-BE49-F238E27FC236}">
                      <a16:creationId xmlns:a16="http://schemas.microsoft.com/office/drawing/2014/main" id="{87060128-3669-4093-BE0F-6BDC56D04C8E}"/>
                    </a:ext>
                  </a:extLst>
                </p:cNvPr>
                <p:cNvSpPr/>
                <p:nvPr/>
              </p:nvSpPr>
              <p:spPr>
                <a:xfrm flipH="1" flipV="1">
                  <a:off x="1871749" y="84836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1" name="フリーフォーム: 図形 440">
                  <a:extLst>
                    <a:ext uri="{FF2B5EF4-FFF2-40B4-BE49-F238E27FC236}">
                      <a16:creationId xmlns:a16="http://schemas.microsoft.com/office/drawing/2014/main" id="{8BDADA5F-009B-4C51-A588-6EDFB4D5C61B}"/>
                    </a:ext>
                  </a:extLst>
                </p:cNvPr>
                <p:cNvSpPr/>
                <p:nvPr/>
              </p:nvSpPr>
              <p:spPr>
                <a:xfrm>
                  <a:off x="1895648" y="889634"/>
                  <a:ext cx="2425700" cy="1223965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  <a:gd name="connsiteX0" fmla="*/ 0 w 2406650"/>
                    <a:gd name="connsiteY0" fmla="*/ 1246026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46026 h 1250950"/>
                    <a:gd name="connsiteX0" fmla="*/ 0 w 2425700"/>
                    <a:gd name="connsiteY0" fmla="*/ 1265727 h 1265727"/>
                    <a:gd name="connsiteX1" fmla="*/ 1587500 w 2425700"/>
                    <a:gd name="connsiteY1" fmla="*/ 1250950 h 1265727"/>
                    <a:gd name="connsiteX2" fmla="*/ 2425700 w 2425700"/>
                    <a:gd name="connsiteY2" fmla="*/ 0 h 1265727"/>
                    <a:gd name="connsiteX3" fmla="*/ 0 w 2425700"/>
                    <a:gd name="connsiteY3" fmla="*/ 1265727 h 1265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25700" h="1265727">
                      <a:moveTo>
                        <a:pt x="0" y="1265727"/>
                      </a:moveTo>
                      <a:lnTo>
                        <a:pt x="1587500" y="1250950"/>
                      </a:lnTo>
                      <a:lnTo>
                        <a:pt x="2425700" y="0"/>
                      </a:lnTo>
                      <a:lnTo>
                        <a:pt x="0" y="1265727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2" name="フリーフォーム: 図形 441">
                  <a:extLst>
                    <a:ext uri="{FF2B5EF4-FFF2-40B4-BE49-F238E27FC236}">
                      <a16:creationId xmlns:a16="http://schemas.microsoft.com/office/drawing/2014/main" id="{D09B2FE3-E1D1-49FE-B4B4-34B25FCB1AEE}"/>
                    </a:ext>
                  </a:extLst>
                </p:cNvPr>
                <p:cNvSpPr/>
                <p:nvPr/>
              </p:nvSpPr>
              <p:spPr>
                <a:xfrm flipH="1">
                  <a:off x="4480211" y="857042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3" name="フリーフォーム: 図形 442">
                  <a:extLst>
                    <a:ext uri="{FF2B5EF4-FFF2-40B4-BE49-F238E27FC236}">
                      <a16:creationId xmlns:a16="http://schemas.microsoft.com/office/drawing/2014/main" id="{3DA9B764-9B20-442D-BCAF-564797E985A0}"/>
                    </a:ext>
                  </a:extLst>
                </p:cNvPr>
                <p:cNvSpPr/>
                <p:nvPr/>
              </p:nvSpPr>
              <p:spPr>
                <a:xfrm>
                  <a:off x="4508099" y="4614178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4" name="フリーフォーム: 図形 443">
                  <a:extLst>
                    <a:ext uri="{FF2B5EF4-FFF2-40B4-BE49-F238E27FC236}">
                      <a16:creationId xmlns:a16="http://schemas.microsoft.com/office/drawing/2014/main" id="{C91A3CE1-6F06-4032-A1F6-3A89383797EF}"/>
                    </a:ext>
                  </a:extLst>
                </p:cNvPr>
                <p:cNvSpPr/>
                <p:nvPr/>
              </p:nvSpPr>
              <p:spPr>
                <a:xfrm flipH="1">
                  <a:off x="1871749" y="4614178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45" name="フリーフォーム: 図形 444">
                  <a:extLst>
                    <a:ext uri="{FF2B5EF4-FFF2-40B4-BE49-F238E27FC236}">
                      <a16:creationId xmlns:a16="http://schemas.microsoft.com/office/drawing/2014/main" id="{B5C9E007-5918-4BD2-8F63-563ADDE8B702}"/>
                    </a:ext>
                  </a:extLst>
                </p:cNvPr>
                <p:cNvSpPr/>
                <p:nvPr/>
              </p:nvSpPr>
              <p:spPr>
                <a:xfrm flipV="1">
                  <a:off x="1895648" y="4615237"/>
                  <a:ext cx="2425700" cy="1223965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  <a:gd name="connsiteX0" fmla="*/ 0 w 2406650"/>
                    <a:gd name="connsiteY0" fmla="*/ 1246026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46026 h 1250950"/>
                    <a:gd name="connsiteX0" fmla="*/ 0 w 2425700"/>
                    <a:gd name="connsiteY0" fmla="*/ 1265727 h 1265727"/>
                    <a:gd name="connsiteX1" fmla="*/ 1587500 w 2425700"/>
                    <a:gd name="connsiteY1" fmla="*/ 1250950 h 1265727"/>
                    <a:gd name="connsiteX2" fmla="*/ 2425700 w 2425700"/>
                    <a:gd name="connsiteY2" fmla="*/ 0 h 1265727"/>
                    <a:gd name="connsiteX3" fmla="*/ 0 w 2425700"/>
                    <a:gd name="connsiteY3" fmla="*/ 1265727 h 1265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25700" h="1265727">
                      <a:moveTo>
                        <a:pt x="0" y="1265727"/>
                      </a:moveTo>
                      <a:lnTo>
                        <a:pt x="1587500" y="1250950"/>
                      </a:lnTo>
                      <a:lnTo>
                        <a:pt x="2425700" y="0"/>
                      </a:lnTo>
                      <a:lnTo>
                        <a:pt x="0" y="1265727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6" name="フリーフォーム: 図形 445">
                  <a:extLst>
                    <a:ext uri="{FF2B5EF4-FFF2-40B4-BE49-F238E27FC236}">
                      <a16:creationId xmlns:a16="http://schemas.microsoft.com/office/drawing/2014/main" id="{6DACE79F-58AF-4055-8C9C-CA705CB23F88}"/>
                    </a:ext>
                  </a:extLst>
                </p:cNvPr>
                <p:cNvSpPr/>
                <p:nvPr/>
              </p:nvSpPr>
              <p:spPr>
                <a:xfrm flipH="1" flipV="1">
                  <a:off x="4480211" y="4582645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7" name="フリーフォーム: 図形 446">
                  <a:extLst>
                    <a:ext uri="{FF2B5EF4-FFF2-40B4-BE49-F238E27FC236}">
                      <a16:creationId xmlns:a16="http://schemas.microsoft.com/office/drawing/2014/main" id="{97024270-AECF-4EE2-AF5E-12D5281DD502}"/>
                    </a:ext>
                  </a:extLst>
                </p:cNvPr>
                <p:cNvSpPr/>
                <p:nvPr/>
              </p:nvSpPr>
              <p:spPr>
                <a:xfrm flipV="1">
                  <a:off x="1762298" y="823168"/>
                  <a:ext cx="5272699" cy="5067300"/>
                </a:xfrm>
                <a:custGeom>
                  <a:avLst/>
                  <a:gdLst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260636 w 5272699"/>
                    <a:gd name="connsiteY3" fmla="*/ 1116852 h 5067300"/>
                    <a:gd name="connsiteX4" fmla="*/ 967692 w 5272699"/>
                    <a:gd name="connsiteY4" fmla="*/ 66358 h 5067300"/>
                    <a:gd name="connsiteX5" fmla="*/ 2320629 w 5272699"/>
                    <a:gd name="connsiteY5" fmla="*/ 66358 h 5067300"/>
                    <a:gd name="connsiteX6" fmla="*/ 3573709 w 5272699"/>
                    <a:gd name="connsiteY6" fmla="*/ 1202690 h 5067300"/>
                    <a:gd name="connsiteX7" fmla="*/ 2870984 w 5272699"/>
                    <a:gd name="connsiteY7" fmla="*/ 158631 h 5067300"/>
                    <a:gd name="connsiteX8" fmla="*/ 4918359 w 5272699"/>
                    <a:gd name="connsiteY8" fmla="*/ 1202690 h 5067300"/>
                    <a:gd name="connsiteX9" fmla="*/ 354340 w 5272699"/>
                    <a:gd name="connsiteY9" fmla="*/ 1202690 h 5067300"/>
                    <a:gd name="connsiteX10" fmla="*/ 2401715 w 5272699"/>
                    <a:gd name="connsiteY10" fmla="*/ 158631 h 5067300"/>
                    <a:gd name="connsiteX11" fmla="*/ 1698990 w 5272699"/>
                    <a:gd name="connsiteY11" fmla="*/ 1202690 h 5067300"/>
                    <a:gd name="connsiteX12" fmla="*/ 2870984 w 5272699"/>
                    <a:gd name="connsiteY12" fmla="*/ 2375337 h 5067300"/>
                    <a:gd name="connsiteX13" fmla="*/ 3573709 w 5272699"/>
                    <a:gd name="connsiteY13" fmla="*/ 1331278 h 5067300"/>
                    <a:gd name="connsiteX14" fmla="*/ 4918359 w 5272699"/>
                    <a:gd name="connsiteY14" fmla="*/ 1331278 h 5067300"/>
                    <a:gd name="connsiteX15" fmla="*/ 2401715 w 5272699"/>
                    <a:gd name="connsiteY15" fmla="*/ 2375337 h 5067300"/>
                    <a:gd name="connsiteX16" fmla="*/ 354340 w 5272699"/>
                    <a:gd name="connsiteY16" fmla="*/ 1331278 h 5067300"/>
                    <a:gd name="connsiteX17" fmla="*/ 1698990 w 5272699"/>
                    <a:gd name="connsiteY17" fmla="*/ 1331278 h 5067300"/>
                    <a:gd name="connsiteX18" fmla="*/ 2705468 w 5272699"/>
                    <a:gd name="connsiteY18" fmla="*/ 2384147 h 5067300"/>
                    <a:gd name="connsiteX19" fmla="*/ 2705468 w 5272699"/>
                    <a:gd name="connsiteY19" fmla="*/ 149821 h 5067300"/>
                    <a:gd name="connsiteX20" fmla="*/ 3457397 w 5272699"/>
                    <a:gd name="connsiteY20" fmla="*/ 1266984 h 5067300"/>
                    <a:gd name="connsiteX21" fmla="*/ 2567231 w 5272699"/>
                    <a:gd name="connsiteY21" fmla="*/ 2384147 h 5067300"/>
                    <a:gd name="connsiteX22" fmla="*/ 1815302 w 5272699"/>
                    <a:gd name="connsiteY22" fmla="*/ 1266984 h 5067300"/>
                    <a:gd name="connsiteX23" fmla="*/ 2567231 w 5272699"/>
                    <a:gd name="connsiteY23" fmla="*/ 149821 h 5067300"/>
                    <a:gd name="connsiteX24" fmla="*/ 2952070 w 5272699"/>
                    <a:gd name="connsiteY24" fmla="*/ 2467610 h 5067300"/>
                    <a:gd name="connsiteX25" fmla="*/ 5012063 w 5272699"/>
                    <a:gd name="connsiteY25" fmla="*/ 1417116 h 5067300"/>
                    <a:gd name="connsiteX26" fmla="*/ 4305007 w 5272699"/>
                    <a:gd name="connsiteY26" fmla="*/ 2467610 h 5067300"/>
                    <a:gd name="connsiteX27" fmla="*/ 967692 w 5272699"/>
                    <a:gd name="connsiteY27" fmla="*/ 2467610 h 5067300"/>
                    <a:gd name="connsiteX28" fmla="*/ 260636 w 5272699"/>
                    <a:gd name="connsiteY28" fmla="*/ 1417116 h 5067300"/>
                    <a:gd name="connsiteX29" fmla="*/ 2320629 w 5272699"/>
                    <a:gd name="connsiteY29" fmla="*/ 2467610 h 5067300"/>
                    <a:gd name="connsiteX30" fmla="*/ 5012063 w 5272699"/>
                    <a:gd name="connsiteY30" fmla="*/ 3650502 h 5067300"/>
                    <a:gd name="connsiteX31" fmla="*/ 2952070 w 5272699"/>
                    <a:gd name="connsiteY31" fmla="*/ 2600008 h 5067300"/>
                    <a:gd name="connsiteX32" fmla="*/ 4305007 w 5272699"/>
                    <a:gd name="connsiteY32" fmla="*/ 2600008 h 5067300"/>
                    <a:gd name="connsiteX33" fmla="*/ 260636 w 5272699"/>
                    <a:gd name="connsiteY33" fmla="*/ 3650502 h 5067300"/>
                    <a:gd name="connsiteX34" fmla="*/ 967692 w 5272699"/>
                    <a:gd name="connsiteY34" fmla="*/ 2600008 h 5067300"/>
                    <a:gd name="connsiteX35" fmla="*/ 2320629 w 5272699"/>
                    <a:gd name="connsiteY35" fmla="*/ 2600008 h 5067300"/>
                    <a:gd name="connsiteX36" fmla="*/ 5204299 w 5272699"/>
                    <a:gd name="connsiteY36" fmla="*/ 3699010 h 5067300"/>
                    <a:gd name="connsiteX37" fmla="*/ 4419930 w 5272699"/>
                    <a:gd name="connsiteY37" fmla="*/ 2533650 h 5067300"/>
                    <a:gd name="connsiteX38" fmla="*/ 4420144 w 5272699"/>
                    <a:gd name="connsiteY38" fmla="*/ 2533650 h 5067300"/>
                    <a:gd name="connsiteX39" fmla="*/ 5204299 w 5272699"/>
                    <a:gd name="connsiteY39" fmla="*/ 1368608 h 5067300"/>
                    <a:gd name="connsiteX40" fmla="*/ 5204299 w 5272699"/>
                    <a:gd name="connsiteY40" fmla="*/ 2533650 h 5067300"/>
                    <a:gd name="connsiteX41" fmla="*/ 68400 w 5272699"/>
                    <a:gd name="connsiteY41" fmla="*/ 3699010 h 5067300"/>
                    <a:gd name="connsiteX42" fmla="*/ 68400 w 5272699"/>
                    <a:gd name="connsiteY42" fmla="*/ 2533650 h 5067300"/>
                    <a:gd name="connsiteX43" fmla="*/ 68400 w 5272699"/>
                    <a:gd name="connsiteY43" fmla="*/ 1368608 h 5067300"/>
                    <a:gd name="connsiteX44" fmla="*/ 852555 w 5272699"/>
                    <a:gd name="connsiteY44" fmla="*/ 2533650 h 5067300"/>
                    <a:gd name="connsiteX45" fmla="*/ 852769 w 5272699"/>
                    <a:gd name="connsiteY45" fmla="*/ 2533650 h 5067300"/>
                    <a:gd name="connsiteX46" fmla="*/ 3573709 w 5272699"/>
                    <a:gd name="connsiteY46" fmla="*/ 3736340 h 5067300"/>
                    <a:gd name="connsiteX47" fmla="*/ 2870984 w 5272699"/>
                    <a:gd name="connsiteY47" fmla="*/ 2692281 h 5067300"/>
                    <a:gd name="connsiteX48" fmla="*/ 4918359 w 5272699"/>
                    <a:gd name="connsiteY48" fmla="*/ 3736340 h 5067300"/>
                    <a:gd name="connsiteX49" fmla="*/ 354340 w 5272699"/>
                    <a:gd name="connsiteY49" fmla="*/ 3736340 h 5067300"/>
                    <a:gd name="connsiteX50" fmla="*/ 2401715 w 5272699"/>
                    <a:gd name="connsiteY50" fmla="*/ 2692281 h 5067300"/>
                    <a:gd name="connsiteX51" fmla="*/ 1698990 w 5272699"/>
                    <a:gd name="connsiteY51" fmla="*/ 3736340 h 5067300"/>
                    <a:gd name="connsiteX52" fmla="*/ 2870984 w 5272699"/>
                    <a:gd name="connsiteY52" fmla="*/ 4908987 h 5067300"/>
                    <a:gd name="connsiteX53" fmla="*/ 3573709 w 5272699"/>
                    <a:gd name="connsiteY53" fmla="*/ 3864928 h 5067300"/>
                    <a:gd name="connsiteX54" fmla="*/ 4918359 w 5272699"/>
                    <a:gd name="connsiteY54" fmla="*/ 3864928 h 5067300"/>
                    <a:gd name="connsiteX55" fmla="*/ 2401715 w 5272699"/>
                    <a:gd name="connsiteY55" fmla="*/ 4908987 h 5067300"/>
                    <a:gd name="connsiteX56" fmla="*/ 354340 w 5272699"/>
                    <a:gd name="connsiteY56" fmla="*/ 3864928 h 5067300"/>
                    <a:gd name="connsiteX57" fmla="*/ 1698990 w 5272699"/>
                    <a:gd name="connsiteY57" fmla="*/ 3864928 h 5067300"/>
                    <a:gd name="connsiteX58" fmla="*/ 2705468 w 5272699"/>
                    <a:gd name="connsiteY58" fmla="*/ 4917797 h 5067300"/>
                    <a:gd name="connsiteX59" fmla="*/ 2705468 w 5272699"/>
                    <a:gd name="connsiteY59" fmla="*/ 2683471 h 5067300"/>
                    <a:gd name="connsiteX60" fmla="*/ 3457397 w 5272699"/>
                    <a:gd name="connsiteY60" fmla="*/ 3800634 h 5067300"/>
                    <a:gd name="connsiteX61" fmla="*/ 2567231 w 5272699"/>
                    <a:gd name="connsiteY61" fmla="*/ 4917797 h 5067300"/>
                    <a:gd name="connsiteX62" fmla="*/ 1815302 w 5272699"/>
                    <a:gd name="connsiteY62" fmla="*/ 3800634 h 5067300"/>
                    <a:gd name="connsiteX63" fmla="*/ 2567231 w 5272699"/>
                    <a:gd name="connsiteY63" fmla="*/ 2683471 h 5067300"/>
                    <a:gd name="connsiteX64" fmla="*/ 2952070 w 5272699"/>
                    <a:gd name="connsiteY64" fmla="*/ 5001260 h 5067300"/>
                    <a:gd name="connsiteX65" fmla="*/ 5012063 w 5272699"/>
                    <a:gd name="connsiteY65" fmla="*/ 3950766 h 5067300"/>
                    <a:gd name="connsiteX66" fmla="*/ 4305007 w 5272699"/>
                    <a:gd name="connsiteY66" fmla="*/ 5001260 h 5067300"/>
                    <a:gd name="connsiteX67" fmla="*/ 967692 w 5272699"/>
                    <a:gd name="connsiteY67" fmla="*/ 5001260 h 5067300"/>
                    <a:gd name="connsiteX68" fmla="*/ 260636 w 5272699"/>
                    <a:gd name="connsiteY68" fmla="*/ 3950766 h 5067300"/>
                    <a:gd name="connsiteX69" fmla="*/ 2320629 w 5272699"/>
                    <a:gd name="connsiteY69" fmla="*/ 5001260 h 5067300"/>
                    <a:gd name="connsiteX70" fmla="*/ 0 w 5272699"/>
                    <a:gd name="connsiteY70" fmla="*/ 5067300 h 5067300"/>
                    <a:gd name="connsiteX71" fmla="*/ 68400 w 5272699"/>
                    <a:gd name="connsiteY71" fmla="*/ 5067300 h 5067300"/>
                    <a:gd name="connsiteX72" fmla="*/ 68400 w 5272699"/>
                    <a:gd name="connsiteY72" fmla="*/ 3902258 h 5067300"/>
                    <a:gd name="connsiteX73" fmla="*/ 852555 w 5272699"/>
                    <a:gd name="connsiteY73" fmla="*/ 5067300 h 5067300"/>
                    <a:gd name="connsiteX74" fmla="*/ 4420144 w 5272699"/>
                    <a:gd name="connsiteY74" fmla="*/ 5067300 h 5067300"/>
                    <a:gd name="connsiteX75" fmla="*/ 5204299 w 5272699"/>
                    <a:gd name="connsiteY75" fmla="*/ 3902258 h 5067300"/>
                    <a:gd name="connsiteX76" fmla="*/ 5204299 w 5272699"/>
                    <a:gd name="connsiteY76" fmla="*/ 5067300 h 5067300"/>
                    <a:gd name="connsiteX77" fmla="*/ 5272699 w 5272699"/>
                    <a:gd name="connsiteY77" fmla="*/ 5067300 h 5067300"/>
                    <a:gd name="connsiteX78" fmla="*/ 5272699 w 5272699"/>
                    <a:gd name="connsiteY78" fmla="*/ 3800634 h 5067300"/>
                    <a:gd name="connsiteX79" fmla="*/ 5272699 w 5272699"/>
                    <a:gd name="connsiteY79" fmla="*/ 2533650 h 5067300"/>
                    <a:gd name="connsiteX80" fmla="*/ 5272699 w 5272699"/>
                    <a:gd name="connsiteY80" fmla="*/ 1266984 h 5067300"/>
                    <a:gd name="connsiteX81" fmla="*/ 5272699 w 5272699"/>
                    <a:gd name="connsiteY81" fmla="*/ 0 h 5067300"/>
                    <a:gd name="connsiteX82" fmla="*/ 5204299 w 5272699"/>
                    <a:gd name="connsiteY82" fmla="*/ 0 h 5067300"/>
                    <a:gd name="connsiteX83" fmla="*/ 5204299 w 5272699"/>
                    <a:gd name="connsiteY83" fmla="*/ 1165360 h 5067300"/>
                    <a:gd name="connsiteX84" fmla="*/ 4419930 w 5272699"/>
                    <a:gd name="connsiteY84" fmla="*/ 0 h 5067300"/>
                    <a:gd name="connsiteX85" fmla="*/ 852769 w 5272699"/>
                    <a:gd name="connsiteY85" fmla="*/ 0 h 5067300"/>
                    <a:gd name="connsiteX86" fmla="*/ 68400 w 5272699"/>
                    <a:gd name="connsiteY86" fmla="*/ 1165360 h 5067300"/>
                    <a:gd name="connsiteX87" fmla="*/ 68400 w 5272699"/>
                    <a:gd name="connsiteY87" fmla="*/ 0 h 5067300"/>
                    <a:gd name="connsiteX88" fmla="*/ 0 w 5272699"/>
                    <a:gd name="connsiteY88" fmla="*/ 0 h 5067300"/>
                    <a:gd name="connsiteX89" fmla="*/ 0 w 5272699"/>
                    <a:gd name="connsiteY89" fmla="*/ 1266984 h 5067300"/>
                    <a:gd name="connsiteX90" fmla="*/ 0 w 5272699"/>
                    <a:gd name="connsiteY90" fmla="*/ 2533650 h 5067300"/>
                    <a:gd name="connsiteX91" fmla="*/ 0 w 5272699"/>
                    <a:gd name="connsiteY91" fmla="*/ 3800634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2533650 h 5067300"/>
                    <a:gd name="connsiteX53" fmla="*/ 5204299 w 5272699"/>
                    <a:gd name="connsiteY53" fmla="*/ 3699010 h 5067300"/>
                    <a:gd name="connsiteX54" fmla="*/ 68400 w 5272699"/>
                    <a:gd name="connsiteY54" fmla="*/ 3699010 h 5067300"/>
                    <a:gd name="connsiteX55" fmla="*/ 68400 w 5272699"/>
                    <a:gd name="connsiteY55" fmla="*/ 1368608 h 5067300"/>
                    <a:gd name="connsiteX56" fmla="*/ 852555 w 5272699"/>
                    <a:gd name="connsiteY56" fmla="*/ 2533650 h 5067300"/>
                    <a:gd name="connsiteX57" fmla="*/ 852769 w 5272699"/>
                    <a:gd name="connsiteY57" fmla="*/ 2533650 h 5067300"/>
                    <a:gd name="connsiteX58" fmla="*/ 68400 w 5272699"/>
                    <a:gd name="connsiteY58" fmla="*/ 3699010 h 5067300"/>
                    <a:gd name="connsiteX59" fmla="*/ 3573709 w 5272699"/>
                    <a:gd name="connsiteY59" fmla="*/ 3736340 h 5067300"/>
                    <a:gd name="connsiteX60" fmla="*/ 2870984 w 5272699"/>
                    <a:gd name="connsiteY60" fmla="*/ 2692281 h 5067300"/>
                    <a:gd name="connsiteX61" fmla="*/ 4918359 w 5272699"/>
                    <a:gd name="connsiteY61" fmla="*/ 3736340 h 5067300"/>
                    <a:gd name="connsiteX62" fmla="*/ 3573709 w 5272699"/>
                    <a:gd name="connsiteY62" fmla="*/ 3736340 h 5067300"/>
                    <a:gd name="connsiteX63" fmla="*/ 354340 w 5272699"/>
                    <a:gd name="connsiteY63" fmla="*/ 3736340 h 5067300"/>
                    <a:gd name="connsiteX64" fmla="*/ 2401715 w 5272699"/>
                    <a:gd name="connsiteY64" fmla="*/ 2692281 h 5067300"/>
                    <a:gd name="connsiteX65" fmla="*/ 1698990 w 5272699"/>
                    <a:gd name="connsiteY65" fmla="*/ 3736340 h 5067300"/>
                    <a:gd name="connsiteX66" fmla="*/ 354340 w 5272699"/>
                    <a:gd name="connsiteY66" fmla="*/ 3736340 h 5067300"/>
                    <a:gd name="connsiteX67" fmla="*/ 2870984 w 5272699"/>
                    <a:gd name="connsiteY67" fmla="*/ 4908987 h 5067300"/>
                    <a:gd name="connsiteX68" fmla="*/ 3573709 w 5272699"/>
                    <a:gd name="connsiteY68" fmla="*/ 3864928 h 5067300"/>
                    <a:gd name="connsiteX69" fmla="*/ 4918359 w 5272699"/>
                    <a:gd name="connsiteY69" fmla="*/ 3864928 h 5067300"/>
                    <a:gd name="connsiteX70" fmla="*/ 2870984 w 5272699"/>
                    <a:gd name="connsiteY70" fmla="*/ 4908987 h 5067300"/>
                    <a:gd name="connsiteX71" fmla="*/ 2401715 w 5272699"/>
                    <a:gd name="connsiteY71" fmla="*/ 4908987 h 5067300"/>
                    <a:gd name="connsiteX72" fmla="*/ 354340 w 5272699"/>
                    <a:gd name="connsiteY72" fmla="*/ 3864928 h 5067300"/>
                    <a:gd name="connsiteX73" fmla="*/ 1698990 w 5272699"/>
                    <a:gd name="connsiteY73" fmla="*/ 3864928 h 5067300"/>
                    <a:gd name="connsiteX74" fmla="*/ 2401715 w 5272699"/>
                    <a:gd name="connsiteY74" fmla="*/ 4908987 h 5067300"/>
                    <a:gd name="connsiteX75" fmla="*/ 2705468 w 5272699"/>
                    <a:gd name="connsiteY75" fmla="*/ 4917797 h 5067300"/>
                    <a:gd name="connsiteX76" fmla="*/ 2705468 w 5272699"/>
                    <a:gd name="connsiteY76" fmla="*/ 2683471 h 5067300"/>
                    <a:gd name="connsiteX77" fmla="*/ 3457397 w 5272699"/>
                    <a:gd name="connsiteY77" fmla="*/ 3800634 h 5067300"/>
                    <a:gd name="connsiteX78" fmla="*/ 2705468 w 5272699"/>
                    <a:gd name="connsiteY78" fmla="*/ 4917797 h 5067300"/>
                    <a:gd name="connsiteX79" fmla="*/ 2567231 w 5272699"/>
                    <a:gd name="connsiteY79" fmla="*/ 4917797 h 5067300"/>
                    <a:gd name="connsiteX80" fmla="*/ 1815302 w 5272699"/>
                    <a:gd name="connsiteY80" fmla="*/ 3800634 h 5067300"/>
                    <a:gd name="connsiteX81" fmla="*/ 2567231 w 5272699"/>
                    <a:gd name="connsiteY81" fmla="*/ 2683471 h 5067300"/>
                    <a:gd name="connsiteX82" fmla="*/ 2567231 w 5272699"/>
                    <a:gd name="connsiteY82" fmla="*/ 4917797 h 5067300"/>
                    <a:gd name="connsiteX83" fmla="*/ 2952070 w 5272699"/>
                    <a:gd name="connsiteY83" fmla="*/ 5001260 h 5067300"/>
                    <a:gd name="connsiteX84" fmla="*/ 5012063 w 5272699"/>
                    <a:gd name="connsiteY84" fmla="*/ 3950766 h 5067300"/>
                    <a:gd name="connsiteX85" fmla="*/ 4305007 w 5272699"/>
                    <a:gd name="connsiteY85" fmla="*/ 5001260 h 5067300"/>
                    <a:gd name="connsiteX86" fmla="*/ 2952070 w 5272699"/>
                    <a:gd name="connsiteY86" fmla="*/ 5001260 h 5067300"/>
                    <a:gd name="connsiteX87" fmla="*/ 967692 w 5272699"/>
                    <a:gd name="connsiteY87" fmla="*/ 5001260 h 5067300"/>
                    <a:gd name="connsiteX88" fmla="*/ 260636 w 5272699"/>
                    <a:gd name="connsiteY88" fmla="*/ 3950766 h 5067300"/>
                    <a:gd name="connsiteX89" fmla="*/ 2320629 w 5272699"/>
                    <a:gd name="connsiteY89" fmla="*/ 5001260 h 5067300"/>
                    <a:gd name="connsiteX90" fmla="*/ 967692 w 5272699"/>
                    <a:gd name="connsiteY90" fmla="*/ 5001260 h 5067300"/>
                    <a:gd name="connsiteX91" fmla="*/ 0 w 5272699"/>
                    <a:gd name="connsiteY91" fmla="*/ 5067300 h 5067300"/>
                    <a:gd name="connsiteX92" fmla="*/ 68400 w 5272699"/>
                    <a:gd name="connsiteY92" fmla="*/ 5067300 h 5067300"/>
                    <a:gd name="connsiteX93" fmla="*/ 68400 w 5272699"/>
                    <a:gd name="connsiteY93" fmla="*/ 3902258 h 5067300"/>
                    <a:gd name="connsiteX94" fmla="*/ 852555 w 5272699"/>
                    <a:gd name="connsiteY94" fmla="*/ 5067300 h 5067300"/>
                    <a:gd name="connsiteX95" fmla="*/ 4420144 w 5272699"/>
                    <a:gd name="connsiteY95" fmla="*/ 5067300 h 5067300"/>
                    <a:gd name="connsiteX96" fmla="*/ 5204299 w 5272699"/>
                    <a:gd name="connsiteY96" fmla="*/ 3902258 h 5067300"/>
                    <a:gd name="connsiteX97" fmla="*/ 5204299 w 5272699"/>
                    <a:gd name="connsiteY97" fmla="*/ 5067300 h 5067300"/>
                    <a:gd name="connsiteX98" fmla="*/ 5272699 w 5272699"/>
                    <a:gd name="connsiteY98" fmla="*/ 5067300 h 5067300"/>
                    <a:gd name="connsiteX99" fmla="*/ 5272699 w 5272699"/>
                    <a:gd name="connsiteY99" fmla="*/ 3800634 h 5067300"/>
                    <a:gd name="connsiteX100" fmla="*/ 5272699 w 5272699"/>
                    <a:gd name="connsiteY100" fmla="*/ 2533650 h 5067300"/>
                    <a:gd name="connsiteX101" fmla="*/ 5272699 w 5272699"/>
                    <a:gd name="connsiteY101" fmla="*/ 1266984 h 5067300"/>
                    <a:gd name="connsiteX102" fmla="*/ 5272699 w 5272699"/>
                    <a:gd name="connsiteY102" fmla="*/ 0 h 5067300"/>
                    <a:gd name="connsiteX103" fmla="*/ 5204299 w 5272699"/>
                    <a:gd name="connsiteY103" fmla="*/ 0 h 5067300"/>
                    <a:gd name="connsiteX104" fmla="*/ 5204299 w 5272699"/>
                    <a:gd name="connsiteY104" fmla="*/ 1165360 h 5067300"/>
                    <a:gd name="connsiteX105" fmla="*/ 4419930 w 5272699"/>
                    <a:gd name="connsiteY105" fmla="*/ 0 h 5067300"/>
                    <a:gd name="connsiteX106" fmla="*/ 852769 w 5272699"/>
                    <a:gd name="connsiteY106" fmla="*/ 0 h 5067300"/>
                    <a:gd name="connsiteX107" fmla="*/ 68400 w 5272699"/>
                    <a:gd name="connsiteY107" fmla="*/ 1165360 h 5067300"/>
                    <a:gd name="connsiteX108" fmla="*/ 68400 w 5272699"/>
                    <a:gd name="connsiteY108" fmla="*/ 0 h 5067300"/>
                    <a:gd name="connsiteX109" fmla="*/ 0 w 5272699"/>
                    <a:gd name="connsiteY109" fmla="*/ 0 h 5067300"/>
                    <a:gd name="connsiteX110" fmla="*/ 0 w 5272699"/>
                    <a:gd name="connsiteY110" fmla="*/ 1266984 h 5067300"/>
                    <a:gd name="connsiteX111" fmla="*/ 0 w 5272699"/>
                    <a:gd name="connsiteY111" fmla="*/ 2533650 h 5067300"/>
                    <a:gd name="connsiteX112" fmla="*/ 0 w 5272699"/>
                    <a:gd name="connsiteY112" fmla="*/ 3800634 h 5067300"/>
                    <a:gd name="connsiteX113" fmla="*/ 0 w 5272699"/>
                    <a:gd name="connsiteY113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2533650 h 5067300"/>
                    <a:gd name="connsiteX53" fmla="*/ 5204299 w 5272699"/>
                    <a:gd name="connsiteY53" fmla="*/ 3699010 h 5067300"/>
                    <a:gd name="connsiteX54" fmla="*/ 68400 w 5272699"/>
                    <a:gd name="connsiteY54" fmla="*/ 3699010 h 5067300"/>
                    <a:gd name="connsiteX55" fmla="*/ 68400 w 5272699"/>
                    <a:gd name="connsiteY55" fmla="*/ 1368608 h 5067300"/>
                    <a:gd name="connsiteX56" fmla="*/ 852555 w 5272699"/>
                    <a:gd name="connsiteY56" fmla="*/ 2533650 h 5067300"/>
                    <a:gd name="connsiteX57" fmla="*/ 852769 w 5272699"/>
                    <a:gd name="connsiteY57" fmla="*/ 2533650 h 5067300"/>
                    <a:gd name="connsiteX58" fmla="*/ 68400 w 5272699"/>
                    <a:gd name="connsiteY58" fmla="*/ 3699010 h 5067300"/>
                    <a:gd name="connsiteX59" fmla="*/ 3573709 w 5272699"/>
                    <a:gd name="connsiteY59" fmla="*/ 3736340 h 5067300"/>
                    <a:gd name="connsiteX60" fmla="*/ 2870984 w 5272699"/>
                    <a:gd name="connsiteY60" fmla="*/ 2692281 h 5067300"/>
                    <a:gd name="connsiteX61" fmla="*/ 4918359 w 5272699"/>
                    <a:gd name="connsiteY61" fmla="*/ 3736340 h 5067300"/>
                    <a:gd name="connsiteX62" fmla="*/ 3573709 w 5272699"/>
                    <a:gd name="connsiteY62" fmla="*/ 3736340 h 5067300"/>
                    <a:gd name="connsiteX63" fmla="*/ 354340 w 5272699"/>
                    <a:gd name="connsiteY63" fmla="*/ 3736340 h 5067300"/>
                    <a:gd name="connsiteX64" fmla="*/ 2401715 w 5272699"/>
                    <a:gd name="connsiteY64" fmla="*/ 2692281 h 5067300"/>
                    <a:gd name="connsiteX65" fmla="*/ 1698990 w 5272699"/>
                    <a:gd name="connsiteY65" fmla="*/ 3736340 h 5067300"/>
                    <a:gd name="connsiteX66" fmla="*/ 354340 w 5272699"/>
                    <a:gd name="connsiteY66" fmla="*/ 3736340 h 5067300"/>
                    <a:gd name="connsiteX67" fmla="*/ 2870984 w 5272699"/>
                    <a:gd name="connsiteY67" fmla="*/ 4908987 h 5067300"/>
                    <a:gd name="connsiteX68" fmla="*/ 3573709 w 5272699"/>
                    <a:gd name="connsiteY68" fmla="*/ 3864928 h 5067300"/>
                    <a:gd name="connsiteX69" fmla="*/ 4918359 w 5272699"/>
                    <a:gd name="connsiteY69" fmla="*/ 3864928 h 5067300"/>
                    <a:gd name="connsiteX70" fmla="*/ 2870984 w 5272699"/>
                    <a:gd name="connsiteY70" fmla="*/ 4908987 h 5067300"/>
                    <a:gd name="connsiteX71" fmla="*/ 2401715 w 5272699"/>
                    <a:gd name="connsiteY71" fmla="*/ 4908987 h 5067300"/>
                    <a:gd name="connsiteX72" fmla="*/ 354340 w 5272699"/>
                    <a:gd name="connsiteY72" fmla="*/ 3864928 h 5067300"/>
                    <a:gd name="connsiteX73" fmla="*/ 1698990 w 5272699"/>
                    <a:gd name="connsiteY73" fmla="*/ 3864928 h 5067300"/>
                    <a:gd name="connsiteX74" fmla="*/ 2401715 w 5272699"/>
                    <a:gd name="connsiteY74" fmla="*/ 4908987 h 5067300"/>
                    <a:gd name="connsiteX75" fmla="*/ 2705468 w 5272699"/>
                    <a:gd name="connsiteY75" fmla="*/ 4917797 h 5067300"/>
                    <a:gd name="connsiteX76" fmla="*/ 2705468 w 5272699"/>
                    <a:gd name="connsiteY76" fmla="*/ 2683471 h 5067300"/>
                    <a:gd name="connsiteX77" fmla="*/ 3457397 w 5272699"/>
                    <a:gd name="connsiteY77" fmla="*/ 3800634 h 5067300"/>
                    <a:gd name="connsiteX78" fmla="*/ 2705468 w 5272699"/>
                    <a:gd name="connsiteY78" fmla="*/ 4917797 h 5067300"/>
                    <a:gd name="connsiteX79" fmla="*/ 2567231 w 5272699"/>
                    <a:gd name="connsiteY79" fmla="*/ 4917797 h 5067300"/>
                    <a:gd name="connsiteX80" fmla="*/ 1815302 w 5272699"/>
                    <a:gd name="connsiteY80" fmla="*/ 3800634 h 5067300"/>
                    <a:gd name="connsiteX81" fmla="*/ 2567231 w 5272699"/>
                    <a:gd name="connsiteY81" fmla="*/ 2683471 h 5067300"/>
                    <a:gd name="connsiteX82" fmla="*/ 2567231 w 5272699"/>
                    <a:gd name="connsiteY82" fmla="*/ 4917797 h 5067300"/>
                    <a:gd name="connsiteX83" fmla="*/ 2952070 w 5272699"/>
                    <a:gd name="connsiteY83" fmla="*/ 5001260 h 5067300"/>
                    <a:gd name="connsiteX84" fmla="*/ 5012063 w 5272699"/>
                    <a:gd name="connsiteY84" fmla="*/ 3950766 h 5067300"/>
                    <a:gd name="connsiteX85" fmla="*/ 4305007 w 5272699"/>
                    <a:gd name="connsiteY85" fmla="*/ 5001260 h 5067300"/>
                    <a:gd name="connsiteX86" fmla="*/ 2952070 w 5272699"/>
                    <a:gd name="connsiteY86" fmla="*/ 5001260 h 5067300"/>
                    <a:gd name="connsiteX87" fmla="*/ 967692 w 5272699"/>
                    <a:gd name="connsiteY87" fmla="*/ 5001260 h 5067300"/>
                    <a:gd name="connsiteX88" fmla="*/ 260636 w 5272699"/>
                    <a:gd name="connsiteY88" fmla="*/ 3950766 h 5067300"/>
                    <a:gd name="connsiteX89" fmla="*/ 2320629 w 5272699"/>
                    <a:gd name="connsiteY89" fmla="*/ 5001260 h 5067300"/>
                    <a:gd name="connsiteX90" fmla="*/ 967692 w 5272699"/>
                    <a:gd name="connsiteY90" fmla="*/ 5001260 h 5067300"/>
                    <a:gd name="connsiteX91" fmla="*/ 0 w 5272699"/>
                    <a:gd name="connsiteY91" fmla="*/ 5067300 h 5067300"/>
                    <a:gd name="connsiteX92" fmla="*/ 68400 w 5272699"/>
                    <a:gd name="connsiteY92" fmla="*/ 5067300 h 5067300"/>
                    <a:gd name="connsiteX93" fmla="*/ 68400 w 5272699"/>
                    <a:gd name="connsiteY93" fmla="*/ 3902258 h 5067300"/>
                    <a:gd name="connsiteX94" fmla="*/ 852555 w 5272699"/>
                    <a:gd name="connsiteY94" fmla="*/ 5067300 h 5067300"/>
                    <a:gd name="connsiteX95" fmla="*/ 4420144 w 5272699"/>
                    <a:gd name="connsiteY95" fmla="*/ 5067300 h 5067300"/>
                    <a:gd name="connsiteX96" fmla="*/ 5204299 w 5272699"/>
                    <a:gd name="connsiteY96" fmla="*/ 3902258 h 5067300"/>
                    <a:gd name="connsiteX97" fmla="*/ 5204299 w 5272699"/>
                    <a:gd name="connsiteY97" fmla="*/ 5067300 h 5067300"/>
                    <a:gd name="connsiteX98" fmla="*/ 5272699 w 5272699"/>
                    <a:gd name="connsiteY98" fmla="*/ 5067300 h 5067300"/>
                    <a:gd name="connsiteX99" fmla="*/ 5272699 w 5272699"/>
                    <a:gd name="connsiteY99" fmla="*/ 3800634 h 5067300"/>
                    <a:gd name="connsiteX100" fmla="*/ 5272699 w 5272699"/>
                    <a:gd name="connsiteY100" fmla="*/ 2533650 h 5067300"/>
                    <a:gd name="connsiteX101" fmla="*/ 5272699 w 5272699"/>
                    <a:gd name="connsiteY101" fmla="*/ 1266984 h 5067300"/>
                    <a:gd name="connsiteX102" fmla="*/ 5272699 w 5272699"/>
                    <a:gd name="connsiteY102" fmla="*/ 0 h 5067300"/>
                    <a:gd name="connsiteX103" fmla="*/ 5204299 w 5272699"/>
                    <a:gd name="connsiteY103" fmla="*/ 0 h 5067300"/>
                    <a:gd name="connsiteX104" fmla="*/ 5204299 w 5272699"/>
                    <a:gd name="connsiteY104" fmla="*/ 1165360 h 5067300"/>
                    <a:gd name="connsiteX105" fmla="*/ 4419930 w 5272699"/>
                    <a:gd name="connsiteY105" fmla="*/ 0 h 5067300"/>
                    <a:gd name="connsiteX106" fmla="*/ 852769 w 5272699"/>
                    <a:gd name="connsiteY106" fmla="*/ 0 h 5067300"/>
                    <a:gd name="connsiteX107" fmla="*/ 68400 w 5272699"/>
                    <a:gd name="connsiteY107" fmla="*/ 1165360 h 5067300"/>
                    <a:gd name="connsiteX108" fmla="*/ 68400 w 5272699"/>
                    <a:gd name="connsiteY108" fmla="*/ 0 h 5067300"/>
                    <a:gd name="connsiteX109" fmla="*/ 0 w 5272699"/>
                    <a:gd name="connsiteY109" fmla="*/ 0 h 5067300"/>
                    <a:gd name="connsiteX110" fmla="*/ 0 w 5272699"/>
                    <a:gd name="connsiteY110" fmla="*/ 1266984 h 5067300"/>
                    <a:gd name="connsiteX111" fmla="*/ 0 w 5272699"/>
                    <a:gd name="connsiteY111" fmla="*/ 3800634 h 5067300"/>
                    <a:gd name="connsiteX112" fmla="*/ 0 w 5272699"/>
                    <a:gd name="connsiteY112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2533650 h 5067300"/>
                    <a:gd name="connsiteX53" fmla="*/ 5204299 w 5272699"/>
                    <a:gd name="connsiteY53" fmla="*/ 3699010 h 5067300"/>
                    <a:gd name="connsiteX54" fmla="*/ 68400 w 5272699"/>
                    <a:gd name="connsiteY54" fmla="*/ 3699010 h 5067300"/>
                    <a:gd name="connsiteX55" fmla="*/ 68400 w 5272699"/>
                    <a:gd name="connsiteY55" fmla="*/ 1368608 h 5067300"/>
                    <a:gd name="connsiteX56" fmla="*/ 852555 w 5272699"/>
                    <a:gd name="connsiteY56" fmla="*/ 2533650 h 5067300"/>
                    <a:gd name="connsiteX57" fmla="*/ 852769 w 5272699"/>
                    <a:gd name="connsiteY57" fmla="*/ 2533650 h 5067300"/>
                    <a:gd name="connsiteX58" fmla="*/ 68400 w 5272699"/>
                    <a:gd name="connsiteY58" fmla="*/ 3699010 h 5067300"/>
                    <a:gd name="connsiteX59" fmla="*/ 3573709 w 5272699"/>
                    <a:gd name="connsiteY59" fmla="*/ 3736340 h 5067300"/>
                    <a:gd name="connsiteX60" fmla="*/ 2870984 w 5272699"/>
                    <a:gd name="connsiteY60" fmla="*/ 2692281 h 5067300"/>
                    <a:gd name="connsiteX61" fmla="*/ 4918359 w 5272699"/>
                    <a:gd name="connsiteY61" fmla="*/ 3736340 h 5067300"/>
                    <a:gd name="connsiteX62" fmla="*/ 3573709 w 5272699"/>
                    <a:gd name="connsiteY62" fmla="*/ 3736340 h 5067300"/>
                    <a:gd name="connsiteX63" fmla="*/ 354340 w 5272699"/>
                    <a:gd name="connsiteY63" fmla="*/ 3736340 h 5067300"/>
                    <a:gd name="connsiteX64" fmla="*/ 2401715 w 5272699"/>
                    <a:gd name="connsiteY64" fmla="*/ 2692281 h 5067300"/>
                    <a:gd name="connsiteX65" fmla="*/ 1698990 w 5272699"/>
                    <a:gd name="connsiteY65" fmla="*/ 3736340 h 5067300"/>
                    <a:gd name="connsiteX66" fmla="*/ 354340 w 5272699"/>
                    <a:gd name="connsiteY66" fmla="*/ 3736340 h 5067300"/>
                    <a:gd name="connsiteX67" fmla="*/ 2870984 w 5272699"/>
                    <a:gd name="connsiteY67" fmla="*/ 4908987 h 5067300"/>
                    <a:gd name="connsiteX68" fmla="*/ 3573709 w 5272699"/>
                    <a:gd name="connsiteY68" fmla="*/ 3864928 h 5067300"/>
                    <a:gd name="connsiteX69" fmla="*/ 4918359 w 5272699"/>
                    <a:gd name="connsiteY69" fmla="*/ 3864928 h 5067300"/>
                    <a:gd name="connsiteX70" fmla="*/ 2870984 w 5272699"/>
                    <a:gd name="connsiteY70" fmla="*/ 4908987 h 5067300"/>
                    <a:gd name="connsiteX71" fmla="*/ 2401715 w 5272699"/>
                    <a:gd name="connsiteY71" fmla="*/ 4908987 h 5067300"/>
                    <a:gd name="connsiteX72" fmla="*/ 354340 w 5272699"/>
                    <a:gd name="connsiteY72" fmla="*/ 3864928 h 5067300"/>
                    <a:gd name="connsiteX73" fmla="*/ 1698990 w 5272699"/>
                    <a:gd name="connsiteY73" fmla="*/ 3864928 h 5067300"/>
                    <a:gd name="connsiteX74" fmla="*/ 2401715 w 5272699"/>
                    <a:gd name="connsiteY74" fmla="*/ 4908987 h 5067300"/>
                    <a:gd name="connsiteX75" fmla="*/ 2705468 w 5272699"/>
                    <a:gd name="connsiteY75" fmla="*/ 4917797 h 5067300"/>
                    <a:gd name="connsiteX76" fmla="*/ 2705468 w 5272699"/>
                    <a:gd name="connsiteY76" fmla="*/ 2683471 h 5067300"/>
                    <a:gd name="connsiteX77" fmla="*/ 3457397 w 5272699"/>
                    <a:gd name="connsiteY77" fmla="*/ 3800634 h 5067300"/>
                    <a:gd name="connsiteX78" fmla="*/ 2705468 w 5272699"/>
                    <a:gd name="connsiteY78" fmla="*/ 4917797 h 5067300"/>
                    <a:gd name="connsiteX79" fmla="*/ 2567231 w 5272699"/>
                    <a:gd name="connsiteY79" fmla="*/ 4917797 h 5067300"/>
                    <a:gd name="connsiteX80" fmla="*/ 1815302 w 5272699"/>
                    <a:gd name="connsiteY80" fmla="*/ 3800634 h 5067300"/>
                    <a:gd name="connsiteX81" fmla="*/ 2567231 w 5272699"/>
                    <a:gd name="connsiteY81" fmla="*/ 2683471 h 5067300"/>
                    <a:gd name="connsiteX82" fmla="*/ 2567231 w 5272699"/>
                    <a:gd name="connsiteY82" fmla="*/ 4917797 h 5067300"/>
                    <a:gd name="connsiteX83" fmla="*/ 2952070 w 5272699"/>
                    <a:gd name="connsiteY83" fmla="*/ 5001260 h 5067300"/>
                    <a:gd name="connsiteX84" fmla="*/ 5012063 w 5272699"/>
                    <a:gd name="connsiteY84" fmla="*/ 3950766 h 5067300"/>
                    <a:gd name="connsiteX85" fmla="*/ 4305007 w 5272699"/>
                    <a:gd name="connsiteY85" fmla="*/ 5001260 h 5067300"/>
                    <a:gd name="connsiteX86" fmla="*/ 2952070 w 5272699"/>
                    <a:gd name="connsiteY86" fmla="*/ 5001260 h 5067300"/>
                    <a:gd name="connsiteX87" fmla="*/ 967692 w 5272699"/>
                    <a:gd name="connsiteY87" fmla="*/ 5001260 h 5067300"/>
                    <a:gd name="connsiteX88" fmla="*/ 260636 w 5272699"/>
                    <a:gd name="connsiteY88" fmla="*/ 3950766 h 5067300"/>
                    <a:gd name="connsiteX89" fmla="*/ 2320629 w 5272699"/>
                    <a:gd name="connsiteY89" fmla="*/ 5001260 h 5067300"/>
                    <a:gd name="connsiteX90" fmla="*/ 967692 w 5272699"/>
                    <a:gd name="connsiteY90" fmla="*/ 5001260 h 5067300"/>
                    <a:gd name="connsiteX91" fmla="*/ 0 w 5272699"/>
                    <a:gd name="connsiteY91" fmla="*/ 5067300 h 5067300"/>
                    <a:gd name="connsiteX92" fmla="*/ 68400 w 5272699"/>
                    <a:gd name="connsiteY92" fmla="*/ 5067300 h 5067300"/>
                    <a:gd name="connsiteX93" fmla="*/ 68400 w 5272699"/>
                    <a:gd name="connsiteY93" fmla="*/ 3902258 h 5067300"/>
                    <a:gd name="connsiteX94" fmla="*/ 852555 w 5272699"/>
                    <a:gd name="connsiteY94" fmla="*/ 5067300 h 5067300"/>
                    <a:gd name="connsiteX95" fmla="*/ 4420144 w 5272699"/>
                    <a:gd name="connsiteY95" fmla="*/ 5067300 h 5067300"/>
                    <a:gd name="connsiteX96" fmla="*/ 5204299 w 5272699"/>
                    <a:gd name="connsiteY96" fmla="*/ 3902258 h 5067300"/>
                    <a:gd name="connsiteX97" fmla="*/ 5204299 w 5272699"/>
                    <a:gd name="connsiteY97" fmla="*/ 5067300 h 5067300"/>
                    <a:gd name="connsiteX98" fmla="*/ 5272699 w 5272699"/>
                    <a:gd name="connsiteY98" fmla="*/ 5067300 h 5067300"/>
                    <a:gd name="connsiteX99" fmla="*/ 5272699 w 5272699"/>
                    <a:gd name="connsiteY99" fmla="*/ 3800634 h 5067300"/>
                    <a:gd name="connsiteX100" fmla="*/ 5272699 w 5272699"/>
                    <a:gd name="connsiteY100" fmla="*/ 2533650 h 5067300"/>
                    <a:gd name="connsiteX101" fmla="*/ 5272699 w 5272699"/>
                    <a:gd name="connsiteY101" fmla="*/ 1266984 h 5067300"/>
                    <a:gd name="connsiteX102" fmla="*/ 5272699 w 5272699"/>
                    <a:gd name="connsiteY102" fmla="*/ 0 h 5067300"/>
                    <a:gd name="connsiteX103" fmla="*/ 5204299 w 5272699"/>
                    <a:gd name="connsiteY103" fmla="*/ 0 h 5067300"/>
                    <a:gd name="connsiteX104" fmla="*/ 5204299 w 5272699"/>
                    <a:gd name="connsiteY104" fmla="*/ 1165360 h 5067300"/>
                    <a:gd name="connsiteX105" fmla="*/ 4419930 w 5272699"/>
                    <a:gd name="connsiteY105" fmla="*/ 0 h 5067300"/>
                    <a:gd name="connsiteX106" fmla="*/ 852769 w 5272699"/>
                    <a:gd name="connsiteY106" fmla="*/ 0 h 5067300"/>
                    <a:gd name="connsiteX107" fmla="*/ 68400 w 5272699"/>
                    <a:gd name="connsiteY107" fmla="*/ 1165360 h 5067300"/>
                    <a:gd name="connsiteX108" fmla="*/ 68400 w 5272699"/>
                    <a:gd name="connsiteY108" fmla="*/ 0 h 5067300"/>
                    <a:gd name="connsiteX109" fmla="*/ 0 w 5272699"/>
                    <a:gd name="connsiteY109" fmla="*/ 0 h 5067300"/>
                    <a:gd name="connsiteX110" fmla="*/ 0 w 5272699"/>
                    <a:gd name="connsiteY110" fmla="*/ 3800634 h 5067300"/>
                    <a:gd name="connsiteX111" fmla="*/ 0 w 5272699"/>
                    <a:gd name="connsiteY111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2533650 h 5067300"/>
                    <a:gd name="connsiteX53" fmla="*/ 5204299 w 5272699"/>
                    <a:gd name="connsiteY53" fmla="*/ 3699010 h 5067300"/>
                    <a:gd name="connsiteX54" fmla="*/ 68400 w 5272699"/>
                    <a:gd name="connsiteY54" fmla="*/ 3699010 h 5067300"/>
                    <a:gd name="connsiteX55" fmla="*/ 68400 w 5272699"/>
                    <a:gd name="connsiteY55" fmla="*/ 1368608 h 5067300"/>
                    <a:gd name="connsiteX56" fmla="*/ 852555 w 5272699"/>
                    <a:gd name="connsiteY56" fmla="*/ 2533650 h 5067300"/>
                    <a:gd name="connsiteX57" fmla="*/ 852769 w 5272699"/>
                    <a:gd name="connsiteY57" fmla="*/ 2533650 h 5067300"/>
                    <a:gd name="connsiteX58" fmla="*/ 68400 w 5272699"/>
                    <a:gd name="connsiteY58" fmla="*/ 3699010 h 5067300"/>
                    <a:gd name="connsiteX59" fmla="*/ 3573709 w 5272699"/>
                    <a:gd name="connsiteY59" fmla="*/ 3736340 h 5067300"/>
                    <a:gd name="connsiteX60" fmla="*/ 2870984 w 5272699"/>
                    <a:gd name="connsiteY60" fmla="*/ 2692281 h 5067300"/>
                    <a:gd name="connsiteX61" fmla="*/ 4918359 w 5272699"/>
                    <a:gd name="connsiteY61" fmla="*/ 3736340 h 5067300"/>
                    <a:gd name="connsiteX62" fmla="*/ 3573709 w 5272699"/>
                    <a:gd name="connsiteY62" fmla="*/ 3736340 h 5067300"/>
                    <a:gd name="connsiteX63" fmla="*/ 354340 w 5272699"/>
                    <a:gd name="connsiteY63" fmla="*/ 3736340 h 5067300"/>
                    <a:gd name="connsiteX64" fmla="*/ 2401715 w 5272699"/>
                    <a:gd name="connsiteY64" fmla="*/ 2692281 h 5067300"/>
                    <a:gd name="connsiteX65" fmla="*/ 1698990 w 5272699"/>
                    <a:gd name="connsiteY65" fmla="*/ 3736340 h 5067300"/>
                    <a:gd name="connsiteX66" fmla="*/ 354340 w 5272699"/>
                    <a:gd name="connsiteY66" fmla="*/ 3736340 h 5067300"/>
                    <a:gd name="connsiteX67" fmla="*/ 2870984 w 5272699"/>
                    <a:gd name="connsiteY67" fmla="*/ 4908987 h 5067300"/>
                    <a:gd name="connsiteX68" fmla="*/ 3573709 w 5272699"/>
                    <a:gd name="connsiteY68" fmla="*/ 3864928 h 5067300"/>
                    <a:gd name="connsiteX69" fmla="*/ 4918359 w 5272699"/>
                    <a:gd name="connsiteY69" fmla="*/ 3864928 h 5067300"/>
                    <a:gd name="connsiteX70" fmla="*/ 2870984 w 5272699"/>
                    <a:gd name="connsiteY70" fmla="*/ 4908987 h 5067300"/>
                    <a:gd name="connsiteX71" fmla="*/ 2401715 w 5272699"/>
                    <a:gd name="connsiteY71" fmla="*/ 4908987 h 5067300"/>
                    <a:gd name="connsiteX72" fmla="*/ 354340 w 5272699"/>
                    <a:gd name="connsiteY72" fmla="*/ 3864928 h 5067300"/>
                    <a:gd name="connsiteX73" fmla="*/ 1698990 w 5272699"/>
                    <a:gd name="connsiteY73" fmla="*/ 3864928 h 5067300"/>
                    <a:gd name="connsiteX74" fmla="*/ 2401715 w 5272699"/>
                    <a:gd name="connsiteY74" fmla="*/ 4908987 h 5067300"/>
                    <a:gd name="connsiteX75" fmla="*/ 2705468 w 5272699"/>
                    <a:gd name="connsiteY75" fmla="*/ 4917797 h 5067300"/>
                    <a:gd name="connsiteX76" fmla="*/ 2705468 w 5272699"/>
                    <a:gd name="connsiteY76" fmla="*/ 2683471 h 5067300"/>
                    <a:gd name="connsiteX77" fmla="*/ 3457397 w 5272699"/>
                    <a:gd name="connsiteY77" fmla="*/ 3800634 h 5067300"/>
                    <a:gd name="connsiteX78" fmla="*/ 2705468 w 5272699"/>
                    <a:gd name="connsiteY78" fmla="*/ 4917797 h 5067300"/>
                    <a:gd name="connsiteX79" fmla="*/ 2567231 w 5272699"/>
                    <a:gd name="connsiteY79" fmla="*/ 4917797 h 5067300"/>
                    <a:gd name="connsiteX80" fmla="*/ 1815302 w 5272699"/>
                    <a:gd name="connsiteY80" fmla="*/ 3800634 h 5067300"/>
                    <a:gd name="connsiteX81" fmla="*/ 2567231 w 5272699"/>
                    <a:gd name="connsiteY81" fmla="*/ 2683471 h 5067300"/>
                    <a:gd name="connsiteX82" fmla="*/ 2567231 w 5272699"/>
                    <a:gd name="connsiteY82" fmla="*/ 4917797 h 5067300"/>
                    <a:gd name="connsiteX83" fmla="*/ 2952070 w 5272699"/>
                    <a:gd name="connsiteY83" fmla="*/ 5001260 h 5067300"/>
                    <a:gd name="connsiteX84" fmla="*/ 5012063 w 5272699"/>
                    <a:gd name="connsiteY84" fmla="*/ 3950766 h 5067300"/>
                    <a:gd name="connsiteX85" fmla="*/ 4305007 w 5272699"/>
                    <a:gd name="connsiteY85" fmla="*/ 5001260 h 5067300"/>
                    <a:gd name="connsiteX86" fmla="*/ 2952070 w 5272699"/>
                    <a:gd name="connsiteY86" fmla="*/ 5001260 h 5067300"/>
                    <a:gd name="connsiteX87" fmla="*/ 967692 w 5272699"/>
                    <a:gd name="connsiteY87" fmla="*/ 5001260 h 5067300"/>
                    <a:gd name="connsiteX88" fmla="*/ 260636 w 5272699"/>
                    <a:gd name="connsiteY88" fmla="*/ 3950766 h 5067300"/>
                    <a:gd name="connsiteX89" fmla="*/ 2320629 w 5272699"/>
                    <a:gd name="connsiteY89" fmla="*/ 5001260 h 5067300"/>
                    <a:gd name="connsiteX90" fmla="*/ 967692 w 5272699"/>
                    <a:gd name="connsiteY90" fmla="*/ 5001260 h 5067300"/>
                    <a:gd name="connsiteX91" fmla="*/ 0 w 5272699"/>
                    <a:gd name="connsiteY91" fmla="*/ 5067300 h 5067300"/>
                    <a:gd name="connsiteX92" fmla="*/ 68400 w 5272699"/>
                    <a:gd name="connsiteY92" fmla="*/ 5067300 h 5067300"/>
                    <a:gd name="connsiteX93" fmla="*/ 68400 w 5272699"/>
                    <a:gd name="connsiteY93" fmla="*/ 3902258 h 5067300"/>
                    <a:gd name="connsiteX94" fmla="*/ 852555 w 5272699"/>
                    <a:gd name="connsiteY94" fmla="*/ 5067300 h 5067300"/>
                    <a:gd name="connsiteX95" fmla="*/ 4420144 w 5272699"/>
                    <a:gd name="connsiteY95" fmla="*/ 5067300 h 5067300"/>
                    <a:gd name="connsiteX96" fmla="*/ 5204299 w 5272699"/>
                    <a:gd name="connsiteY96" fmla="*/ 3902258 h 5067300"/>
                    <a:gd name="connsiteX97" fmla="*/ 5204299 w 5272699"/>
                    <a:gd name="connsiteY97" fmla="*/ 5067300 h 5067300"/>
                    <a:gd name="connsiteX98" fmla="*/ 5272699 w 5272699"/>
                    <a:gd name="connsiteY98" fmla="*/ 5067300 h 5067300"/>
                    <a:gd name="connsiteX99" fmla="*/ 5272699 w 5272699"/>
                    <a:gd name="connsiteY99" fmla="*/ 3800634 h 5067300"/>
                    <a:gd name="connsiteX100" fmla="*/ 5272699 w 5272699"/>
                    <a:gd name="connsiteY100" fmla="*/ 2533650 h 5067300"/>
                    <a:gd name="connsiteX101" fmla="*/ 5272699 w 5272699"/>
                    <a:gd name="connsiteY101" fmla="*/ 0 h 5067300"/>
                    <a:gd name="connsiteX102" fmla="*/ 5204299 w 5272699"/>
                    <a:gd name="connsiteY102" fmla="*/ 0 h 5067300"/>
                    <a:gd name="connsiteX103" fmla="*/ 5204299 w 5272699"/>
                    <a:gd name="connsiteY103" fmla="*/ 1165360 h 5067300"/>
                    <a:gd name="connsiteX104" fmla="*/ 4419930 w 5272699"/>
                    <a:gd name="connsiteY104" fmla="*/ 0 h 5067300"/>
                    <a:gd name="connsiteX105" fmla="*/ 852769 w 5272699"/>
                    <a:gd name="connsiteY105" fmla="*/ 0 h 5067300"/>
                    <a:gd name="connsiteX106" fmla="*/ 68400 w 5272699"/>
                    <a:gd name="connsiteY106" fmla="*/ 1165360 h 5067300"/>
                    <a:gd name="connsiteX107" fmla="*/ 68400 w 5272699"/>
                    <a:gd name="connsiteY107" fmla="*/ 0 h 5067300"/>
                    <a:gd name="connsiteX108" fmla="*/ 0 w 5272699"/>
                    <a:gd name="connsiteY108" fmla="*/ 0 h 5067300"/>
                    <a:gd name="connsiteX109" fmla="*/ 0 w 5272699"/>
                    <a:gd name="connsiteY109" fmla="*/ 3800634 h 5067300"/>
                    <a:gd name="connsiteX110" fmla="*/ 0 w 5272699"/>
                    <a:gd name="connsiteY110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2533650 h 5067300"/>
                    <a:gd name="connsiteX53" fmla="*/ 5204299 w 5272699"/>
                    <a:gd name="connsiteY53" fmla="*/ 3699010 h 5067300"/>
                    <a:gd name="connsiteX54" fmla="*/ 68400 w 5272699"/>
                    <a:gd name="connsiteY54" fmla="*/ 3699010 h 5067300"/>
                    <a:gd name="connsiteX55" fmla="*/ 68400 w 5272699"/>
                    <a:gd name="connsiteY55" fmla="*/ 1368608 h 5067300"/>
                    <a:gd name="connsiteX56" fmla="*/ 852555 w 5272699"/>
                    <a:gd name="connsiteY56" fmla="*/ 2533650 h 5067300"/>
                    <a:gd name="connsiteX57" fmla="*/ 852769 w 5272699"/>
                    <a:gd name="connsiteY57" fmla="*/ 2533650 h 5067300"/>
                    <a:gd name="connsiteX58" fmla="*/ 68400 w 5272699"/>
                    <a:gd name="connsiteY58" fmla="*/ 3699010 h 5067300"/>
                    <a:gd name="connsiteX59" fmla="*/ 3573709 w 5272699"/>
                    <a:gd name="connsiteY59" fmla="*/ 3736340 h 5067300"/>
                    <a:gd name="connsiteX60" fmla="*/ 2870984 w 5272699"/>
                    <a:gd name="connsiteY60" fmla="*/ 2692281 h 5067300"/>
                    <a:gd name="connsiteX61" fmla="*/ 4918359 w 5272699"/>
                    <a:gd name="connsiteY61" fmla="*/ 3736340 h 5067300"/>
                    <a:gd name="connsiteX62" fmla="*/ 3573709 w 5272699"/>
                    <a:gd name="connsiteY62" fmla="*/ 3736340 h 5067300"/>
                    <a:gd name="connsiteX63" fmla="*/ 354340 w 5272699"/>
                    <a:gd name="connsiteY63" fmla="*/ 3736340 h 5067300"/>
                    <a:gd name="connsiteX64" fmla="*/ 2401715 w 5272699"/>
                    <a:gd name="connsiteY64" fmla="*/ 2692281 h 5067300"/>
                    <a:gd name="connsiteX65" fmla="*/ 1698990 w 5272699"/>
                    <a:gd name="connsiteY65" fmla="*/ 3736340 h 5067300"/>
                    <a:gd name="connsiteX66" fmla="*/ 354340 w 5272699"/>
                    <a:gd name="connsiteY66" fmla="*/ 3736340 h 5067300"/>
                    <a:gd name="connsiteX67" fmla="*/ 2870984 w 5272699"/>
                    <a:gd name="connsiteY67" fmla="*/ 4908987 h 5067300"/>
                    <a:gd name="connsiteX68" fmla="*/ 3573709 w 5272699"/>
                    <a:gd name="connsiteY68" fmla="*/ 3864928 h 5067300"/>
                    <a:gd name="connsiteX69" fmla="*/ 4918359 w 5272699"/>
                    <a:gd name="connsiteY69" fmla="*/ 3864928 h 5067300"/>
                    <a:gd name="connsiteX70" fmla="*/ 2870984 w 5272699"/>
                    <a:gd name="connsiteY70" fmla="*/ 4908987 h 5067300"/>
                    <a:gd name="connsiteX71" fmla="*/ 2401715 w 5272699"/>
                    <a:gd name="connsiteY71" fmla="*/ 4908987 h 5067300"/>
                    <a:gd name="connsiteX72" fmla="*/ 354340 w 5272699"/>
                    <a:gd name="connsiteY72" fmla="*/ 3864928 h 5067300"/>
                    <a:gd name="connsiteX73" fmla="*/ 1698990 w 5272699"/>
                    <a:gd name="connsiteY73" fmla="*/ 3864928 h 5067300"/>
                    <a:gd name="connsiteX74" fmla="*/ 2401715 w 5272699"/>
                    <a:gd name="connsiteY74" fmla="*/ 4908987 h 5067300"/>
                    <a:gd name="connsiteX75" fmla="*/ 2705468 w 5272699"/>
                    <a:gd name="connsiteY75" fmla="*/ 4917797 h 5067300"/>
                    <a:gd name="connsiteX76" fmla="*/ 2705468 w 5272699"/>
                    <a:gd name="connsiteY76" fmla="*/ 2683471 h 5067300"/>
                    <a:gd name="connsiteX77" fmla="*/ 3457397 w 5272699"/>
                    <a:gd name="connsiteY77" fmla="*/ 3800634 h 5067300"/>
                    <a:gd name="connsiteX78" fmla="*/ 2705468 w 5272699"/>
                    <a:gd name="connsiteY78" fmla="*/ 4917797 h 5067300"/>
                    <a:gd name="connsiteX79" fmla="*/ 2567231 w 5272699"/>
                    <a:gd name="connsiteY79" fmla="*/ 4917797 h 5067300"/>
                    <a:gd name="connsiteX80" fmla="*/ 1815302 w 5272699"/>
                    <a:gd name="connsiteY80" fmla="*/ 3800634 h 5067300"/>
                    <a:gd name="connsiteX81" fmla="*/ 2567231 w 5272699"/>
                    <a:gd name="connsiteY81" fmla="*/ 2683471 h 5067300"/>
                    <a:gd name="connsiteX82" fmla="*/ 2567231 w 5272699"/>
                    <a:gd name="connsiteY82" fmla="*/ 4917797 h 5067300"/>
                    <a:gd name="connsiteX83" fmla="*/ 2952070 w 5272699"/>
                    <a:gd name="connsiteY83" fmla="*/ 5001260 h 5067300"/>
                    <a:gd name="connsiteX84" fmla="*/ 5012063 w 5272699"/>
                    <a:gd name="connsiteY84" fmla="*/ 3950766 h 5067300"/>
                    <a:gd name="connsiteX85" fmla="*/ 4305007 w 5272699"/>
                    <a:gd name="connsiteY85" fmla="*/ 5001260 h 5067300"/>
                    <a:gd name="connsiteX86" fmla="*/ 2952070 w 5272699"/>
                    <a:gd name="connsiteY86" fmla="*/ 5001260 h 5067300"/>
                    <a:gd name="connsiteX87" fmla="*/ 967692 w 5272699"/>
                    <a:gd name="connsiteY87" fmla="*/ 5001260 h 5067300"/>
                    <a:gd name="connsiteX88" fmla="*/ 260636 w 5272699"/>
                    <a:gd name="connsiteY88" fmla="*/ 3950766 h 5067300"/>
                    <a:gd name="connsiteX89" fmla="*/ 2320629 w 5272699"/>
                    <a:gd name="connsiteY89" fmla="*/ 5001260 h 5067300"/>
                    <a:gd name="connsiteX90" fmla="*/ 967692 w 5272699"/>
                    <a:gd name="connsiteY90" fmla="*/ 5001260 h 5067300"/>
                    <a:gd name="connsiteX91" fmla="*/ 0 w 5272699"/>
                    <a:gd name="connsiteY91" fmla="*/ 5067300 h 5067300"/>
                    <a:gd name="connsiteX92" fmla="*/ 68400 w 5272699"/>
                    <a:gd name="connsiteY92" fmla="*/ 5067300 h 5067300"/>
                    <a:gd name="connsiteX93" fmla="*/ 68400 w 5272699"/>
                    <a:gd name="connsiteY93" fmla="*/ 3902258 h 5067300"/>
                    <a:gd name="connsiteX94" fmla="*/ 852555 w 5272699"/>
                    <a:gd name="connsiteY94" fmla="*/ 5067300 h 5067300"/>
                    <a:gd name="connsiteX95" fmla="*/ 4420144 w 5272699"/>
                    <a:gd name="connsiteY95" fmla="*/ 5067300 h 5067300"/>
                    <a:gd name="connsiteX96" fmla="*/ 5204299 w 5272699"/>
                    <a:gd name="connsiteY96" fmla="*/ 3902258 h 5067300"/>
                    <a:gd name="connsiteX97" fmla="*/ 5204299 w 5272699"/>
                    <a:gd name="connsiteY97" fmla="*/ 5067300 h 5067300"/>
                    <a:gd name="connsiteX98" fmla="*/ 5272699 w 5272699"/>
                    <a:gd name="connsiteY98" fmla="*/ 5067300 h 5067300"/>
                    <a:gd name="connsiteX99" fmla="*/ 5272699 w 5272699"/>
                    <a:gd name="connsiteY99" fmla="*/ 3800634 h 5067300"/>
                    <a:gd name="connsiteX100" fmla="*/ 5272699 w 5272699"/>
                    <a:gd name="connsiteY100" fmla="*/ 0 h 5067300"/>
                    <a:gd name="connsiteX101" fmla="*/ 5204299 w 5272699"/>
                    <a:gd name="connsiteY101" fmla="*/ 0 h 5067300"/>
                    <a:gd name="connsiteX102" fmla="*/ 5204299 w 5272699"/>
                    <a:gd name="connsiteY102" fmla="*/ 1165360 h 5067300"/>
                    <a:gd name="connsiteX103" fmla="*/ 4419930 w 5272699"/>
                    <a:gd name="connsiteY103" fmla="*/ 0 h 5067300"/>
                    <a:gd name="connsiteX104" fmla="*/ 852769 w 5272699"/>
                    <a:gd name="connsiteY104" fmla="*/ 0 h 5067300"/>
                    <a:gd name="connsiteX105" fmla="*/ 68400 w 5272699"/>
                    <a:gd name="connsiteY105" fmla="*/ 1165360 h 5067300"/>
                    <a:gd name="connsiteX106" fmla="*/ 68400 w 5272699"/>
                    <a:gd name="connsiteY106" fmla="*/ 0 h 5067300"/>
                    <a:gd name="connsiteX107" fmla="*/ 0 w 5272699"/>
                    <a:gd name="connsiteY107" fmla="*/ 0 h 5067300"/>
                    <a:gd name="connsiteX108" fmla="*/ 0 w 5272699"/>
                    <a:gd name="connsiteY108" fmla="*/ 3800634 h 5067300"/>
                    <a:gd name="connsiteX109" fmla="*/ 0 w 5272699"/>
                    <a:gd name="connsiteY109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3699010 h 5067300"/>
                    <a:gd name="connsiteX53" fmla="*/ 68400 w 5272699"/>
                    <a:gd name="connsiteY53" fmla="*/ 3699010 h 5067300"/>
                    <a:gd name="connsiteX54" fmla="*/ 68400 w 5272699"/>
                    <a:gd name="connsiteY54" fmla="*/ 1368608 h 5067300"/>
                    <a:gd name="connsiteX55" fmla="*/ 852555 w 5272699"/>
                    <a:gd name="connsiteY55" fmla="*/ 2533650 h 5067300"/>
                    <a:gd name="connsiteX56" fmla="*/ 852769 w 5272699"/>
                    <a:gd name="connsiteY56" fmla="*/ 2533650 h 5067300"/>
                    <a:gd name="connsiteX57" fmla="*/ 68400 w 5272699"/>
                    <a:gd name="connsiteY57" fmla="*/ 3699010 h 5067300"/>
                    <a:gd name="connsiteX58" fmla="*/ 3573709 w 5272699"/>
                    <a:gd name="connsiteY58" fmla="*/ 3736340 h 5067300"/>
                    <a:gd name="connsiteX59" fmla="*/ 2870984 w 5272699"/>
                    <a:gd name="connsiteY59" fmla="*/ 2692281 h 5067300"/>
                    <a:gd name="connsiteX60" fmla="*/ 4918359 w 5272699"/>
                    <a:gd name="connsiteY60" fmla="*/ 3736340 h 5067300"/>
                    <a:gd name="connsiteX61" fmla="*/ 3573709 w 5272699"/>
                    <a:gd name="connsiteY61" fmla="*/ 3736340 h 5067300"/>
                    <a:gd name="connsiteX62" fmla="*/ 354340 w 5272699"/>
                    <a:gd name="connsiteY62" fmla="*/ 3736340 h 5067300"/>
                    <a:gd name="connsiteX63" fmla="*/ 2401715 w 5272699"/>
                    <a:gd name="connsiteY63" fmla="*/ 2692281 h 5067300"/>
                    <a:gd name="connsiteX64" fmla="*/ 1698990 w 5272699"/>
                    <a:gd name="connsiteY64" fmla="*/ 3736340 h 5067300"/>
                    <a:gd name="connsiteX65" fmla="*/ 354340 w 5272699"/>
                    <a:gd name="connsiteY65" fmla="*/ 3736340 h 5067300"/>
                    <a:gd name="connsiteX66" fmla="*/ 2870984 w 5272699"/>
                    <a:gd name="connsiteY66" fmla="*/ 4908987 h 5067300"/>
                    <a:gd name="connsiteX67" fmla="*/ 3573709 w 5272699"/>
                    <a:gd name="connsiteY67" fmla="*/ 3864928 h 5067300"/>
                    <a:gd name="connsiteX68" fmla="*/ 4918359 w 5272699"/>
                    <a:gd name="connsiteY68" fmla="*/ 3864928 h 5067300"/>
                    <a:gd name="connsiteX69" fmla="*/ 2870984 w 5272699"/>
                    <a:gd name="connsiteY69" fmla="*/ 4908987 h 5067300"/>
                    <a:gd name="connsiteX70" fmla="*/ 2401715 w 5272699"/>
                    <a:gd name="connsiteY70" fmla="*/ 4908987 h 5067300"/>
                    <a:gd name="connsiteX71" fmla="*/ 354340 w 5272699"/>
                    <a:gd name="connsiteY71" fmla="*/ 3864928 h 5067300"/>
                    <a:gd name="connsiteX72" fmla="*/ 1698990 w 5272699"/>
                    <a:gd name="connsiteY72" fmla="*/ 3864928 h 5067300"/>
                    <a:gd name="connsiteX73" fmla="*/ 2401715 w 5272699"/>
                    <a:gd name="connsiteY73" fmla="*/ 4908987 h 5067300"/>
                    <a:gd name="connsiteX74" fmla="*/ 2705468 w 5272699"/>
                    <a:gd name="connsiteY74" fmla="*/ 4917797 h 5067300"/>
                    <a:gd name="connsiteX75" fmla="*/ 2705468 w 5272699"/>
                    <a:gd name="connsiteY75" fmla="*/ 2683471 h 5067300"/>
                    <a:gd name="connsiteX76" fmla="*/ 3457397 w 5272699"/>
                    <a:gd name="connsiteY76" fmla="*/ 3800634 h 5067300"/>
                    <a:gd name="connsiteX77" fmla="*/ 2705468 w 5272699"/>
                    <a:gd name="connsiteY77" fmla="*/ 4917797 h 5067300"/>
                    <a:gd name="connsiteX78" fmla="*/ 2567231 w 5272699"/>
                    <a:gd name="connsiteY78" fmla="*/ 4917797 h 5067300"/>
                    <a:gd name="connsiteX79" fmla="*/ 1815302 w 5272699"/>
                    <a:gd name="connsiteY79" fmla="*/ 3800634 h 5067300"/>
                    <a:gd name="connsiteX80" fmla="*/ 2567231 w 5272699"/>
                    <a:gd name="connsiteY80" fmla="*/ 2683471 h 5067300"/>
                    <a:gd name="connsiteX81" fmla="*/ 2567231 w 5272699"/>
                    <a:gd name="connsiteY81" fmla="*/ 4917797 h 5067300"/>
                    <a:gd name="connsiteX82" fmla="*/ 2952070 w 5272699"/>
                    <a:gd name="connsiteY82" fmla="*/ 5001260 h 5067300"/>
                    <a:gd name="connsiteX83" fmla="*/ 5012063 w 5272699"/>
                    <a:gd name="connsiteY83" fmla="*/ 3950766 h 5067300"/>
                    <a:gd name="connsiteX84" fmla="*/ 4305007 w 5272699"/>
                    <a:gd name="connsiteY84" fmla="*/ 5001260 h 5067300"/>
                    <a:gd name="connsiteX85" fmla="*/ 2952070 w 5272699"/>
                    <a:gd name="connsiteY85" fmla="*/ 5001260 h 5067300"/>
                    <a:gd name="connsiteX86" fmla="*/ 967692 w 5272699"/>
                    <a:gd name="connsiteY86" fmla="*/ 5001260 h 5067300"/>
                    <a:gd name="connsiteX87" fmla="*/ 260636 w 5272699"/>
                    <a:gd name="connsiteY87" fmla="*/ 3950766 h 5067300"/>
                    <a:gd name="connsiteX88" fmla="*/ 2320629 w 5272699"/>
                    <a:gd name="connsiteY88" fmla="*/ 5001260 h 5067300"/>
                    <a:gd name="connsiteX89" fmla="*/ 967692 w 5272699"/>
                    <a:gd name="connsiteY89" fmla="*/ 5001260 h 5067300"/>
                    <a:gd name="connsiteX90" fmla="*/ 0 w 5272699"/>
                    <a:gd name="connsiteY90" fmla="*/ 5067300 h 5067300"/>
                    <a:gd name="connsiteX91" fmla="*/ 68400 w 5272699"/>
                    <a:gd name="connsiteY91" fmla="*/ 5067300 h 5067300"/>
                    <a:gd name="connsiteX92" fmla="*/ 68400 w 5272699"/>
                    <a:gd name="connsiteY92" fmla="*/ 3902258 h 5067300"/>
                    <a:gd name="connsiteX93" fmla="*/ 852555 w 5272699"/>
                    <a:gd name="connsiteY93" fmla="*/ 5067300 h 5067300"/>
                    <a:gd name="connsiteX94" fmla="*/ 4420144 w 5272699"/>
                    <a:gd name="connsiteY94" fmla="*/ 5067300 h 5067300"/>
                    <a:gd name="connsiteX95" fmla="*/ 5204299 w 5272699"/>
                    <a:gd name="connsiteY95" fmla="*/ 3902258 h 5067300"/>
                    <a:gd name="connsiteX96" fmla="*/ 5204299 w 5272699"/>
                    <a:gd name="connsiteY96" fmla="*/ 5067300 h 5067300"/>
                    <a:gd name="connsiteX97" fmla="*/ 5272699 w 5272699"/>
                    <a:gd name="connsiteY97" fmla="*/ 5067300 h 5067300"/>
                    <a:gd name="connsiteX98" fmla="*/ 5272699 w 5272699"/>
                    <a:gd name="connsiteY98" fmla="*/ 3800634 h 5067300"/>
                    <a:gd name="connsiteX99" fmla="*/ 5272699 w 5272699"/>
                    <a:gd name="connsiteY99" fmla="*/ 0 h 5067300"/>
                    <a:gd name="connsiteX100" fmla="*/ 5204299 w 5272699"/>
                    <a:gd name="connsiteY100" fmla="*/ 0 h 5067300"/>
                    <a:gd name="connsiteX101" fmla="*/ 5204299 w 5272699"/>
                    <a:gd name="connsiteY101" fmla="*/ 1165360 h 5067300"/>
                    <a:gd name="connsiteX102" fmla="*/ 4419930 w 5272699"/>
                    <a:gd name="connsiteY102" fmla="*/ 0 h 5067300"/>
                    <a:gd name="connsiteX103" fmla="*/ 852769 w 5272699"/>
                    <a:gd name="connsiteY103" fmla="*/ 0 h 5067300"/>
                    <a:gd name="connsiteX104" fmla="*/ 68400 w 5272699"/>
                    <a:gd name="connsiteY104" fmla="*/ 1165360 h 5067300"/>
                    <a:gd name="connsiteX105" fmla="*/ 68400 w 5272699"/>
                    <a:gd name="connsiteY105" fmla="*/ 0 h 5067300"/>
                    <a:gd name="connsiteX106" fmla="*/ 0 w 5272699"/>
                    <a:gd name="connsiteY106" fmla="*/ 0 h 5067300"/>
                    <a:gd name="connsiteX107" fmla="*/ 0 w 5272699"/>
                    <a:gd name="connsiteY107" fmla="*/ 3800634 h 5067300"/>
                    <a:gd name="connsiteX108" fmla="*/ 0 w 5272699"/>
                    <a:gd name="connsiteY108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3699010 h 5067300"/>
                    <a:gd name="connsiteX53" fmla="*/ 68400 w 5272699"/>
                    <a:gd name="connsiteY53" fmla="*/ 3699010 h 5067300"/>
                    <a:gd name="connsiteX54" fmla="*/ 68400 w 5272699"/>
                    <a:gd name="connsiteY54" fmla="*/ 1368608 h 5067300"/>
                    <a:gd name="connsiteX55" fmla="*/ 852555 w 5272699"/>
                    <a:gd name="connsiteY55" fmla="*/ 2533650 h 5067300"/>
                    <a:gd name="connsiteX56" fmla="*/ 852769 w 5272699"/>
                    <a:gd name="connsiteY56" fmla="*/ 2533650 h 5067300"/>
                    <a:gd name="connsiteX57" fmla="*/ 68400 w 5272699"/>
                    <a:gd name="connsiteY57" fmla="*/ 3699010 h 5067300"/>
                    <a:gd name="connsiteX58" fmla="*/ 3573709 w 5272699"/>
                    <a:gd name="connsiteY58" fmla="*/ 3736340 h 5067300"/>
                    <a:gd name="connsiteX59" fmla="*/ 2870984 w 5272699"/>
                    <a:gd name="connsiteY59" fmla="*/ 2692281 h 5067300"/>
                    <a:gd name="connsiteX60" fmla="*/ 4918359 w 5272699"/>
                    <a:gd name="connsiteY60" fmla="*/ 3736340 h 5067300"/>
                    <a:gd name="connsiteX61" fmla="*/ 3573709 w 5272699"/>
                    <a:gd name="connsiteY61" fmla="*/ 3736340 h 5067300"/>
                    <a:gd name="connsiteX62" fmla="*/ 354340 w 5272699"/>
                    <a:gd name="connsiteY62" fmla="*/ 3736340 h 5067300"/>
                    <a:gd name="connsiteX63" fmla="*/ 2401715 w 5272699"/>
                    <a:gd name="connsiteY63" fmla="*/ 2692281 h 5067300"/>
                    <a:gd name="connsiteX64" fmla="*/ 1698990 w 5272699"/>
                    <a:gd name="connsiteY64" fmla="*/ 3736340 h 5067300"/>
                    <a:gd name="connsiteX65" fmla="*/ 354340 w 5272699"/>
                    <a:gd name="connsiteY65" fmla="*/ 3736340 h 5067300"/>
                    <a:gd name="connsiteX66" fmla="*/ 2870984 w 5272699"/>
                    <a:gd name="connsiteY66" fmla="*/ 4908987 h 5067300"/>
                    <a:gd name="connsiteX67" fmla="*/ 3573709 w 5272699"/>
                    <a:gd name="connsiteY67" fmla="*/ 3864928 h 5067300"/>
                    <a:gd name="connsiteX68" fmla="*/ 4918359 w 5272699"/>
                    <a:gd name="connsiteY68" fmla="*/ 3864928 h 5067300"/>
                    <a:gd name="connsiteX69" fmla="*/ 2870984 w 5272699"/>
                    <a:gd name="connsiteY69" fmla="*/ 4908987 h 5067300"/>
                    <a:gd name="connsiteX70" fmla="*/ 2401715 w 5272699"/>
                    <a:gd name="connsiteY70" fmla="*/ 4908987 h 5067300"/>
                    <a:gd name="connsiteX71" fmla="*/ 354340 w 5272699"/>
                    <a:gd name="connsiteY71" fmla="*/ 3864928 h 5067300"/>
                    <a:gd name="connsiteX72" fmla="*/ 1698990 w 5272699"/>
                    <a:gd name="connsiteY72" fmla="*/ 3864928 h 5067300"/>
                    <a:gd name="connsiteX73" fmla="*/ 2401715 w 5272699"/>
                    <a:gd name="connsiteY73" fmla="*/ 4908987 h 5067300"/>
                    <a:gd name="connsiteX74" fmla="*/ 2705468 w 5272699"/>
                    <a:gd name="connsiteY74" fmla="*/ 4917797 h 5067300"/>
                    <a:gd name="connsiteX75" fmla="*/ 2705468 w 5272699"/>
                    <a:gd name="connsiteY75" fmla="*/ 2683471 h 5067300"/>
                    <a:gd name="connsiteX76" fmla="*/ 3457397 w 5272699"/>
                    <a:gd name="connsiteY76" fmla="*/ 3800634 h 5067300"/>
                    <a:gd name="connsiteX77" fmla="*/ 2705468 w 5272699"/>
                    <a:gd name="connsiteY77" fmla="*/ 4917797 h 5067300"/>
                    <a:gd name="connsiteX78" fmla="*/ 2567231 w 5272699"/>
                    <a:gd name="connsiteY78" fmla="*/ 4917797 h 5067300"/>
                    <a:gd name="connsiteX79" fmla="*/ 1815302 w 5272699"/>
                    <a:gd name="connsiteY79" fmla="*/ 3800634 h 5067300"/>
                    <a:gd name="connsiteX80" fmla="*/ 2567231 w 5272699"/>
                    <a:gd name="connsiteY80" fmla="*/ 2683471 h 5067300"/>
                    <a:gd name="connsiteX81" fmla="*/ 2567231 w 5272699"/>
                    <a:gd name="connsiteY81" fmla="*/ 4917797 h 5067300"/>
                    <a:gd name="connsiteX82" fmla="*/ 2952070 w 5272699"/>
                    <a:gd name="connsiteY82" fmla="*/ 5001260 h 5067300"/>
                    <a:gd name="connsiteX83" fmla="*/ 5012063 w 5272699"/>
                    <a:gd name="connsiteY83" fmla="*/ 3950766 h 5067300"/>
                    <a:gd name="connsiteX84" fmla="*/ 4305007 w 5272699"/>
                    <a:gd name="connsiteY84" fmla="*/ 5001260 h 5067300"/>
                    <a:gd name="connsiteX85" fmla="*/ 2952070 w 5272699"/>
                    <a:gd name="connsiteY85" fmla="*/ 5001260 h 5067300"/>
                    <a:gd name="connsiteX86" fmla="*/ 967692 w 5272699"/>
                    <a:gd name="connsiteY86" fmla="*/ 5001260 h 5067300"/>
                    <a:gd name="connsiteX87" fmla="*/ 260636 w 5272699"/>
                    <a:gd name="connsiteY87" fmla="*/ 3950766 h 5067300"/>
                    <a:gd name="connsiteX88" fmla="*/ 2320629 w 5272699"/>
                    <a:gd name="connsiteY88" fmla="*/ 5001260 h 5067300"/>
                    <a:gd name="connsiteX89" fmla="*/ 967692 w 5272699"/>
                    <a:gd name="connsiteY89" fmla="*/ 5001260 h 5067300"/>
                    <a:gd name="connsiteX90" fmla="*/ 0 w 5272699"/>
                    <a:gd name="connsiteY90" fmla="*/ 5067300 h 5067300"/>
                    <a:gd name="connsiteX91" fmla="*/ 68400 w 5272699"/>
                    <a:gd name="connsiteY91" fmla="*/ 5067300 h 5067300"/>
                    <a:gd name="connsiteX92" fmla="*/ 68400 w 5272699"/>
                    <a:gd name="connsiteY92" fmla="*/ 3902258 h 5067300"/>
                    <a:gd name="connsiteX93" fmla="*/ 852555 w 5272699"/>
                    <a:gd name="connsiteY93" fmla="*/ 5067300 h 5067300"/>
                    <a:gd name="connsiteX94" fmla="*/ 4420144 w 5272699"/>
                    <a:gd name="connsiteY94" fmla="*/ 5067300 h 5067300"/>
                    <a:gd name="connsiteX95" fmla="*/ 5204299 w 5272699"/>
                    <a:gd name="connsiteY95" fmla="*/ 3902258 h 5067300"/>
                    <a:gd name="connsiteX96" fmla="*/ 5204299 w 5272699"/>
                    <a:gd name="connsiteY96" fmla="*/ 5067300 h 5067300"/>
                    <a:gd name="connsiteX97" fmla="*/ 5272699 w 5272699"/>
                    <a:gd name="connsiteY97" fmla="*/ 5067300 h 5067300"/>
                    <a:gd name="connsiteX98" fmla="*/ 5272699 w 5272699"/>
                    <a:gd name="connsiteY98" fmla="*/ 0 h 5067300"/>
                    <a:gd name="connsiteX99" fmla="*/ 5204299 w 5272699"/>
                    <a:gd name="connsiteY99" fmla="*/ 0 h 5067300"/>
                    <a:gd name="connsiteX100" fmla="*/ 5204299 w 5272699"/>
                    <a:gd name="connsiteY100" fmla="*/ 1165360 h 5067300"/>
                    <a:gd name="connsiteX101" fmla="*/ 4419930 w 5272699"/>
                    <a:gd name="connsiteY101" fmla="*/ 0 h 5067300"/>
                    <a:gd name="connsiteX102" fmla="*/ 852769 w 5272699"/>
                    <a:gd name="connsiteY102" fmla="*/ 0 h 5067300"/>
                    <a:gd name="connsiteX103" fmla="*/ 68400 w 5272699"/>
                    <a:gd name="connsiteY103" fmla="*/ 1165360 h 5067300"/>
                    <a:gd name="connsiteX104" fmla="*/ 68400 w 5272699"/>
                    <a:gd name="connsiteY104" fmla="*/ 0 h 5067300"/>
                    <a:gd name="connsiteX105" fmla="*/ 0 w 5272699"/>
                    <a:gd name="connsiteY105" fmla="*/ 0 h 5067300"/>
                    <a:gd name="connsiteX106" fmla="*/ 0 w 5272699"/>
                    <a:gd name="connsiteY106" fmla="*/ 3800634 h 5067300"/>
                    <a:gd name="connsiteX107" fmla="*/ 0 w 5272699"/>
                    <a:gd name="connsiteY107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3699010 h 5067300"/>
                    <a:gd name="connsiteX53" fmla="*/ 68400 w 5272699"/>
                    <a:gd name="connsiteY53" fmla="*/ 3699010 h 5067300"/>
                    <a:gd name="connsiteX54" fmla="*/ 68400 w 5272699"/>
                    <a:gd name="connsiteY54" fmla="*/ 1368608 h 5067300"/>
                    <a:gd name="connsiteX55" fmla="*/ 852555 w 5272699"/>
                    <a:gd name="connsiteY55" fmla="*/ 2533650 h 5067300"/>
                    <a:gd name="connsiteX56" fmla="*/ 852769 w 5272699"/>
                    <a:gd name="connsiteY56" fmla="*/ 2533650 h 5067300"/>
                    <a:gd name="connsiteX57" fmla="*/ 68400 w 5272699"/>
                    <a:gd name="connsiteY57" fmla="*/ 3699010 h 5067300"/>
                    <a:gd name="connsiteX58" fmla="*/ 3573709 w 5272699"/>
                    <a:gd name="connsiteY58" fmla="*/ 3736340 h 5067300"/>
                    <a:gd name="connsiteX59" fmla="*/ 2870984 w 5272699"/>
                    <a:gd name="connsiteY59" fmla="*/ 2692281 h 5067300"/>
                    <a:gd name="connsiteX60" fmla="*/ 4918359 w 5272699"/>
                    <a:gd name="connsiteY60" fmla="*/ 3736340 h 5067300"/>
                    <a:gd name="connsiteX61" fmla="*/ 3573709 w 5272699"/>
                    <a:gd name="connsiteY61" fmla="*/ 3736340 h 5067300"/>
                    <a:gd name="connsiteX62" fmla="*/ 354340 w 5272699"/>
                    <a:gd name="connsiteY62" fmla="*/ 3736340 h 5067300"/>
                    <a:gd name="connsiteX63" fmla="*/ 2401715 w 5272699"/>
                    <a:gd name="connsiteY63" fmla="*/ 2692281 h 5067300"/>
                    <a:gd name="connsiteX64" fmla="*/ 1698990 w 5272699"/>
                    <a:gd name="connsiteY64" fmla="*/ 3736340 h 5067300"/>
                    <a:gd name="connsiteX65" fmla="*/ 354340 w 5272699"/>
                    <a:gd name="connsiteY65" fmla="*/ 3736340 h 5067300"/>
                    <a:gd name="connsiteX66" fmla="*/ 2870984 w 5272699"/>
                    <a:gd name="connsiteY66" fmla="*/ 4908987 h 5067300"/>
                    <a:gd name="connsiteX67" fmla="*/ 3573709 w 5272699"/>
                    <a:gd name="connsiteY67" fmla="*/ 3864928 h 5067300"/>
                    <a:gd name="connsiteX68" fmla="*/ 4918359 w 5272699"/>
                    <a:gd name="connsiteY68" fmla="*/ 3864928 h 5067300"/>
                    <a:gd name="connsiteX69" fmla="*/ 2870984 w 5272699"/>
                    <a:gd name="connsiteY69" fmla="*/ 4908987 h 5067300"/>
                    <a:gd name="connsiteX70" fmla="*/ 2401715 w 5272699"/>
                    <a:gd name="connsiteY70" fmla="*/ 4908987 h 5067300"/>
                    <a:gd name="connsiteX71" fmla="*/ 354340 w 5272699"/>
                    <a:gd name="connsiteY71" fmla="*/ 3864928 h 5067300"/>
                    <a:gd name="connsiteX72" fmla="*/ 1698990 w 5272699"/>
                    <a:gd name="connsiteY72" fmla="*/ 3864928 h 5067300"/>
                    <a:gd name="connsiteX73" fmla="*/ 2401715 w 5272699"/>
                    <a:gd name="connsiteY73" fmla="*/ 4908987 h 5067300"/>
                    <a:gd name="connsiteX74" fmla="*/ 2705468 w 5272699"/>
                    <a:gd name="connsiteY74" fmla="*/ 4917797 h 5067300"/>
                    <a:gd name="connsiteX75" fmla="*/ 2705468 w 5272699"/>
                    <a:gd name="connsiteY75" fmla="*/ 2683471 h 5067300"/>
                    <a:gd name="connsiteX76" fmla="*/ 3457397 w 5272699"/>
                    <a:gd name="connsiteY76" fmla="*/ 3800634 h 5067300"/>
                    <a:gd name="connsiteX77" fmla="*/ 2705468 w 5272699"/>
                    <a:gd name="connsiteY77" fmla="*/ 4917797 h 5067300"/>
                    <a:gd name="connsiteX78" fmla="*/ 2567231 w 5272699"/>
                    <a:gd name="connsiteY78" fmla="*/ 4917797 h 5067300"/>
                    <a:gd name="connsiteX79" fmla="*/ 1815302 w 5272699"/>
                    <a:gd name="connsiteY79" fmla="*/ 3800634 h 5067300"/>
                    <a:gd name="connsiteX80" fmla="*/ 2567231 w 5272699"/>
                    <a:gd name="connsiteY80" fmla="*/ 2683471 h 5067300"/>
                    <a:gd name="connsiteX81" fmla="*/ 2567231 w 5272699"/>
                    <a:gd name="connsiteY81" fmla="*/ 4917797 h 5067300"/>
                    <a:gd name="connsiteX82" fmla="*/ 2952070 w 5272699"/>
                    <a:gd name="connsiteY82" fmla="*/ 5001260 h 5067300"/>
                    <a:gd name="connsiteX83" fmla="*/ 5012063 w 5272699"/>
                    <a:gd name="connsiteY83" fmla="*/ 3950766 h 5067300"/>
                    <a:gd name="connsiteX84" fmla="*/ 4305007 w 5272699"/>
                    <a:gd name="connsiteY84" fmla="*/ 5001260 h 5067300"/>
                    <a:gd name="connsiteX85" fmla="*/ 2952070 w 5272699"/>
                    <a:gd name="connsiteY85" fmla="*/ 5001260 h 5067300"/>
                    <a:gd name="connsiteX86" fmla="*/ 967692 w 5272699"/>
                    <a:gd name="connsiteY86" fmla="*/ 5001260 h 5067300"/>
                    <a:gd name="connsiteX87" fmla="*/ 260636 w 5272699"/>
                    <a:gd name="connsiteY87" fmla="*/ 3950766 h 5067300"/>
                    <a:gd name="connsiteX88" fmla="*/ 2320629 w 5272699"/>
                    <a:gd name="connsiteY88" fmla="*/ 5001260 h 5067300"/>
                    <a:gd name="connsiteX89" fmla="*/ 967692 w 5272699"/>
                    <a:gd name="connsiteY89" fmla="*/ 5001260 h 5067300"/>
                    <a:gd name="connsiteX90" fmla="*/ 0 w 5272699"/>
                    <a:gd name="connsiteY90" fmla="*/ 5067300 h 5067300"/>
                    <a:gd name="connsiteX91" fmla="*/ 68400 w 5272699"/>
                    <a:gd name="connsiteY91" fmla="*/ 5067300 h 5067300"/>
                    <a:gd name="connsiteX92" fmla="*/ 68400 w 5272699"/>
                    <a:gd name="connsiteY92" fmla="*/ 3902258 h 5067300"/>
                    <a:gd name="connsiteX93" fmla="*/ 852555 w 5272699"/>
                    <a:gd name="connsiteY93" fmla="*/ 5067300 h 5067300"/>
                    <a:gd name="connsiteX94" fmla="*/ 4420144 w 5272699"/>
                    <a:gd name="connsiteY94" fmla="*/ 5067300 h 5067300"/>
                    <a:gd name="connsiteX95" fmla="*/ 5204299 w 5272699"/>
                    <a:gd name="connsiteY95" fmla="*/ 3902258 h 5067300"/>
                    <a:gd name="connsiteX96" fmla="*/ 5204299 w 5272699"/>
                    <a:gd name="connsiteY96" fmla="*/ 5067300 h 5067300"/>
                    <a:gd name="connsiteX97" fmla="*/ 5272699 w 5272699"/>
                    <a:gd name="connsiteY97" fmla="*/ 5067300 h 5067300"/>
                    <a:gd name="connsiteX98" fmla="*/ 5272699 w 5272699"/>
                    <a:gd name="connsiteY98" fmla="*/ 0 h 5067300"/>
                    <a:gd name="connsiteX99" fmla="*/ 5204299 w 5272699"/>
                    <a:gd name="connsiteY99" fmla="*/ 0 h 5067300"/>
                    <a:gd name="connsiteX100" fmla="*/ 5204299 w 5272699"/>
                    <a:gd name="connsiteY100" fmla="*/ 1165360 h 5067300"/>
                    <a:gd name="connsiteX101" fmla="*/ 4419930 w 5272699"/>
                    <a:gd name="connsiteY101" fmla="*/ 0 h 5067300"/>
                    <a:gd name="connsiteX102" fmla="*/ 852769 w 5272699"/>
                    <a:gd name="connsiteY102" fmla="*/ 0 h 5067300"/>
                    <a:gd name="connsiteX103" fmla="*/ 68400 w 5272699"/>
                    <a:gd name="connsiteY103" fmla="*/ 1165360 h 5067300"/>
                    <a:gd name="connsiteX104" fmla="*/ 68400 w 5272699"/>
                    <a:gd name="connsiteY104" fmla="*/ 0 h 5067300"/>
                    <a:gd name="connsiteX105" fmla="*/ 0 w 5272699"/>
                    <a:gd name="connsiteY105" fmla="*/ 0 h 5067300"/>
                    <a:gd name="connsiteX106" fmla="*/ 0 w 5272699"/>
                    <a:gd name="connsiteY106" fmla="*/ 5067300 h 5067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</a:cxnLst>
                  <a:rect l="l" t="t" r="r" b="b"/>
                  <a:pathLst>
                    <a:path w="5272699" h="5067300">
                      <a:moveTo>
                        <a:pt x="5012063" y="1116852"/>
                      </a:moveTo>
                      <a:lnTo>
                        <a:pt x="2952070" y="66358"/>
                      </a:lnTo>
                      <a:lnTo>
                        <a:pt x="4305007" y="66358"/>
                      </a:lnTo>
                      <a:lnTo>
                        <a:pt x="5012063" y="1116852"/>
                      </a:lnTo>
                      <a:close/>
                      <a:moveTo>
                        <a:pt x="260636" y="1116852"/>
                      </a:moveTo>
                      <a:lnTo>
                        <a:pt x="967692" y="66358"/>
                      </a:lnTo>
                      <a:lnTo>
                        <a:pt x="2320629" y="66358"/>
                      </a:lnTo>
                      <a:lnTo>
                        <a:pt x="260636" y="1116852"/>
                      </a:lnTo>
                      <a:close/>
                      <a:moveTo>
                        <a:pt x="3573709" y="1202690"/>
                      </a:moveTo>
                      <a:lnTo>
                        <a:pt x="2870984" y="158631"/>
                      </a:lnTo>
                      <a:lnTo>
                        <a:pt x="4918359" y="1202690"/>
                      </a:lnTo>
                      <a:lnTo>
                        <a:pt x="3573709" y="1202690"/>
                      </a:lnTo>
                      <a:close/>
                      <a:moveTo>
                        <a:pt x="354340" y="1202690"/>
                      </a:moveTo>
                      <a:lnTo>
                        <a:pt x="2401715" y="158631"/>
                      </a:lnTo>
                      <a:lnTo>
                        <a:pt x="1698990" y="1202690"/>
                      </a:lnTo>
                      <a:lnTo>
                        <a:pt x="354340" y="1202690"/>
                      </a:lnTo>
                      <a:close/>
                      <a:moveTo>
                        <a:pt x="2870984" y="2375337"/>
                      </a:moveTo>
                      <a:lnTo>
                        <a:pt x="3573709" y="1331278"/>
                      </a:lnTo>
                      <a:lnTo>
                        <a:pt x="4918359" y="1331278"/>
                      </a:lnTo>
                      <a:lnTo>
                        <a:pt x="2870984" y="2375337"/>
                      </a:lnTo>
                      <a:close/>
                      <a:moveTo>
                        <a:pt x="2401715" y="2375337"/>
                      </a:moveTo>
                      <a:lnTo>
                        <a:pt x="354340" y="1331278"/>
                      </a:lnTo>
                      <a:lnTo>
                        <a:pt x="1698990" y="1331278"/>
                      </a:lnTo>
                      <a:lnTo>
                        <a:pt x="2401715" y="2375337"/>
                      </a:lnTo>
                      <a:close/>
                      <a:moveTo>
                        <a:pt x="2705468" y="2384147"/>
                      </a:moveTo>
                      <a:lnTo>
                        <a:pt x="2705468" y="149821"/>
                      </a:lnTo>
                      <a:lnTo>
                        <a:pt x="3457397" y="1266984"/>
                      </a:lnTo>
                      <a:lnTo>
                        <a:pt x="2705468" y="2384147"/>
                      </a:lnTo>
                      <a:close/>
                      <a:moveTo>
                        <a:pt x="2567231" y="2384147"/>
                      </a:moveTo>
                      <a:lnTo>
                        <a:pt x="1815302" y="1266984"/>
                      </a:lnTo>
                      <a:lnTo>
                        <a:pt x="2567231" y="149821"/>
                      </a:lnTo>
                      <a:lnTo>
                        <a:pt x="2567231" y="2384147"/>
                      </a:lnTo>
                      <a:close/>
                      <a:moveTo>
                        <a:pt x="2952070" y="2467610"/>
                      </a:moveTo>
                      <a:lnTo>
                        <a:pt x="5012063" y="1417116"/>
                      </a:lnTo>
                      <a:lnTo>
                        <a:pt x="4305007" y="2467610"/>
                      </a:lnTo>
                      <a:lnTo>
                        <a:pt x="2952070" y="2467610"/>
                      </a:lnTo>
                      <a:close/>
                      <a:moveTo>
                        <a:pt x="967692" y="2467610"/>
                      </a:moveTo>
                      <a:lnTo>
                        <a:pt x="260636" y="1417116"/>
                      </a:lnTo>
                      <a:lnTo>
                        <a:pt x="2320629" y="2467610"/>
                      </a:lnTo>
                      <a:lnTo>
                        <a:pt x="967692" y="2467610"/>
                      </a:lnTo>
                      <a:close/>
                      <a:moveTo>
                        <a:pt x="5012063" y="3650502"/>
                      </a:moveTo>
                      <a:lnTo>
                        <a:pt x="2952070" y="2600008"/>
                      </a:lnTo>
                      <a:lnTo>
                        <a:pt x="4305007" y="2600008"/>
                      </a:lnTo>
                      <a:lnTo>
                        <a:pt x="5012063" y="3650502"/>
                      </a:lnTo>
                      <a:close/>
                      <a:moveTo>
                        <a:pt x="260636" y="3650502"/>
                      </a:moveTo>
                      <a:lnTo>
                        <a:pt x="967692" y="2600008"/>
                      </a:lnTo>
                      <a:lnTo>
                        <a:pt x="2320629" y="2600008"/>
                      </a:lnTo>
                      <a:lnTo>
                        <a:pt x="260636" y="3650502"/>
                      </a:lnTo>
                      <a:close/>
                      <a:moveTo>
                        <a:pt x="5204299" y="3699010"/>
                      </a:moveTo>
                      <a:lnTo>
                        <a:pt x="4419930" y="2533650"/>
                      </a:lnTo>
                      <a:lnTo>
                        <a:pt x="4420144" y="2533650"/>
                      </a:lnTo>
                      <a:lnTo>
                        <a:pt x="5204299" y="1368608"/>
                      </a:lnTo>
                      <a:lnTo>
                        <a:pt x="5204299" y="3699010"/>
                      </a:lnTo>
                      <a:close/>
                      <a:moveTo>
                        <a:pt x="68400" y="3699010"/>
                      </a:moveTo>
                      <a:lnTo>
                        <a:pt x="68400" y="1368608"/>
                      </a:lnTo>
                      <a:lnTo>
                        <a:pt x="852555" y="2533650"/>
                      </a:lnTo>
                      <a:lnTo>
                        <a:pt x="852769" y="2533650"/>
                      </a:lnTo>
                      <a:lnTo>
                        <a:pt x="68400" y="3699010"/>
                      </a:lnTo>
                      <a:close/>
                      <a:moveTo>
                        <a:pt x="3573709" y="3736340"/>
                      </a:moveTo>
                      <a:lnTo>
                        <a:pt x="2870984" y="2692281"/>
                      </a:lnTo>
                      <a:lnTo>
                        <a:pt x="4918359" y="3736340"/>
                      </a:lnTo>
                      <a:lnTo>
                        <a:pt x="3573709" y="3736340"/>
                      </a:lnTo>
                      <a:close/>
                      <a:moveTo>
                        <a:pt x="354340" y="3736340"/>
                      </a:moveTo>
                      <a:lnTo>
                        <a:pt x="2401715" y="2692281"/>
                      </a:lnTo>
                      <a:lnTo>
                        <a:pt x="1698990" y="3736340"/>
                      </a:lnTo>
                      <a:lnTo>
                        <a:pt x="354340" y="3736340"/>
                      </a:lnTo>
                      <a:close/>
                      <a:moveTo>
                        <a:pt x="2870984" y="4908987"/>
                      </a:moveTo>
                      <a:lnTo>
                        <a:pt x="3573709" y="3864928"/>
                      </a:lnTo>
                      <a:lnTo>
                        <a:pt x="4918359" y="3864928"/>
                      </a:lnTo>
                      <a:lnTo>
                        <a:pt x="2870984" y="4908987"/>
                      </a:lnTo>
                      <a:close/>
                      <a:moveTo>
                        <a:pt x="2401715" y="4908987"/>
                      </a:moveTo>
                      <a:lnTo>
                        <a:pt x="354340" y="3864928"/>
                      </a:lnTo>
                      <a:lnTo>
                        <a:pt x="1698990" y="3864928"/>
                      </a:lnTo>
                      <a:lnTo>
                        <a:pt x="2401715" y="4908987"/>
                      </a:lnTo>
                      <a:close/>
                      <a:moveTo>
                        <a:pt x="2705468" y="4917797"/>
                      </a:moveTo>
                      <a:lnTo>
                        <a:pt x="2705468" y="2683471"/>
                      </a:lnTo>
                      <a:lnTo>
                        <a:pt x="3457397" y="3800634"/>
                      </a:lnTo>
                      <a:lnTo>
                        <a:pt x="2705468" y="4917797"/>
                      </a:lnTo>
                      <a:close/>
                      <a:moveTo>
                        <a:pt x="2567231" y="4917797"/>
                      </a:moveTo>
                      <a:lnTo>
                        <a:pt x="1815302" y="3800634"/>
                      </a:lnTo>
                      <a:lnTo>
                        <a:pt x="2567231" y="2683471"/>
                      </a:lnTo>
                      <a:lnTo>
                        <a:pt x="2567231" y="4917797"/>
                      </a:lnTo>
                      <a:close/>
                      <a:moveTo>
                        <a:pt x="2952070" y="5001260"/>
                      </a:moveTo>
                      <a:lnTo>
                        <a:pt x="5012063" y="3950766"/>
                      </a:lnTo>
                      <a:lnTo>
                        <a:pt x="4305007" y="5001260"/>
                      </a:lnTo>
                      <a:lnTo>
                        <a:pt x="2952070" y="5001260"/>
                      </a:lnTo>
                      <a:close/>
                      <a:moveTo>
                        <a:pt x="967692" y="5001260"/>
                      </a:moveTo>
                      <a:lnTo>
                        <a:pt x="260636" y="3950766"/>
                      </a:lnTo>
                      <a:lnTo>
                        <a:pt x="2320629" y="5001260"/>
                      </a:lnTo>
                      <a:lnTo>
                        <a:pt x="967692" y="5001260"/>
                      </a:lnTo>
                      <a:close/>
                      <a:moveTo>
                        <a:pt x="0" y="5067300"/>
                      </a:moveTo>
                      <a:lnTo>
                        <a:pt x="68400" y="5067300"/>
                      </a:lnTo>
                      <a:lnTo>
                        <a:pt x="68400" y="3902258"/>
                      </a:lnTo>
                      <a:lnTo>
                        <a:pt x="852555" y="5067300"/>
                      </a:lnTo>
                      <a:lnTo>
                        <a:pt x="4420144" y="5067300"/>
                      </a:lnTo>
                      <a:lnTo>
                        <a:pt x="5204299" y="3902258"/>
                      </a:lnTo>
                      <a:lnTo>
                        <a:pt x="5204299" y="5067300"/>
                      </a:lnTo>
                      <a:lnTo>
                        <a:pt x="5272699" y="5067300"/>
                      </a:lnTo>
                      <a:lnTo>
                        <a:pt x="5272699" y="0"/>
                      </a:lnTo>
                      <a:lnTo>
                        <a:pt x="5204299" y="0"/>
                      </a:lnTo>
                      <a:lnTo>
                        <a:pt x="5204299" y="1165360"/>
                      </a:lnTo>
                      <a:lnTo>
                        <a:pt x="4419930" y="0"/>
                      </a:lnTo>
                      <a:lnTo>
                        <a:pt x="852769" y="0"/>
                      </a:lnTo>
                      <a:lnTo>
                        <a:pt x="68400" y="1165360"/>
                      </a:lnTo>
                      <a:lnTo>
                        <a:pt x="68400" y="0"/>
                      </a:lnTo>
                      <a:lnTo>
                        <a:pt x="0" y="0"/>
                      </a:lnTo>
                      <a:lnTo>
                        <a:pt x="0" y="5067300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7" name="グループ化 376">
                <a:extLst>
                  <a:ext uri="{FF2B5EF4-FFF2-40B4-BE49-F238E27FC236}">
                    <a16:creationId xmlns:a16="http://schemas.microsoft.com/office/drawing/2014/main" id="{C1439722-1C67-4834-9429-CBBA62DCBE1B}"/>
                  </a:ext>
                </a:extLst>
              </p:cNvPr>
              <p:cNvGrpSpPr/>
              <p:nvPr/>
            </p:nvGrpSpPr>
            <p:grpSpPr>
              <a:xfrm>
                <a:off x="4738254" y="3345161"/>
                <a:ext cx="1055717" cy="1014592"/>
                <a:chOff x="1762298" y="823168"/>
                <a:chExt cx="5272699" cy="5067301"/>
              </a:xfrm>
            </p:grpSpPr>
            <p:sp>
              <p:nvSpPr>
                <p:cNvPr id="402" name="正方形/長方形 401">
                  <a:extLst>
                    <a:ext uri="{FF2B5EF4-FFF2-40B4-BE49-F238E27FC236}">
                      <a16:creationId xmlns:a16="http://schemas.microsoft.com/office/drawing/2014/main" id="{B54C4AF6-3C2A-4554-A76A-BED549DDEB0C}"/>
                    </a:ext>
                  </a:extLst>
                </p:cNvPr>
                <p:cNvSpPr/>
                <p:nvPr/>
              </p:nvSpPr>
              <p:spPr>
                <a:xfrm>
                  <a:off x="1762298" y="823169"/>
                  <a:ext cx="5272699" cy="5067300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3" name="フリーフォーム: 図形 402">
                  <a:extLst>
                    <a:ext uri="{FF2B5EF4-FFF2-40B4-BE49-F238E27FC236}">
                      <a16:creationId xmlns:a16="http://schemas.microsoft.com/office/drawing/2014/main" id="{6A3FDF98-819F-4584-B1BC-23EAABFC37B1}"/>
                    </a:ext>
                  </a:extLst>
                </p:cNvPr>
                <p:cNvSpPr/>
                <p:nvPr/>
              </p:nvSpPr>
              <p:spPr>
                <a:xfrm>
                  <a:off x="4464050" y="210820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4" name="フリーフォーム: 図形 403">
                  <a:extLst>
                    <a:ext uri="{FF2B5EF4-FFF2-40B4-BE49-F238E27FC236}">
                      <a16:creationId xmlns:a16="http://schemas.microsoft.com/office/drawing/2014/main" id="{EF9FDB14-4C12-472D-8A58-49997803A035}"/>
                    </a:ext>
                  </a:extLst>
                </p:cNvPr>
                <p:cNvSpPr/>
                <p:nvPr/>
              </p:nvSpPr>
              <p:spPr>
                <a:xfrm>
                  <a:off x="4508099" y="210820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5" name="フリーフォーム: 図形 404">
                  <a:extLst>
                    <a:ext uri="{FF2B5EF4-FFF2-40B4-BE49-F238E27FC236}">
                      <a16:creationId xmlns:a16="http://schemas.microsoft.com/office/drawing/2014/main" id="{AB1DBAD2-D822-4018-BB53-61D23C096B15}"/>
                    </a:ext>
                  </a:extLst>
                </p:cNvPr>
                <p:cNvSpPr/>
                <p:nvPr/>
              </p:nvSpPr>
              <p:spPr>
                <a:xfrm flipH="1">
                  <a:off x="1871749" y="210820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6" name="フリーフォーム: 図形 405">
                  <a:extLst>
                    <a:ext uri="{FF2B5EF4-FFF2-40B4-BE49-F238E27FC236}">
                      <a16:creationId xmlns:a16="http://schemas.microsoft.com/office/drawing/2014/main" id="{D3569258-7E46-486F-827B-7522F3E26845}"/>
                    </a:ext>
                  </a:extLst>
                </p:cNvPr>
                <p:cNvSpPr/>
                <p:nvPr/>
              </p:nvSpPr>
              <p:spPr>
                <a:xfrm flipV="1">
                  <a:off x="4508099" y="337820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7" name="フリーフォーム: 図形 406">
                  <a:extLst>
                    <a:ext uri="{FF2B5EF4-FFF2-40B4-BE49-F238E27FC236}">
                      <a16:creationId xmlns:a16="http://schemas.microsoft.com/office/drawing/2014/main" id="{D48DB19C-26E4-4398-B1EF-DA5FFFBCE4B0}"/>
                    </a:ext>
                  </a:extLst>
                </p:cNvPr>
                <p:cNvSpPr/>
                <p:nvPr/>
              </p:nvSpPr>
              <p:spPr>
                <a:xfrm flipH="1" flipV="1">
                  <a:off x="1871749" y="337820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8" name="二等辺三角形 407">
                  <a:extLst>
                    <a:ext uri="{FF2B5EF4-FFF2-40B4-BE49-F238E27FC236}">
                      <a16:creationId xmlns:a16="http://schemas.microsoft.com/office/drawing/2014/main" id="{78F76E76-9A0A-4C4A-AD71-AD130EB2C158}"/>
                    </a:ext>
                  </a:extLst>
                </p:cNvPr>
                <p:cNvSpPr/>
                <p:nvPr/>
              </p:nvSpPr>
              <p:spPr>
                <a:xfrm rot="16200000">
                  <a:off x="2686050" y="1644650"/>
                  <a:ext cx="2457450" cy="895350"/>
                </a:xfrm>
                <a:prstGeom prst="triangle">
                  <a:avLst/>
                </a:pr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9" name="二等辺三角形 408">
                  <a:extLst>
                    <a:ext uri="{FF2B5EF4-FFF2-40B4-BE49-F238E27FC236}">
                      <a16:creationId xmlns:a16="http://schemas.microsoft.com/office/drawing/2014/main" id="{45042F89-9CAD-42F4-B1EA-35EDF2A32908}"/>
                    </a:ext>
                  </a:extLst>
                </p:cNvPr>
                <p:cNvSpPr/>
                <p:nvPr/>
              </p:nvSpPr>
              <p:spPr>
                <a:xfrm rot="5400000" flipH="1">
                  <a:off x="3625449" y="1644650"/>
                  <a:ext cx="2457450" cy="895350"/>
                </a:xfrm>
                <a:prstGeom prst="triangl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0" name="二等辺三角形 409">
                  <a:extLst>
                    <a:ext uri="{FF2B5EF4-FFF2-40B4-BE49-F238E27FC236}">
                      <a16:creationId xmlns:a16="http://schemas.microsoft.com/office/drawing/2014/main" id="{4A0A8825-F936-4084-8980-9CB3698F131F}"/>
                    </a:ext>
                  </a:extLst>
                </p:cNvPr>
                <p:cNvSpPr/>
                <p:nvPr/>
              </p:nvSpPr>
              <p:spPr>
                <a:xfrm rot="16200000">
                  <a:off x="2686050" y="4191000"/>
                  <a:ext cx="2457450" cy="895350"/>
                </a:xfrm>
                <a:prstGeom prst="triangl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1" name="二等辺三角形 410">
                  <a:extLst>
                    <a:ext uri="{FF2B5EF4-FFF2-40B4-BE49-F238E27FC236}">
                      <a16:creationId xmlns:a16="http://schemas.microsoft.com/office/drawing/2014/main" id="{646938B4-C67D-4865-9516-732168245688}"/>
                    </a:ext>
                  </a:extLst>
                </p:cNvPr>
                <p:cNvSpPr/>
                <p:nvPr/>
              </p:nvSpPr>
              <p:spPr>
                <a:xfrm rot="5400000" flipH="1">
                  <a:off x="3625449" y="4191000"/>
                  <a:ext cx="2457450" cy="895350"/>
                </a:xfrm>
                <a:prstGeom prst="triangle">
                  <a:avLst/>
                </a:pr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2" name="フリーフォーム: 図形 411">
                  <a:extLst>
                    <a:ext uri="{FF2B5EF4-FFF2-40B4-BE49-F238E27FC236}">
                      <a16:creationId xmlns:a16="http://schemas.microsoft.com/office/drawing/2014/main" id="{2C2ED4A0-0DCF-4418-9BE7-F2A9D52CB20A}"/>
                    </a:ext>
                  </a:extLst>
                </p:cNvPr>
                <p:cNvSpPr/>
                <p:nvPr/>
              </p:nvSpPr>
              <p:spPr>
                <a:xfrm>
                  <a:off x="1895648" y="3419474"/>
                  <a:ext cx="2425700" cy="1223965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  <a:gd name="connsiteX0" fmla="*/ 0 w 2406650"/>
                    <a:gd name="connsiteY0" fmla="*/ 1246026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46026 h 1250950"/>
                    <a:gd name="connsiteX0" fmla="*/ 0 w 2425700"/>
                    <a:gd name="connsiteY0" fmla="*/ 1265727 h 1265727"/>
                    <a:gd name="connsiteX1" fmla="*/ 1587500 w 2425700"/>
                    <a:gd name="connsiteY1" fmla="*/ 1250950 h 1265727"/>
                    <a:gd name="connsiteX2" fmla="*/ 2425700 w 2425700"/>
                    <a:gd name="connsiteY2" fmla="*/ 0 h 1265727"/>
                    <a:gd name="connsiteX3" fmla="*/ 0 w 2425700"/>
                    <a:gd name="connsiteY3" fmla="*/ 1265727 h 1265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25700" h="1265727">
                      <a:moveTo>
                        <a:pt x="0" y="1265727"/>
                      </a:moveTo>
                      <a:lnTo>
                        <a:pt x="1587500" y="1250950"/>
                      </a:lnTo>
                      <a:lnTo>
                        <a:pt x="2425700" y="0"/>
                      </a:lnTo>
                      <a:lnTo>
                        <a:pt x="0" y="1265727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3" name="フリーフォーム: 図形 412">
                  <a:extLst>
                    <a:ext uri="{FF2B5EF4-FFF2-40B4-BE49-F238E27FC236}">
                      <a16:creationId xmlns:a16="http://schemas.microsoft.com/office/drawing/2014/main" id="{E240F45C-6113-4575-AF10-5CB82E0E0A06}"/>
                    </a:ext>
                  </a:extLst>
                </p:cNvPr>
                <p:cNvSpPr/>
                <p:nvPr/>
              </p:nvSpPr>
              <p:spPr>
                <a:xfrm flipH="1">
                  <a:off x="4480211" y="3386882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4" name="フリーフォーム: 図形 413">
                  <a:extLst>
                    <a:ext uri="{FF2B5EF4-FFF2-40B4-BE49-F238E27FC236}">
                      <a16:creationId xmlns:a16="http://schemas.microsoft.com/office/drawing/2014/main" id="{102A7598-4B11-4C70-8AC5-2E8AF545B92D}"/>
                    </a:ext>
                  </a:extLst>
                </p:cNvPr>
                <p:cNvSpPr/>
                <p:nvPr/>
              </p:nvSpPr>
              <p:spPr>
                <a:xfrm flipV="1">
                  <a:off x="1895648" y="2109259"/>
                  <a:ext cx="2425700" cy="1223965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  <a:gd name="connsiteX0" fmla="*/ 0 w 2406650"/>
                    <a:gd name="connsiteY0" fmla="*/ 1246026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46026 h 1250950"/>
                    <a:gd name="connsiteX0" fmla="*/ 0 w 2425700"/>
                    <a:gd name="connsiteY0" fmla="*/ 1265727 h 1265727"/>
                    <a:gd name="connsiteX1" fmla="*/ 1587500 w 2425700"/>
                    <a:gd name="connsiteY1" fmla="*/ 1250950 h 1265727"/>
                    <a:gd name="connsiteX2" fmla="*/ 2425700 w 2425700"/>
                    <a:gd name="connsiteY2" fmla="*/ 0 h 1265727"/>
                    <a:gd name="connsiteX3" fmla="*/ 0 w 2425700"/>
                    <a:gd name="connsiteY3" fmla="*/ 1265727 h 1265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25700" h="1265727">
                      <a:moveTo>
                        <a:pt x="0" y="1265727"/>
                      </a:moveTo>
                      <a:lnTo>
                        <a:pt x="1587500" y="1250950"/>
                      </a:lnTo>
                      <a:lnTo>
                        <a:pt x="2425700" y="0"/>
                      </a:lnTo>
                      <a:lnTo>
                        <a:pt x="0" y="1265727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5" name="フリーフォーム: 図形 414">
                  <a:extLst>
                    <a:ext uri="{FF2B5EF4-FFF2-40B4-BE49-F238E27FC236}">
                      <a16:creationId xmlns:a16="http://schemas.microsoft.com/office/drawing/2014/main" id="{CDCE9F42-8E56-4F96-97F9-9FCD250CEFAE}"/>
                    </a:ext>
                  </a:extLst>
                </p:cNvPr>
                <p:cNvSpPr/>
                <p:nvPr/>
              </p:nvSpPr>
              <p:spPr>
                <a:xfrm flipH="1" flipV="1">
                  <a:off x="4480211" y="2076667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6" name="フリーフォーム: 図形 415">
                  <a:extLst>
                    <a:ext uri="{FF2B5EF4-FFF2-40B4-BE49-F238E27FC236}">
                      <a16:creationId xmlns:a16="http://schemas.microsoft.com/office/drawing/2014/main" id="{0524FCE5-C38F-44AE-98A6-04EB16DD82DB}"/>
                    </a:ext>
                  </a:extLst>
                </p:cNvPr>
                <p:cNvSpPr/>
                <p:nvPr/>
              </p:nvSpPr>
              <p:spPr>
                <a:xfrm flipV="1">
                  <a:off x="4508099" y="84836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7" name="フリーフォーム: 図形 416">
                  <a:extLst>
                    <a:ext uri="{FF2B5EF4-FFF2-40B4-BE49-F238E27FC236}">
                      <a16:creationId xmlns:a16="http://schemas.microsoft.com/office/drawing/2014/main" id="{A3136192-9FFB-4E16-83A7-E2D2D5C25598}"/>
                    </a:ext>
                  </a:extLst>
                </p:cNvPr>
                <p:cNvSpPr/>
                <p:nvPr/>
              </p:nvSpPr>
              <p:spPr>
                <a:xfrm flipH="1" flipV="1">
                  <a:off x="1871749" y="84836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8" name="フリーフォーム: 図形 417">
                  <a:extLst>
                    <a:ext uri="{FF2B5EF4-FFF2-40B4-BE49-F238E27FC236}">
                      <a16:creationId xmlns:a16="http://schemas.microsoft.com/office/drawing/2014/main" id="{B4AA318E-F74E-4898-8B5B-C77B950CD6D5}"/>
                    </a:ext>
                  </a:extLst>
                </p:cNvPr>
                <p:cNvSpPr/>
                <p:nvPr/>
              </p:nvSpPr>
              <p:spPr>
                <a:xfrm>
                  <a:off x="1895648" y="889634"/>
                  <a:ext cx="2425700" cy="1223965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  <a:gd name="connsiteX0" fmla="*/ 0 w 2406650"/>
                    <a:gd name="connsiteY0" fmla="*/ 1246026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46026 h 1250950"/>
                    <a:gd name="connsiteX0" fmla="*/ 0 w 2425700"/>
                    <a:gd name="connsiteY0" fmla="*/ 1265727 h 1265727"/>
                    <a:gd name="connsiteX1" fmla="*/ 1587500 w 2425700"/>
                    <a:gd name="connsiteY1" fmla="*/ 1250950 h 1265727"/>
                    <a:gd name="connsiteX2" fmla="*/ 2425700 w 2425700"/>
                    <a:gd name="connsiteY2" fmla="*/ 0 h 1265727"/>
                    <a:gd name="connsiteX3" fmla="*/ 0 w 2425700"/>
                    <a:gd name="connsiteY3" fmla="*/ 1265727 h 1265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25700" h="1265727">
                      <a:moveTo>
                        <a:pt x="0" y="1265727"/>
                      </a:moveTo>
                      <a:lnTo>
                        <a:pt x="1587500" y="1250950"/>
                      </a:lnTo>
                      <a:lnTo>
                        <a:pt x="2425700" y="0"/>
                      </a:lnTo>
                      <a:lnTo>
                        <a:pt x="0" y="1265727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9" name="フリーフォーム: 図形 418">
                  <a:extLst>
                    <a:ext uri="{FF2B5EF4-FFF2-40B4-BE49-F238E27FC236}">
                      <a16:creationId xmlns:a16="http://schemas.microsoft.com/office/drawing/2014/main" id="{3A19F979-000D-429F-9AD5-B88DDF738DD9}"/>
                    </a:ext>
                  </a:extLst>
                </p:cNvPr>
                <p:cNvSpPr/>
                <p:nvPr/>
              </p:nvSpPr>
              <p:spPr>
                <a:xfrm flipH="1">
                  <a:off x="4480211" y="857042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0" name="フリーフォーム: 図形 419">
                  <a:extLst>
                    <a:ext uri="{FF2B5EF4-FFF2-40B4-BE49-F238E27FC236}">
                      <a16:creationId xmlns:a16="http://schemas.microsoft.com/office/drawing/2014/main" id="{0DB2489E-C2BC-4BA2-AEA8-74A0D5BDC0F0}"/>
                    </a:ext>
                  </a:extLst>
                </p:cNvPr>
                <p:cNvSpPr/>
                <p:nvPr/>
              </p:nvSpPr>
              <p:spPr>
                <a:xfrm>
                  <a:off x="4508099" y="4614178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1" name="フリーフォーム: 図形 420">
                  <a:extLst>
                    <a:ext uri="{FF2B5EF4-FFF2-40B4-BE49-F238E27FC236}">
                      <a16:creationId xmlns:a16="http://schemas.microsoft.com/office/drawing/2014/main" id="{C67112EC-9807-481F-AB3D-3F5018F13A92}"/>
                    </a:ext>
                  </a:extLst>
                </p:cNvPr>
                <p:cNvSpPr/>
                <p:nvPr/>
              </p:nvSpPr>
              <p:spPr>
                <a:xfrm flipH="1">
                  <a:off x="1871749" y="4614178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22" name="フリーフォーム: 図形 421">
                  <a:extLst>
                    <a:ext uri="{FF2B5EF4-FFF2-40B4-BE49-F238E27FC236}">
                      <a16:creationId xmlns:a16="http://schemas.microsoft.com/office/drawing/2014/main" id="{6400EB69-B8FC-45C0-B4B3-1238EFA57530}"/>
                    </a:ext>
                  </a:extLst>
                </p:cNvPr>
                <p:cNvSpPr/>
                <p:nvPr/>
              </p:nvSpPr>
              <p:spPr>
                <a:xfrm flipV="1">
                  <a:off x="1895648" y="4615237"/>
                  <a:ext cx="2425700" cy="1223965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  <a:gd name="connsiteX0" fmla="*/ 0 w 2406650"/>
                    <a:gd name="connsiteY0" fmla="*/ 1246026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46026 h 1250950"/>
                    <a:gd name="connsiteX0" fmla="*/ 0 w 2425700"/>
                    <a:gd name="connsiteY0" fmla="*/ 1265727 h 1265727"/>
                    <a:gd name="connsiteX1" fmla="*/ 1587500 w 2425700"/>
                    <a:gd name="connsiteY1" fmla="*/ 1250950 h 1265727"/>
                    <a:gd name="connsiteX2" fmla="*/ 2425700 w 2425700"/>
                    <a:gd name="connsiteY2" fmla="*/ 0 h 1265727"/>
                    <a:gd name="connsiteX3" fmla="*/ 0 w 2425700"/>
                    <a:gd name="connsiteY3" fmla="*/ 1265727 h 1265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25700" h="1265727">
                      <a:moveTo>
                        <a:pt x="0" y="1265727"/>
                      </a:moveTo>
                      <a:lnTo>
                        <a:pt x="1587500" y="1250950"/>
                      </a:lnTo>
                      <a:lnTo>
                        <a:pt x="2425700" y="0"/>
                      </a:lnTo>
                      <a:lnTo>
                        <a:pt x="0" y="1265727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3" name="フリーフォーム: 図形 422">
                  <a:extLst>
                    <a:ext uri="{FF2B5EF4-FFF2-40B4-BE49-F238E27FC236}">
                      <a16:creationId xmlns:a16="http://schemas.microsoft.com/office/drawing/2014/main" id="{6DF50F9B-EC1A-4557-8503-8C82541AFB25}"/>
                    </a:ext>
                  </a:extLst>
                </p:cNvPr>
                <p:cNvSpPr/>
                <p:nvPr/>
              </p:nvSpPr>
              <p:spPr>
                <a:xfrm flipH="1" flipV="1">
                  <a:off x="4480211" y="4582645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4" name="フリーフォーム: 図形 423">
                  <a:extLst>
                    <a:ext uri="{FF2B5EF4-FFF2-40B4-BE49-F238E27FC236}">
                      <a16:creationId xmlns:a16="http://schemas.microsoft.com/office/drawing/2014/main" id="{7969F376-E27F-4D73-AFA7-3B8FD3CC8601}"/>
                    </a:ext>
                  </a:extLst>
                </p:cNvPr>
                <p:cNvSpPr/>
                <p:nvPr/>
              </p:nvSpPr>
              <p:spPr>
                <a:xfrm flipV="1">
                  <a:off x="1762298" y="823168"/>
                  <a:ext cx="5272699" cy="5067300"/>
                </a:xfrm>
                <a:custGeom>
                  <a:avLst/>
                  <a:gdLst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260636 w 5272699"/>
                    <a:gd name="connsiteY3" fmla="*/ 1116852 h 5067300"/>
                    <a:gd name="connsiteX4" fmla="*/ 967692 w 5272699"/>
                    <a:gd name="connsiteY4" fmla="*/ 66358 h 5067300"/>
                    <a:gd name="connsiteX5" fmla="*/ 2320629 w 5272699"/>
                    <a:gd name="connsiteY5" fmla="*/ 66358 h 5067300"/>
                    <a:gd name="connsiteX6" fmla="*/ 3573709 w 5272699"/>
                    <a:gd name="connsiteY6" fmla="*/ 1202690 h 5067300"/>
                    <a:gd name="connsiteX7" fmla="*/ 2870984 w 5272699"/>
                    <a:gd name="connsiteY7" fmla="*/ 158631 h 5067300"/>
                    <a:gd name="connsiteX8" fmla="*/ 4918359 w 5272699"/>
                    <a:gd name="connsiteY8" fmla="*/ 1202690 h 5067300"/>
                    <a:gd name="connsiteX9" fmla="*/ 354340 w 5272699"/>
                    <a:gd name="connsiteY9" fmla="*/ 1202690 h 5067300"/>
                    <a:gd name="connsiteX10" fmla="*/ 2401715 w 5272699"/>
                    <a:gd name="connsiteY10" fmla="*/ 158631 h 5067300"/>
                    <a:gd name="connsiteX11" fmla="*/ 1698990 w 5272699"/>
                    <a:gd name="connsiteY11" fmla="*/ 1202690 h 5067300"/>
                    <a:gd name="connsiteX12" fmla="*/ 2870984 w 5272699"/>
                    <a:gd name="connsiteY12" fmla="*/ 2375337 h 5067300"/>
                    <a:gd name="connsiteX13" fmla="*/ 3573709 w 5272699"/>
                    <a:gd name="connsiteY13" fmla="*/ 1331278 h 5067300"/>
                    <a:gd name="connsiteX14" fmla="*/ 4918359 w 5272699"/>
                    <a:gd name="connsiteY14" fmla="*/ 1331278 h 5067300"/>
                    <a:gd name="connsiteX15" fmla="*/ 2401715 w 5272699"/>
                    <a:gd name="connsiteY15" fmla="*/ 2375337 h 5067300"/>
                    <a:gd name="connsiteX16" fmla="*/ 354340 w 5272699"/>
                    <a:gd name="connsiteY16" fmla="*/ 1331278 h 5067300"/>
                    <a:gd name="connsiteX17" fmla="*/ 1698990 w 5272699"/>
                    <a:gd name="connsiteY17" fmla="*/ 1331278 h 5067300"/>
                    <a:gd name="connsiteX18" fmla="*/ 2705468 w 5272699"/>
                    <a:gd name="connsiteY18" fmla="*/ 2384147 h 5067300"/>
                    <a:gd name="connsiteX19" fmla="*/ 2705468 w 5272699"/>
                    <a:gd name="connsiteY19" fmla="*/ 149821 h 5067300"/>
                    <a:gd name="connsiteX20" fmla="*/ 3457397 w 5272699"/>
                    <a:gd name="connsiteY20" fmla="*/ 1266984 h 5067300"/>
                    <a:gd name="connsiteX21" fmla="*/ 2567231 w 5272699"/>
                    <a:gd name="connsiteY21" fmla="*/ 2384147 h 5067300"/>
                    <a:gd name="connsiteX22" fmla="*/ 1815302 w 5272699"/>
                    <a:gd name="connsiteY22" fmla="*/ 1266984 h 5067300"/>
                    <a:gd name="connsiteX23" fmla="*/ 2567231 w 5272699"/>
                    <a:gd name="connsiteY23" fmla="*/ 149821 h 5067300"/>
                    <a:gd name="connsiteX24" fmla="*/ 2952070 w 5272699"/>
                    <a:gd name="connsiteY24" fmla="*/ 2467610 h 5067300"/>
                    <a:gd name="connsiteX25" fmla="*/ 5012063 w 5272699"/>
                    <a:gd name="connsiteY25" fmla="*/ 1417116 h 5067300"/>
                    <a:gd name="connsiteX26" fmla="*/ 4305007 w 5272699"/>
                    <a:gd name="connsiteY26" fmla="*/ 2467610 h 5067300"/>
                    <a:gd name="connsiteX27" fmla="*/ 967692 w 5272699"/>
                    <a:gd name="connsiteY27" fmla="*/ 2467610 h 5067300"/>
                    <a:gd name="connsiteX28" fmla="*/ 260636 w 5272699"/>
                    <a:gd name="connsiteY28" fmla="*/ 1417116 h 5067300"/>
                    <a:gd name="connsiteX29" fmla="*/ 2320629 w 5272699"/>
                    <a:gd name="connsiteY29" fmla="*/ 2467610 h 5067300"/>
                    <a:gd name="connsiteX30" fmla="*/ 5012063 w 5272699"/>
                    <a:gd name="connsiteY30" fmla="*/ 3650502 h 5067300"/>
                    <a:gd name="connsiteX31" fmla="*/ 2952070 w 5272699"/>
                    <a:gd name="connsiteY31" fmla="*/ 2600008 h 5067300"/>
                    <a:gd name="connsiteX32" fmla="*/ 4305007 w 5272699"/>
                    <a:gd name="connsiteY32" fmla="*/ 2600008 h 5067300"/>
                    <a:gd name="connsiteX33" fmla="*/ 260636 w 5272699"/>
                    <a:gd name="connsiteY33" fmla="*/ 3650502 h 5067300"/>
                    <a:gd name="connsiteX34" fmla="*/ 967692 w 5272699"/>
                    <a:gd name="connsiteY34" fmla="*/ 2600008 h 5067300"/>
                    <a:gd name="connsiteX35" fmla="*/ 2320629 w 5272699"/>
                    <a:gd name="connsiteY35" fmla="*/ 2600008 h 5067300"/>
                    <a:gd name="connsiteX36" fmla="*/ 5204299 w 5272699"/>
                    <a:gd name="connsiteY36" fmla="*/ 3699010 h 5067300"/>
                    <a:gd name="connsiteX37" fmla="*/ 4419930 w 5272699"/>
                    <a:gd name="connsiteY37" fmla="*/ 2533650 h 5067300"/>
                    <a:gd name="connsiteX38" fmla="*/ 4420144 w 5272699"/>
                    <a:gd name="connsiteY38" fmla="*/ 2533650 h 5067300"/>
                    <a:gd name="connsiteX39" fmla="*/ 5204299 w 5272699"/>
                    <a:gd name="connsiteY39" fmla="*/ 1368608 h 5067300"/>
                    <a:gd name="connsiteX40" fmla="*/ 5204299 w 5272699"/>
                    <a:gd name="connsiteY40" fmla="*/ 2533650 h 5067300"/>
                    <a:gd name="connsiteX41" fmla="*/ 68400 w 5272699"/>
                    <a:gd name="connsiteY41" fmla="*/ 3699010 h 5067300"/>
                    <a:gd name="connsiteX42" fmla="*/ 68400 w 5272699"/>
                    <a:gd name="connsiteY42" fmla="*/ 2533650 h 5067300"/>
                    <a:gd name="connsiteX43" fmla="*/ 68400 w 5272699"/>
                    <a:gd name="connsiteY43" fmla="*/ 1368608 h 5067300"/>
                    <a:gd name="connsiteX44" fmla="*/ 852555 w 5272699"/>
                    <a:gd name="connsiteY44" fmla="*/ 2533650 h 5067300"/>
                    <a:gd name="connsiteX45" fmla="*/ 852769 w 5272699"/>
                    <a:gd name="connsiteY45" fmla="*/ 2533650 h 5067300"/>
                    <a:gd name="connsiteX46" fmla="*/ 3573709 w 5272699"/>
                    <a:gd name="connsiteY46" fmla="*/ 3736340 h 5067300"/>
                    <a:gd name="connsiteX47" fmla="*/ 2870984 w 5272699"/>
                    <a:gd name="connsiteY47" fmla="*/ 2692281 h 5067300"/>
                    <a:gd name="connsiteX48" fmla="*/ 4918359 w 5272699"/>
                    <a:gd name="connsiteY48" fmla="*/ 3736340 h 5067300"/>
                    <a:gd name="connsiteX49" fmla="*/ 354340 w 5272699"/>
                    <a:gd name="connsiteY49" fmla="*/ 3736340 h 5067300"/>
                    <a:gd name="connsiteX50" fmla="*/ 2401715 w 5272699"/>
                    <a:gd name="connsiteY50" fmla="*/ 2692281 h 5067300"/>
                    <a:gd name="connsiteX51" fmla="*/ 1698990 w 5272699"/>
                    <a:gd name="connsiteY51" fmla="*/ 3736340 h 5067300"/>
                    <a:gd name="connsiteX52" fmla="*/ 2870984 w 5272699"/>
                    <a:gd name="connsiteY52" fmla="*/ 4908987 h 5067300"/>
                    <a:gd name="connsiteX53" fmla="*/ 3573709 w 5272699"/>
                    <a:gd name="connsiteY53" fmla="*/ 3864928 h 5067300"/>
                    <a:gd name="connsiteX54" fmla="*/ 4918359 w 5272699"/>
                    <a:gd name="connsiteY54" fmla="*/ 3864928 h 5067300"/>
                    <a:gd name="connsiteX55" fmla="*/ 2401715 w 5272699"/>
                    <a:gd name="connsiteY55" fmla="*/ 4908987 h 5067300"/>
                    <a:gd name="connsiteX56" fmla="*/ 354340 w 5272699"/>
                    <a:gd name="connsiteY56" fmla="*/ 3864928 h 5067300"/>
                    <a:gd name="connsiteX57" fmla="*/ 1698990 w 5272699"/>
                    <a:gd name="connsiteY57" fmla="*/ 3864928 h 5067300"/>
                    <a:gd name="connsiteX58" fmla="*/ 2705468 w 5272699"/>
                    <a:gd name="connsiteY58" fmla="*/ 4917797 h 5067300"/>
                    <a:gd name="connsiteX59" fmla="*/ 2705468 w 5272699"/>
                    <a:gd name="connsiteY59" fmla="*/ 2683471 h 5067300"/>
                    <a:gd name="connsiteX60" fmla="*/ 3457397 w 5272699"/>
                    <a:gd name="connsiteY60" fmla="*/ 3800634 h 5067300"/>
                    <a:gd name="connsiteX61" fmla="*/ 2567231 w 5272699"/>
                    <a:gd name="connsiteY61" fmla="*/ 4917797 h 5067300"/>
                    <a:gd name="connsiteX62" fmla="*/ 1815302 w 5272699"/>
                    <a:gd name="connsiteY62" fmla="*/ 3800634 h 5067300"/>
                    <a:gd name="connsiteX63" fmla="*/ 2567231 w 5272699"/>
                    <a:gd name="connsiteY63" fmla="*/ 2683471 h 5067300"/>
                    <a:gd name="connsiteX64" fmla="*/ 2952070 w 5272699"/>
                    <a:gd name="connsiteY64" fmla="*/ 5001260 h 5067300"/>
                    <a:gd name="connsiteX65" fmla="*/ 5012063 w 5272699"/>
                    <a:gd name="connsiteY65" fmla="*/ 3950766 h 5067300"/>
                    <a:gd name="connsiteX66" fmla="*/ 4305007 w 5272699"/>
                    <a:gd name="connsiteY66" fmla="*/ 5001260 h 5067300"/>
                    <a:gd name="connsiteX67" fmla="*/ 967692 w 5272699"/>
                    <a:gd name="connsiteY67" fmla="*/ 5001260 h 5067300"/>
                    <a:gd name="connsiteX68" fmla="*/ 260636 w 5272699"/>
                    <a:gd name="connsiteY68" fmla="*/ 3950766 h 5067300"/>
                    <a:gd name="connsiteX69" fmla="*/ 2320629 w 5272699"/>
                    <a:gd name="connsiteY69" fmla="*/ 5001260 h 5067300"/>
                    <a:gd name="connsiteX70" fmla="*/ 0 w 5272699"/>
                    <a:gd name="connsiteY70" fmla="*/ 5067300 h 5067300"/>
                    <a:gd name="connsiteX71" fmla="*/ 68400 w 5272699"/>
                    <a:gd name="connsiteY71" fmla="*/ 5067300 h 5067300"/>
                    <a:gd name="connsiteX72" fmla="*/ 68400 w 5272699"/>
                    <a:gd name="connsiteY72" fmla="*/ 3902258 h 5067300"/>
                    <a:gd name="connsiteX73" fmla="*/ 852555 w 5272699"/>
                    <a:gd name="connsiteY73" fmla="*/ 5067300 h 5067300"/>
                    <a:gd name="connsiteX74" fmla="*/ 4420144 w 5272699"/>
                    <a:gd name="connsiteY74" fmla="*/ 5067300 h 5067300"/>
                    <a:gd name="connsiteX75" fmla="*/ 5204299 w 5272699"/>
                    <a:gd name="connsiteY75" fmla="*/ 3902258 h 5067300"/>
                    <a:gd name="connsiteX76" fmla="*/ 5204299 w 5272699"/>
                    <a:gd name="connsiteY76" fmla="*/ 5067300 h 5067300"/>
                    <a:gd name="connsiteX77" fmla="*/ 5272699 w 5272699"/>
                    <a:gd name="connsiteY77" fmla="*/ 5067300 h 5067300"/>
                    <a:gd name="connsiteX78" fmla="*/ 5272699 w 5272699"/>
                    <a:gd name="connsiteY78" fmla="*/ 3800634 h 5067300"/>
                    <a:gd name="connsiteX79" fmla="*/ 5272699 w 5272699"/>
                    <a:gd name="connsiteY79" fmla="*/ 2533650 h 5067300"/>
                    <a:gd name="connsiteX80" fmla="*/ 5272699 w 5272699"/>
                    <a:gd name="connsiteY80" fmla="*/ 1266984 h 5067300"/>
                    <a:gd name="connsiteX81" fmla="*/ 5272699 w 5272699"/>
                    <a:gd name="connsiteY81" fmla="*/ 0 h 5067300"/>
                    <a:gd name="connsiteX82" fmla="*/ 5204299 w 5272699"/>
                    <a:gd name="connsiteY82" fmla="*/ 0 h 5067300"/>
                    <a:gd name="connsiteX83" fmla="*/ 5204299 w 5272699"/>
                    <a:gd name="connsiteY83" fmla="*/ 1165360 h 5067300"/>
                    <a:gd name="connsiteX84" fmla="*/ 4419930 w 5272699"/>
                    <a:gd name="connsiteY84" fmla="*/ 0 h 5067300"/>
                    <a:gd name="connsiteX85" fmla="*/ 852769 w 5272699"/>
                    <a:gd name="connsiteY85" fmla="*/ 0 h 5067300"/>
                    <a:gd name="connsiteX86" fmla="*/ 68400 w 5272699"/>
                    <a:gd name="connsiteY86" fmla="*/ 1165360 h 5067300"/>
                    <a:gd name="connsiteX87" fmla="*/ 68400 w 5272699"/>
                    <a:gd name="connsiteY87" fmla="*/ 0 h 5067300"/>
                    <a:gd name="connsiteX88" fmla="*/ 0 w 5272699"/>
                    <a:gd name="connsiteY88" fmla="*/ 0 h 5067300"/>
                    <a:gd name="connsiteX89" fmla="*/ 0 w 5272699"/>
                    <a:gd name="connsiteY89" fmla="*/ 1266984 h 5067300"/>
                    <a:gd name="connsiteX90" fmla="*/ 0 w 5272699"/>
                    <a:gd name="connsiteY90" fmla="*/ 2533650 h 5067300"/>
                    <a:gd name="connsiteX91" fmla="*/ 0 w 5272699"/>
                    <a:gd name="connsiteY91" fmla="*/ 3800634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2533650 h 5067300"/>
                    <a:gd name="connsiteX53" fmla="*/ 5204299 w 5272699"/>
                    <a:gd name="connsiteY53" fmla="*/ 3699010 h 5067300"/>
                    <a:gd name="connsiteX54" fmla="*/ 68400 w 5272699"/>
                    <a:gd name="connsiteY54" fmla="*/ 3699010 h 5067300"/>
                    <a:gd name="connsiteX55" fmla="*/ 68400 w 5272699"/>
                    <a:gd name="connsiteY55" fmla="*/ 1368608 h 5067300"/>
                    <a:gd name="connsiteX56" fmla="*/ 852555 w 5272699"/>
                    <a:gd name="connsiteY56" fmla="*/ 2533650 h 5067300"/>
                    <a:gd name="connsiteX57" fmla="*/ 852769 w 5272699"/>
                    <a:gd name="connsiteY57" fmla="*/ 2533650 h 5067300"/>
                    <a:gd name="connsiteX58" fmla="*/ 68400 w 5272699"/>
                    <a:gd name="connsiteY58" fmla="*/ 3699010 h 5067300"/>
                    <a:gd name="connsiteX59" fmla="*/ 3573709 w 5272699"/>
                    <a:gd name="connsiteY59" fmla="*/ 3736340 h 5067300"/>
                    <a:gd name="connsiteX60" fmla="*/ 2870984 w 5272699"/>
                    <a:gd name="connsiteY60" fmla="*/ 2692281 h 5067300"/>
                    <a:gd name="connsiteX61" fmla="*/ 4918359 w 5272699"/>
                    <a:gd name="connsiteY61" fmla="*/ 3736340 h 5067300"/>
                    <a:gd name="connsiteX62" fmla="*/ 3573709 w 5272699"/>
                    <a:gd name="connsiteY62" fmla="*/ 3736340 h 5067300"/>
                    <a:gd name="connsiteX63" fmla="*/ 354340 w 5272699"/>
                    <a:gd name="connsiteY63" fmla="*/ 3736340 h 5067300"/>
                    <a:gd name="connsiteX64" fmla="*/ 2401715 w 5272699"/>
                    <a:gd name="connsiteY64" fmla="*/ 2692281 h 5067300"/>
                    <a:gd name="connsiteX65" fmla="*/ 1698990 w 5272699"/>
                    <a:gd name="connsiteY65" fmla="*/ 3736340 h 5067300"/>
                    <a:gd name="connsiteX66" fmla="*/ 354340 w 5272699"/>
                    <a:gd name="connsiteY66" fmla="*/ 3736340 h 5067300"/>
                    <a:gd name="connsiteX67" fmla="*/ 2870984 w 5272699"/>
                    <a:gd name="connsiteY67" fmla="*/ 4908987 h 5067300"/>
                    <a:gd name="connsiteX68" fmla="*/ 3573709 w 5272699"/>
                    <a:gd name="connsiteY68" fmla="*/ 3864928 h 5067300"/>
                    <a:gd name="connsiteX69" fmla="*/ 4918359 w 5272699"/>
                    <a:gd name="connsiteY69" fmla="*/ 3864928 h 5067300"/>
                    <a:gd name="connsiteX70" fmla="*/ 2870984 w 5272699"/>
                    <a:gd name="connsiteY70" fmla="*/ 4908987 h 5067300"/>
                    <a:gd name="connsiteX71" fmla="*/ 2401715 w 5272699"/>
                    <a:gd name="connsiteY71" fmla="*/ 4908987 h 5067300"/>
                    <a:gd name="connsiteX72" fmla="*/ 354340 w 5272699"/>
                    <a:gd name="connsiteY72" fmla="*/ 3864928 h 5067300"/>
                    <a:gd name="connsiteX73" fmla="*/ 1698990 w 5272699"/>
                    <a:gd name="connsiteY73" fmla="*/ 3864928 h 5067300"/>
                    <a:gd name="connsiteX74" fmla="*/ 2401715 w 5272699"/>
                    <a:gd name="connsiteY74" fmla="*/ 4908987 h 5067300"/>
                    <a:gd name="connsiteX75" fmla="*/ 2705468 w 5272699"/>
                    <a:gd name="connsiteY75" fmla="*/ 4917797 h 5067300"/>
                    <a:gd name="connsiteX76" fmla="*/ 2705468 w 5272699"/>
                    <a:gd name="connsiteY76" fmla="*/ 2683471 h 5067300"/>
                    <a:gd name="connsiteX77" fmla="*/ 3457397 w 5272699"/>
                    <a:gd name="connsiteY77" fmla="*/ 3800634 h 5067300"/>
                    <a:gd name="connsiteX78" fmla="*/ 2705468 w 5272699"/>
                    <a:gd name="connsiteY78" fmla="*/ 4917797 h 5067300"/>
                    <a:gd name="connsiteX79" fmla="*/ 2567231 w 5272699"/>
                    <a:gd name="connsiteY79" fmla="*/ 4917797 h 5067300"/>
                    <a:gd name="connsiteX80" fmla="*/ 1815302 w 5272699"/>
                    <a:gd name="connsiteY80" fmla="*/ 3800634 h 5067300"/>
                    <a:gd name="connsiteX81" fmla="*/ 2567231 w 5272699"/>
                    <a:gd name="connsiteY81" fmla="*/ 2683471 h 5067300"/>
                    <a:gd name="connsiteX82" fmla="*/ 2567231 w 5272699"/>
                    <a:gd name="connsiteY82" fmla="*/ 4917797 h 5067300"/>
                    <a:gd name="connsiteX83" fmla="*/ 2952070 w 5272699"/>
                    <a:gd name="connsiteY83" fmla="*/ 5001260 h 5067300"/>
                    <a:gd name="connsiteX84" fmla="*/ 5012063 w 5272699"/>
                    <a:gd name="connsiteY84" fmla="*/ 3950766 h 5067300"/>
                    <a:gd name="connsiteX85" fmla="*/ 4305007 w 5272699"/>
                    <a:gd name="connsiteY85" fmla="*/ 5001260 h 5067300"/>
                    <a:gd name="connsiteX86" fmla="*/ 2952070 w 5272699"/>
                    <a:gd name="connsiteY86" fmla="*/ 5001260 h 5067300"/>
                    <a:gd name="connsiteX87" fmla="*/ 967692 w 5272699"/>
                    <a:gd name="connsiteY87" fmla="*/ 5001260 h 5067300"/>
                    <a:gd name="connsiteX88" fmla="*/ 260636 w 5272699"/>
                    <a:gd name="connsiteY88" fmla="*/ 3950766 h 5067300"/>
                    <a:gd name="connsiteX89" fmla="*/ 2320629 w 5272699"/>
                    <a:gd name="connsiteY89" fmla="*/ 5001260 h 5067300"/>
                    <a:gd name="connsiteX90" fmla="*/ 967692 w 5272699"/>
                    <a:gd name="connsiteY90" fmla="*/ 5001260 h 5067300"/>
                    <a:gd name="connsiteX91" fmla="*/ 0 w 5272699"/>
                    <a:gd name="connsiteY91" fmla="*/ 5067300 h 5067300"/>
                    <a:gd name="connsiteX92" fmla="*/ 68400 w 5272699"/>
                    <a:gd name="connsiteY92" fmla="*/ 5067300 h 5067300"/>
                    <a:gd name="connsiteX93" fmla="*/ 68400 w 5272699"/>
                    <a:gd name="connsiteY93" fmla="*/ 3902258 h 5067300"/>
                    <a:gd name="connsiteX94" fmla="*/ 852555 w 5272699"/>
                    <a:gd name="connsiteY94" fmla="*/ 5067300 h 5067300"/>
                    <a:gd name="connsiteX95" fmla="*/ 4420144 w 5272699"/>
                    <a:gd name="connsiteY95" fmla="*/ 5067300 h 5067300"/>
                    <a:gd name="connsiteX96" fmla="*/ 5204299 w 5272699"/>
                    <a:gd name="connsiteY96" fmla="*/ 3902258 h 5067300"/>
                    <a:gd name="connsiteX97" fmla="*/ 5204299 w 5272699"/>
                    <a:gd name="connsiteY97" fmla="*/ 5067300 h 5067300"/>
                    <a:gd name="connsiteX98" fmla="*/ 5272699 w 5272699"/>
                    <a:gd name="connsiteY98" fmla="*/ 5067300 h 5067300"/>
                    <a:gd name="connsiteX99" fmla="*/ 5272699 w 5272699"/>
                    <a:gd name="connsiteY99" fmla="*/ 3800634 h 5067300"/>
                    <a:gd name="connsiteX100" fmla="*/ 5272699 w 5272699"/>
                    <a:gd name="connsiteY100" fmla="*/ 2533650 h 5067300"/>
                    <a:gd name="connsiteX101" fmla="*/ 5272699 w 5272699"/>
                    <a:gd name="connsiteY101" fmla="*/ 1266984 h 5067300"/>
                    <a:gd name="connsiteX102" fmla="*/ 5272699 w 5272699"/>
                    <a:gd name="connsiteY102" fmla="*/ 0 h 5067300"/>
                    <a:gd name="connsiteX103" fmla="*/ 5204299 w 5272699"/>
                    <a:gd name="connsiteY103" fmla="*/ 0 h 5067300"/>
                    <a:gd name="connsiteX104" fmla="*/ 5204299 w 5272699"/>
                    <a:gd name="connsiteY104" fmla="*/ 1165360 h 5067300"/>
                    <a:gd name="connsiteX105" fmla="*/ 4419930 w 5272699"/>
                    <a:gd name="connsiteY105" fmla="*/ 0 h 5067300"/>
                    <a:gd name="connsiteX106" fmla="*/ 852769 w 5272699"/>
                    <a:gd name="connsiteY106" fmla="*/ 0 h 5067300"/>
                    <a:gd name="connsiteX107" fmla="*/ 68400 w 5272699"/>
                    <a:gd name="connsiteY107" fmla="*/ 1165360 h 5067300"/>
                    <a:gd name="connsiteX108" fmla="*/ 68400 w 5272699"/>
                    <a:gd name="connsiteY108" fmla="*/ 0 h 5067300"/>
                    <a:gd name="connsiteX109" fmla="*/ 0 w 5272699"/>
                    <a:gd name="connsiteY109" fmla="*/ 0 h 5067300"/>
                    <a:gd name="connsiteX110" fmla="*/ 0 w 5272699"/>
                    <a:gd name="connsiteY110" fmla="*/ 1266984 h 5067300"/>
                    <a:gd name="connsiteX111" fmla="*/ 0 w 5272699"/>
                    <a:gd name="connsiteY111" fmla="*/ 2533650 h 5067300"/>
                    <a:gd name="connsiteX112" fmla="*/ 0 w 5272699"/>
                    <a:gd name="connsiteY112" fmla="*/ 3800634 h 5067300"/>
                    <a:gd name="connsiteX113" fmla="*/ 0 w 5272699"/>
                    <a:gd name="connsiteY113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2533650 h 5067300"/>
                    <a:gd name="connsiteX53" fmla="*/ 5204299 w 5272699"/>
                    <a:gd name="connsiteY53" fmla="*/ 3699010 h 5067300"/>
                    <a:gd name="connsiteX54" fmla="*/ 68400 w 5272699"/>
                    <a:gd name="connsiteY54" fmla="*/ 3699010 h 5067300"/>
                    <a:gd name="connsiteX55" fmla="*/ 68400 w 5272699"/>
                    <a:gd name="connsiteY55" fmla="*/ 1368608 h 5067300"/>
                    <a:gd name="connsiteX56" fmla="*/ 852555 w 5272699"/>
                    <a:gd name="connsiteY56" fmla="*/ 2533650 h 5067300"/>
                    <a:gd name="connsiteX57" fmla="*/ 852769 w 5272699"/>
                    <a:gd name="connsiteY57" fmla="*/ 2533650 h 5067300"/>
                    <a:gd name="connsiteX58" fmla="*/ 68400 w 5272699"/>
                    <a:gd name="connsiteY58" fmla="*/ 3699010 h 5067300"/>
                    <a:gd name="connsiteX59" fmla="*/ 3573709 w 5272699"/>
                    <a:gd name="connsiteY59" fmla="*/ 3736340 h 5067300"/>
                    <a:gd name="connsiteX60" fmla="*/ 2870984 w 5272699"/>
                    <a:gd name="connsiteY60" fmla="*/ 2692281 h 5067300"/>
                    <a:gd name="connsiteX61" fmla="*/ 4918359 w 5272699"/>
                    <a:gd name="connsiteY61" fmla="*/ 3736340 h 5067300"/>
                    <a:gd name="connsiteX62" fmla="*/ 3573709 w 5272699"/>
                    <a:gd name="connsiteY62" fmla="*/ 3736340 h 5067300"/>
                    <a:gd name="connsiteX63" fmla="*/ 354340 w 5272699"/>
                    <a:gd name="connsiteY63" fmla="*/ 3736340 h 5067300"/>
                    <a:gd name="connsiteX64" fmla="*/ 2401715 w 5272699"/>
                    <a:gd name="connsiteY64" fmla="*/ 2692281 h 5067300"/>
                    <a:gd name="connsiteX65" fmla="*/ 1698990 w 5272699"/>
                    <a:gd name="connsiteY65" fmla="*/ 3736340 h 5067300"/>
                    <a:gd name="connsiteX66" fmla="*/ 354340 w 5272699"/>
                    <a:gd name="connsiteY66" fmla="*/ 3736340 h 5067300"/>
                    <a:gd name="connsiteX67" fmla="*/ 2870984 w 5272699"/>
                    <a:gd name="connsiteY67" fmla="*/ 4908987 h 5067300"/>
                    <a:gd name="connsiteX68" fmla="*/ 3573709 w 5272699"/>
                    <a:gd name="connsiteY68" fmla="*/ 3864928 h 5067300"/>
                    <a:gd name="connsiteX69" fmla="*/ 4918359 w 5272699"/>
                    <a:gd name="connsiteY69" fmla="*/ 3864928 h 5067300"/>
                    <a:gd name="connsiteX70" fmla="*/ 2870984 w 5272699"/>
                    <a:gd name="connsiteY70" fmla="*/ 4908987 h 5067300"/>
                    <a:gd name="connsiteX71" fmla="*/ 2401715 w 5272699"/>
                    <a:gd name="connsiteY71" fmla="*/ 4908987 h 5067300"/>
                    <a:gd name="connsiteX72" fmla="*/ 354340 w 5272699"/>
                    <a:gd name="connsiteY72" fmla="*/ 3864928 h 5067300"/>
                    <a:gd name="connsiteX73" fmla="*/ 1698990 w 5272699"/>
                    <a:gd name="connsiteY73" fmla="*/ 3864928 h 5067300"/>
                    <a:gd name="connsiteX74" fmla="*/ 2401715 w 5272699"/>
                    <a:gd name="connsiteY74" fmla="*/ 4908987 h 5067300"/>
                    <a:gd name="connsiteX75" fmla="*/ 2705468 w 5272699"/>
                    <a:gd name="connsiteY75" fmla="*/ 4917797 h 5067300"/>
                    <a:gd name="connsiteX76" fmla="*/ 2705468 w 5272699"/>
                    <a:gd name="connsiteY76" fmla="*/ 2683471 h 5067300"/>
                    <a:gd name="connsiteX77" fmla="*/ 3457397 w 5272699"/>
                    <a:gd name="connsiteY77" fmla="*/ 3800634 h 5067300"/>
                    <a:gd name="connsiteX78" fmla="*/ 2705468 w 5272699"/>
                    <a:gd name="connsiteY78" fmla="*/ 4917797 h 5067300"/>
                    <a:gd name="connsiteX79" fmla="*/ 2567231 w 5272699"/>
                    <a:gd name="connsiteY79" fmla="*/ 4917797 h 5067300"/>
                    <a:gd name="connsiteX80" fmla="*/ 1815302 w 5272699"/>
                    <a:gd name="connsiteY80" fmla="*/ 3800634 h 5067300"/>
                    <a:gd name="connsiteX81" fmla="*/ 2567231 w 5272699"/>
                    <a:gd name="connsiteY81" fmla="*/ 2683471 h 5067300"/>
                    <a:gd name="connsiteX82" fmla="*/ 2567231 w 5272699"/>
                    <a:gd name="connsiteY82" fmla="*/ 4917797 h 5067300"/>
                    <a:gd name="connsiteX83" fmla="*/ 2952070 w 5272699"/>
                    <a:gd name="connsiteY83" fmla="*/ 5001260 h 5067300"/>
                    <a:gd name="connsiteX84" fmla="*/ 5012063 w 5272699"/>
                    <a:gd name="connsiteY84" fmla="*/ 3950766 h 5067300"/>
                    <a:gd name="connsiteX85" fmla="*/ 4305007 w 5272699"/>
                    <a:gd name="connsiteY85" fmla="*/ 5001260 h 5067300"/>
                    <a:gd name="connsiteX86" fmla="*/ 2952070 w 5272699"/>
                    <a:gd name="connsiteY86" fmla="*/ 5001260 h 5067300"/>
                    <a:gd name="connsiteX87" fmla="*/ 967692 w 5272699"/>
                    <a:gd name="connsiteY87" fmla="*/ 5001260 h 5067300"/>
                    <a:gd name="connsiteX88" fmla="*/ 260636 w 5272699"/>
                    <a:gd name="connsiteY88" fmla="*/ 3950766 h 5067300"/>
                    <a:gd name="connsiteX89" fmla="*/ 2320629 w 5272699"/>
                    <a:gd name="connsiteY89" fmla="*/ 5001260 h 5067300"/>
                    <a:gd name="connsiteX90" fmla="*/ 967692 w 5272699"/>
                    <a:gd name="connsiteY90" fmla="*/ 5001260 h 5067300"/>
                    <a:gd name="connsiteX91" fmla="*/ 0 w 5272699"/>
                    <a:gd name="connsiteY91" fmla="*/ 5067300 h 5067300"/>
                    <a:gd name="connsiteX92" fmla="*/ 68400 w 5272699"/>
                    <a:gd name="connsiteY92" fmla="*/ 5067300 h 5067300"/>
                    <a:gd name="connsiteX93" fmla="*/ 68400 w 5272699"/>
                    <a:gd name="connsiteY93" fmla="*/ 3902258 h 5067300"/>
                    <a:gd name="connsiteX94" fmla="*/ 852555 w 5272699"/>
                    <a:gd name="connsiteY94" fmla="*/ 5067300 h 5067300"/>
                    <a:gd name="connsiteX95" fmla="*/ 4420144 w 5272699"/>
                    <a:gd name="connsiteY95" fmla="*/ 5067300 h 5067300"/>
                    <a:gd name="connsiteX96" fmla="*/ 5204299 w 5272699"/>
                    <a:gd name="connsiteY96" fmla="*/ 3902258 h 5067300"/>
                    <a:gd name="connsiteX97" fmla="*/ 5204299 w 5272699"/>
                    <a:gd name="connsiteY97" fmla="*/ 5067300 h 5067300"/>
                    <a:gd name="connsiteX98" fmla="*/ 5272699 w 5272699"/>
                    <a:gd name="connsiteY98" fmla="*/ 5067300 h 5067300"/>
                    <a:gd name="connsiteX99" fmla="*/ 5272699 w 5272699"/>
                    <a:gd name="connsiteY99" fmla="*/ 3800634 h 5067300"/>
                    <a:gd name="connsiteX100" fmla="*/ 5272699 w 5272699"/>
                    <a:gd name="connsiteY100" fmla="*/ 2533650 h 5067300"/>
                    <a:gd name="connsiteX101" fmla="*/ 5272699 w 5272699"/>
                    <a:gd name="connsiteY101" fmla="*/ 1266984 h 5067300"/>
                    <a:gd name="connsiteX102" fmla="*/ 5272699 w 5272699"/>
                    <a:gd name="connsiteY102" fmla="*/ 0 h 5067300"/>
                    <a:gd name="connsiteX103" fmla="*/ 5204299 w 5272699"/>
                    <a:gd name="connsiteY103" fmla="*/ 0 h 5067300"/>
                    <a:gd name="connsiteX104" fmla="*/ 5204299 w 5272699"/>
                    <a:gd name="connsiteY104" fmla="*/ 1165360 h 5067300"/>
                    <a:gd name="connsiteX105" fmla="*/ 4419930 w 5272699"/>
                    <a:gd name="connsiteY105" fmla="*/ 0 h 5067300"/>
                    <a:gd name="connsiteX106" fmla="*/ 852769 w 5272699"/>
                    <a:gd name="connsiteY106" fmla="*/ 0 h 5067300"/>
                    <a:gd name="connsiteX107" fmla="*/ 68400 w 5272699"/>
                    <a:gd name="connsiteY107" fmla="*/ 1165360 h 5067300"/>
                    <a:gd name="connsiteX108" fmla="*/ 68400 w 5272699"/>
                    <a:gd name="connsiteY108" fmla="*/ 0 h 5067300"/>
                    <a:gd name="connsiteX109" fmla="*/ 0 w 5272699"/>
                    <a:gd name="connsiteY109" fmla="*/ 0 h 5067300"/>
                    <a:gd name="connsiteX110" fmla="*/ 0 w 5272699"/>
                    <a:gd name="connsiteY110" fmla="*/ 1266984 h 5067300"/>
                    <a:gd name="connsiteX111" fmla="*/ 0 w 5272699"/>
                    <a:gd name="connsiteY111" fmla="*/ 3800634 h 5067300"/>
                    <a:gd name="connsiteX112" fmla="*/ 0 w 5272699"/>
                    <a:gd name="connsiteY112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2533650 h 5067300"/>
                    <a:gd name="connsiteX53" fmla="*/ 5204299 w 5272699"/>
                    <a:gd name="connsiteY53" fmla="*/ 3699010 h 5067300"/>
                    <a:gd name="connsiteX54" fmla="*/ 68400 w 5272699"/>
                    <a:gd name="connsiteY54" fmla="*/ 3699010 h 5067300"/>
                    <a:gd name="connsiteX55" fmla="*/ 68400 w 5272699"/>
                    <a:gd name="connsiteY55" fmla="*/ 1368608 h 5067300"/>
                    <a:gd name="connsiteX56" fmla="*/ 852555 w 5272699"/>
                    <a:gd name="connsiteY56" fmla="*/ 2533650 h 5067300"/>
                    <a:gd name="connsiteX57" fmla="*/ 852769 w 5272699"/>
                    <a:gd name="connsiteY57" fmla="*/ 2533650 h 5067300"/>
                    <a:gd name="connsiteX58" fmla="*/ 68400 w 5272699"/>
                    <a:gd name="connsiteY58" fmla="*/ 3699010 h 5067300"/>
                    <a:gd name="connsiteX59" fmla="*/ 3573709 w 5272699"/>
                    <a:gd name="connsiteY59" fmla="*/ 3736340 h 5067300"/>
                    <a:gd name="connsiteX60" fmla="*/ 2870984 w 5272699"/>
                    <a:gd name="connsiteY60" fmla="*/ 2692281 h 5067300"/>
                    <a:gd name="connsiteX61" fmla="*/ 4918359 w 5272699"/>
                    <a:gd name="connsiteY61" fmla="*/ 3736340 h 5067300"/>
                    <a:gd name="connsiteX62" fmla="*/ 3573709 w 5272699"/>
                    <a:gd name="connsiteY62" fmla="*/ 3736340 h 5067300"/>
                    <a:gd name="connsiteX63" fmla="*/ 354340 w 5272699"/>
                    <a:gd name="connsiteY63" fmla="*/ 3736340 h 5067300"/>
                    <a:gd name="connsiteX64" fmla="*/ 2401715 w 5272699"/>
                    <a:gd name="connsiteY64" fmla="*/ 2692281 h 5067300"/>
                    <a:gd name="connsiteX65" fmla="*/ 1698990 w 5272699"/>
                    <a:gd name="connsiteY65" fmla="*/ 3736340 h 5067300"/>
                    <a:gd name="connsiteX66" fmla="*/ 354340 w 5272699"/>
                    <a:gd name="connsiteY66" fmla="*/ 3736340 h 5067300"/>
                    <a:gd name="connsiteX67" fmla="*/ 2870984 w 5272699"/>
                    <a:gd name="connsiteY67" fmla="*/ 4908987 h 5067300"/>
                    <a:gd name="connsiteX68" fmla="*/ 3573709 w 5272699"/>
                    <a:gd name="connsiteY68" fmla="*/ 3864928 h 5067300"/>
                    <a:gd name="connsiteX69" fmla="*/ 4918359 w 5272699"/>
                    <a:gd name="connsiteY69" fmla="*/ 3864928 h 5067300"/>
                    <a:gd name="connsiteX70" fmla="*/ 2870984 w 5272699"/>
                    <a:gd name="connsiteY70" fmla="*/ 4908987 h 5067300"/>
                    <a:gd name="connsiteX71" fmla="*/ 2401715 w 5272699"/>
                    <a:gd name="connsiteY71" fmla="*/ 4908987 h 5067300"/>
                    <a:gd name="connsiteX72" fmla="*/ 354340 w 5272699"/>
                    <a:gd name="connsiteY72" fmla="*/ 3864928 h 5067300"/>
                    <a:gd name="connsiteX73" fmla="*/ 1698990 w 5272699"/>
                    <a:gd name="connsiteY73" fmla="*/ 3864928 h 5067300"/>
                    <a:gd name="connsiteX74" fmla="*/ 2401715 w 5272699"/>
                    <a:gd name="connsiteY74" fmla="*/ 4908987 h 5067300"/>
                    <a:gd name="connsiteX75" fmla="*/ 2705468 w 5272699"/>
                    <a:gd name="connsiteY75" fmla="*/ 4917797 h 5067300"/>
                    <a:gd name="connsiteX76" fmla="*/ 2705468 w 5272699"/>
                    <a:gd name="connsiteY76" fmla="*/ 2683471 h 5067300"/>
                    <a:gd name="connsiteX77" fmla="*/ 3457397 w 5272699"/>
                    <a:gd name="connsiteY77" fmla="*/ 3800634 h 5067300"/>
                    <a:gd name="connsiteX78" fmla="*/ 2705468 w 5272699"/>
                    <a:gd name="connsiteY78" fmla="*/ 4917797 h 5067300"/>
                    <a:gd name="connsiteX79" fmla="*/ 2567231 w 5272699"/>
                    <a:gd name="connsiteY79" fmla="*/ 4917797 h 5067300"/>
                    <a:gd name="connsiteX80" fmla="*/ 1815302 w 5272699"/>
                    <a:gd name="connsiteY80" fmla="*/ 3800634 h 5067300"/>
                    <a:gd name="connsiteX81" fmla="*/ 2567231 w 5272699"/>
                    <a:gd name="connsiteY81" fmla="*/ 2683471 h 5067300"/>
                    <a:gd name="connsiteX82" fmla="*/ 2567231 w 5272699"/>
                    <a:gd name="connsiteY82" fmla="*/ 4917797 h 5067300"/>
                    <a:gd name="connsiteX83" fmla="*/ 2952070 w 5272699"/>
                    <a:gd name="connsiteY83" fmla="*/ 5001260 h 5067300"/>
                    <a:gd name="connsiteX84" fmla="*/ 5012063 w 5272699"/>
                    <a:gd name="connsiteY84" fmla="*/ 3950766 h 5067300"/>
                    <a:gd name="connsiteX85" fmla="*/ 4305007 w 5272699"/>
                    <a:gd name="connsiteY85" fmla="*/ 5001260 h 5067300"/>
                    <a:gd name="connsiteX86" fmla="*/ 2952070 w 5272699"/>
                    <a:gd name="connsiteY86" fmla="*/ 5001260 h 5067300"/>
                    <a:gd name="connsiteX87" fmla="*/ 967692 w 5272699"/>
                    <a:gd name="connsiteY87" fmla="*/ 5001260 h 5067300"/>
                    <a:gd name="connsiteX88" fmla="*/ 260636 w 5272699"/>
                    <a:gd name="connsiteY88" fmla="*/ 3950766 h 5067300"/>
                    <a:gd name="connsiteX89" fmla="*/ 2320629 w 5272699"/>
                    <a:gd name="connsiteY89" fmla="*/ 5001260 h 5067300"/>
                    <a:gd name="connsiteX90" fmla="*/ 967692 w 5272699"/>
                    <a:gd name="connsiteY90" fmla="*/ 5001260 h 5067300"/>
                    <a:gd name="connsiteX91" fmla="*/ 0 w 5272699"/>
                    <a:gd name="connsiteY91" fmla="*/ 5067300 h 5067300"/>
                    <a:gd name="connsiteX92" fmla="*/ 68400 w 5272699"/>
                    <a:gd name="connsiteY92" fmla="*/ 5067300 h 5067300"/>
                    <a:gd name="connsiteX93" fmla="*/ 68400 w 5272699"/>
                    <a:gd name="connsiteY93" fmla="*/ 3902258 h 5067300"/>
                    <a:gd name="connsiteX94" fmla="*/ 852555 w 5272699"/>
                    <a:gd name="connsiteY94" fmla="*/ 5067300 h 5067300"/>
                    <a:gd name="connsiteX95" fmla="*/ 4420144 w 5272699"/>
                    <a:gd name="connsiteY95" fmla="*/ 5067300 h 5067300"/>
                    <a:gd name="connsiteX96" fmla="*/ 5204299 w 5272699"/>
                    <a:gd name="connsiteY96" fmla="*/ 3902258 h 5067300"/>
                    <a:gd name="connsiteX97" fmla="*/ 5204299 w 5272699"/>
                    <a:gd name="connsiteY97" fmla="*/ 5067300 h 5067300"/>
                    <a:gd name="connsiteX98" fmla="*/ 5272699 w 5272699"/>
                    <a:gd name="connsiteY98" fmla="*/ 5067300 h 5067300"/>
                    <a:gd name="connsiteX99" fmla="*/ 5272699 w 5272699"/>
                    <a:gd name="connsiteY99" fmla="*/ 3800634 h 5067300"/>
                    <a:gd name="connsiteX100" fmla="*/ 5272699 w 5272699"/>
                    <a:gd name="connsiteY100" fmla="*/ 2533650 h 5067300"/>
                    <a:gd name="connsiteX101" fmla="*/ 5272699 w 5272699"/>
                    <a:gd name="connsiteY101" fmla="*/ 1266984 h 5067300"/>
                    <a:gd name="connsiteX102" fmla="*/ 5272699 w 5272699"/>
                    <a:gd name="connsiteY102" fmla="*/ 0 h 5067300"/>
                    <a:gd name="connsiteX103" fmla="*/ 5204299 w 5272699"/>
                    <a:gd name="connsiteY103" fmla="*/ 0 h 5067300"/>
                    <a:gd name="connsiteX104" fmla="*/ 5204299 w 5272699"/>
                    <a:gd name="connsiteY104" fmla="*/ 1165360 h 5067300"/>
                    <a:gd name="connsiteX105" fmla="*/ 4419930 w 5272699"/>
                    <a:gd name="connsiteY105" fmla="*/ 0 h 5067300"/>
                    <a:gd name="connsiteX106" fmla="*/ 852769 w 5272699"/>
                    <a:gd name="connsiteY106" fmla="*/ 0 h 5067300"/>
                    <a:gd name="connsiteX107" fmla="*/ 68400 w 5272699"/>
                    <a:gd name="connsiteY107" fmla="*/ 1165360 h 5067300"/>
                    <a:gd name="connsiteX108" fmla="*/ 68400 w 5272699"/>
                    <a:gd name="connsiteY108" fmla="*/ 0 h 5067300"/>
                    <a:gd name="connsiteX109" fmla="*/ 0 w 5272699"/>
                    <a:gd name="connsiteY109" fmla="*/ 0 h 5067300"/>
                    <a:gd name="connsiteX110" fmla="*/ 0 w 5272699"/>
                    <a:gd name="connsiteY110" fmla="*/ 3800634 h 5067300"/>
                    <a:gd name="connsiteX111" fmla="*/ 0 w 5272699"/>
                    <a:gd name="connsiteY111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2533650 h 5067300"/>
                    <a:gd name="connsiteX53" fmla="*/ 5204299 w 5272699"/>
                    <a:gd name="connsiteY53" fmla="*/ 3699010 h 5067300"/>
                    <a:gd name="connsiteX54" fmla="*/ 68400 w 5272699"/>
                    <a:gd name="connsiteY54" fmla="*/ 3699010 h 5067300"/>
                    <a:gd name="connsiteX55" fmla="*/ 68400 w 5272699"/>
                    <a:gd name="connsiteY55" fmla="*/ 1368608 h 5067300"/>
                    <a:gd name="connsiteX56" fmla="*/ 852555 w 5272699"/>
                    <a:gd name="connsiteY56" fmla="*/ 2533650 h 5067300"/>
                    <a:gd name="connsiteX57" fmla="*/ 852769 w 5272699"/>
                    <a:gd name="connsiteY57" fmla="*/ 2533650 h 5067300"/>
                    <a:gd name="connsiteX58" fmla="*/ 68400 w 5272699"/>
                    <a:gd name="connsiteY58" fmla="*/ 3699010 h 5067300"/>
                    <a:gd name="connsiteX59" fmla="*/ 3573709 w 5272699"/>
                    <a:gd name="connsiteY59" fmla="*/ 3736340 h 5067300"/>
                    <a:gd name="connsiteX60" fmla="*/ 2870984 w 5272699"/>
                    <a:gd name="connsiteY60" fmla="*/ 2692281 h 5067300"/>
                    <a:gd name="connsiteX61" fmla="*/ 4918359 w 5272699"/>
                    <a:gd name="connsiteY61" fmla="*/ 3736340 h 5067300"/>
                    <a:gd name="connsiteX62" fmla="*/ 3573709 w 5272699"/>
                    <a:gd name="connsiteY62" fmla="*/ 3736340 h 5067300"/>
                    <a:gd name="connsiteX63" fmla="*/ 354340 w 5272699"/>
                    <a:gd name="connsiteY63" fmla="*/ 3736340 h 5067300"/>
                    <a:gd name="connsiteX64" fmla="*/ 2401715 w 5272699"/>
                    <a:gd name="connsiteY64" fmla="*/ 2692281 h 5067300"/>
                    <a:gd name="connsiteX65" fmla="*/ 1698990 w 5272699"/>
                    <a:gd name="connsiteY65" fmla="*/ 3736340 h 5067300"/>
                    <a:gd name="connsiteX66" fmla="*/ 354340 w 5272699"/>
                    <a:gd name="connsiteY66" fmla="*/ 3736340 h 5067300"/>
                    <a:gd name="connsiteX67" fmla="*/ 2870984 w 5272699"/>
                    <a:gd name="connsiteY67" fmla="*/ 4908987 h 5067300"/>
                    <a:gd name="connsiteX68" fmla="*/ 3573709 w 5272699"/>
                    <a:gd name="connsiteY68" fmla="*/ 3864928 h 5067300"/>
                    <a:gd name="connsiteX69" fmla="*/ 4918359 w 5272699"/>
                    <a:gd name="connsiteY69" fmla="*/ 3864928 h 5067300"/>
                    <a:gd name="connsiteX70" fmla="*/ 2870984 w 5272699"/>
                    <a:gd name="connsiteY70" fmla="*/ 4908987 h 5067300"/>
                    <a:gd name="connsiteX71" fmla="*/ 2401715 w 5272699"/>
                    <a:gd name="connsiteY71" fmla="*/ 4908987 h 5067300"/>
                    <a:gd name="connsiteX72" fmla="*/ 354340 w 5272699"/>
                    <a:gd name="connsiteY72" fmla="*/ 3864928 h 5067300"/>
                    <a:gd name="connsiteX73" fmla="*/ 1698990 w 5272699"/>
                    <a:gd name="connsiteY73" fmla="*/ 3864928 h 5067300"/>
                    <a:gd name="connsiteX74" fmla="*/ 2401715 w 5272699"/>
                    <a:gd name="connsiteY74" fmla="*/ 4908987 h 5067300"/>
                    <a:gd name="connsiteX75" fmla="*/ 2705468 w 5272699"/>
                    <a:gd name="connsiteY75" fmla="*/ 4917797 h 5067300"/>
                    <a:gd name="connsiteX76" fmla="*/ 2705468 w 5272699"/>
                    <a:gd name="connsiteY76" fmla="*/ 2683471 h 5067300"/>
                    <a:gd name="connsiteX77" fmla="*/ 3457397 w 5272699"/>
                    <a:gd name="connsiteY77" fmla="*/ 3800634 h 5067300"/>
                    <a:gd name="connsiteX78" fmla="*/ 2705468 w 5272699"/>
                    <a:gd name="connsiteY78" fmla="*/ 4917797 h 5067300"/>
                    <a:gd name="connsiteX79" fmla="*/ 2567231 w 5272699"/>
                    <a:gd name="connsiteY79" fmla="*/ 4917797 h 5067300"/>
                    <a:gd name="connsiteX80" fmla="*/ 1815302 w 5272699"/>
                    <a:gd name="connsiteY80" fmla="*/ 3800634 h 5067300"/>
                    <a:gd name="connsiteX81" fmla="*/ 2567231 w 5272699"/>
                    <a:gd name="connsiteY81" fmla="*/ 2683471 h 5067300"/>
                    <a:gd name="connsiteX82" fmla="*/ 2567231 w 5272699"/>
                    <a:gd name="connsiteY82" fmla="*/ 4917797 h 5067300"/>
                    <a:gd name="connsiteX83" fmla="*/ 2952070 w 5272699"/>
                    <a:gd name="connsiteY83" fmla="*/ 5001260 h 5067300"/>
                    <a:gd name="connsiteX84" fmla="*/ 5012063 w 5272699"/>
                    <a:gd name="connsiteY84" fmla="*/ 3950766 h 5067300"/>
                    <a:gd name="connsiteX85" fmla="*/ 4305007 w 5272699"/>
                    <a:gd name="connsiteY85" fmla="*/ 5001260 h 5067300"/>
                    <a:gd name="connsiteX86" fmla="*/ 2952070 w 5272699"/>
                    <a:gd name="connsiteY86" fmla="*/ 5001260 h 5067300"/>
                    <a:gd name="connsiteX87" fmla="*/ 967692 w 5272699"/>
                    <a:gd name="connsiteY87" fmla="*/ 5001260 h 5067300"/>
                    <a:gd name="connsiteX88" fmla="*/ 260636 w 5272699"/>
                    <a:gd name="connsiteY88" fmla="*/ 3950766 h 5067300"/>
                    <a:gd name="connsiteX89" fmla="*/ 2320629 w 5272699"/>
                    <a:gd name="connsiteY89" fmla="*/ 5001260 h 5067300"/>
                    <a:gd name="connsiteX90" fmla="*/ 967692 w 5272699"/>
                    <a:gd name="connsiteY90" fmla="*/ 5001260 h 5067300"/>
                    <a:gd name="connsiteX91" fmla="*/ 0 w 5272699"/>
                    <a:gd name="connsiteY91" fmla="*/ 5067300 h 5067300"/>
                    <a:gd name="connsiteX92" fmla="*/ 68400 w 5272699"/>
                    <a:gd name="connsiteY92" fmla="*/ 5067300 h 5067300"/>
                    <a:gd name="connsiteX93" fmla="*/ 68400 w 5272699"/>
                    <a:gd name="connsiteY93" fmla="*/ 3902258 h 5067300"/>
                    <a:gd name="connsiteX94" fmla="*/ 852555 w 5272699"/>
                    <a:gd name="connsiteY94" fmla="*/ 5067300 h 5067300"/>
                    <a:gd name="connsiteX95" fmla="*/ 4420144 w 5272699"/>
                    <a:gd name="connsiteY95" fmla="*/ 5067300 h 5067300"/>
                    <a:gd name="connsiteX96" fmla="*/ 5204299 w 5272699"/>
                    <a:gd name="connsiteY96" fmla="*/ 3902258 h 5067300"/>
                    <a:gd name="connsiteX97" fmla="*/ 5204299 w 5272699"/>
                    <a:gd name="connsiteY97" fmla="*/ 5067300 h 5067300"/>
                    <a:gd name="connsiteX98" fmla="*/ 5272699 w 5272699"/>
                    <a:gd name="connsiteY98" fmla="*/ 5067300 h 5067300"/>
                    <a:gd name="connsiteX99" fmla="*/ 5272699 w 5272699"/>
                    <a:gd name="connsiteY99" fmla="*/ 3800634 h 5067300"/>
                    <a:gd name="connsiteX100" fmla="*/ 5272699 w 5272699"/>
                    <a:gd name="connsiteY100" fmla="*/ 2533650 h 5067300"/>
                    <a:gd name="connsiteX101" fmla="*/ 5272699 w 5272699"/>
                    <a:gd name="connsiteY101" fmla="*/ 0 h 5067300"/>
                    <a:gd name="connsiteX102" fmla="*/ 5204299 w 5272699"/>
                    <a:gd name="connsiteY102" fmla="*/ 0 h 5067300"/>
                    <a:gd name="connsiteX103" fmla="*/ 5204299 w 5272699"/>
                    <a:gd name="connsiteY103" fmla="*/ 1165360 h 5067300"/>
                    <a:gd name="connsiteX104" fmla="*/ 4419930 w 5272699"/>
                    <a:gd name="connsiteY104" fmla="*/ 0 h 5067300"/>
                    <a:gd name="connsiteX105" fmla="*/ 852769 w 5272699"/>
                    <a:gd name="connsiteY105" fmla="*/ 0 h 5067300"/>
                    <a:gd name="connsiteX106" fmla="*/ 68400 w 5272699"/>
                    <a:gd name="connsiteY106" fmla="*/ 1165360 h 5067300"/>
                    <a:gd name="connsiteX107" fmla="*/ 68400 w 5272699"/>
                    <a:gd name="connsiteY107" fmla="*/ 0 h 5067300"/>
                    <a:gd name="connsiteX108" fmla="*/ 0 w 5272699"/>
                    <a:gd name="connsiteY108" fmla="*/ 0 h 5067300"/>
                    <a:gd name="connsiteX109" fmla="*/ 0 w 5272699"/>
                    <a:gd name="connsiteY109" fmla="*/ 3800634 h 5067300"/>
                    <a:gd name="connsiteX110" fmla="*/ 0 w 5272699"/>
                    <a:gd name="connsiteY110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2533650 h 5067300"/>
                    <a:gd name="connsiteX53" fmla="*/ 5204299 w 5272699"/>
                    <a:gd name="connsiteY53" fmla="*/ 3699010 h 5067300"/>
                    <a:gd name="connsiteX54" fmla="*/ 68400 w 5272699"/>
                    <a:gd name="connsiteY54" fmla="*/ 3699010 h 5067300"/>
                    <a:gd name="connsiteX55" fmla="*/ 68400 w 5272699"/>
                    <a:gd name="connsiteY55" fmla="*/ 1368608 h 5067300"/>
                    <a:gd name="connsiteX56" fmla="*/ 852555 w 5272699"/>
                    <a:gd name="connsiteY56" fmla="*/ 2533650 h 5067300"/>
                    <a:gd name="connsiteX57" fmla="*/ 852769 w 5272699"/>
                    <a:gd name="connsiteY57" fmla="*/ 2533650 h 5067300"/>
                    <a:gd name="connsiteX58" fmla="*/ 68400 w 5272699"/>
                    <a:gd name="connsiteY58" fmla="*/ 3699010 h 5067300"/>
                    <a:gd name="connsiteX59" fmla="*/ 3573709 w 5272699"/>
                    <a:gd name="connsiteY59" fmla="*/ 3736340 h 5067300"/>
                    <a:gd name="connsiteX60" fmla="*/ 2870984 w 5272699"/>
                    <a:gd name="connsiteY60" fmla="*/ 2692281 h 5067300"/>
                    <a:gd name="connsiteX61" fmla="*/ 4918359 w 5272699"/>
                    <a:gd name="connsiteY61" fmla="*/ 3736340 h 5067300"/>
                    <a:gd name="connsiteX62" fmla="*/ 3573709 w 5272699"/>
                    <a:gd name="connsiteY62" fmla="*/ 3736340 h 5067300"/>
                    <a:gd name="connsiteX63" fmla="*/ 354340 w 5272699"/>
                    <a:gd name="connsiteY63" fmla="*/ 3736340 h 5067300"/>
                    <a:gd name="connsiteX64" fmla="*/ 2401715 w 5272699"/>
                    <a:gd name="connsiteY64" fmla="*/ 2692281 h 5067300"/>
                    <a:gd name="connsiteX65" fmla="*/ 1698990 w 5272699"/>
                    <a:gd name="connsiteY65" fmla="*/ 3736340 h 5067300"/>
                    <a:gd name="connsiteX66" fmla="*/ 354340 w 5272699"/>
                    <a:gd name="connsiteY66" fmla="*/ 3736340 h 5067300"/>
                    <a:gd name="connsiteX67" fmla="*/ 2870984 w 5272699"/>
                    <a:gd name="connsiteY67" fmla="*/ 4908987 h 5067300"/>
                    <a:gd name="connsiteX68" fmla="*/ 3573709 w 5272699"/>
                    <a:gd name="connsiteY68" fmla="*/ 3864928 h 5067300"/>
                    <a:gd name="connsiteX69" fmla="*/ 4918359 w 5272699"/>
                    <a:gd name="connsiteY69" fmla="*/ 3864928 h 5067300"/>
                    <a:gd name="connsiteX70" fmla="*/ 2870984 w 5272699"/>
                    <a:gd name="connsiteY70" fmla="*/ 4908987 h 5067300"/>
                    <a:gd name="connsiteX71" fmla="*/ 2401715 w 5272699"/>
                    <a:gd name="connsiteY71" fmla="*/ 4908987 h 5067300"/>
                    <a:gd name="connsiteX72" fmla="*/ 354340 w 5272699"/>
                    <a:gd name="connsiteY72" fmla="*/ 3864928 h 5067300"/>
                    <a:gd name="connsiteX73" fmla="*/ 1698990 w 5272699"/>
                    <a:gd name="connsiteY73" fmla="*/ 3864928 h 5067300"/>
                    <a:gd name="connsiteX74" fmla="*/ 2401715 w 5272699"/>
                    <a:gd name="connsiteY74" fmla="*/ 4908987 h 5067300"/>
                    <a:gd name="connsiteX75" fmla="*/ 2705468 w 5272699"/>
                    <a:gd name="connsiteY75" fmla="*/ 4917797 h 5067300"/>
                    <a:gd name="connsiteX76" fmla="*/ 2705468 w 5272699"/>
                    <a:gd name="connsiteY76" fmla="*/ 2683471 h 5067300"/>
                    <a:gd name="connsiteX77" fmla="*/ 3457397 w 5272699"/>
                    <a:gd name="connsiteY77" fmla="*/ 3800634 h 5067300"/>
                    <a:gd name="connsiteX78" fmla="*/ 2705468 w 5272699"/>
                    <a:gd name="connsiteY78" fmla="*/ 4917797 h 5067300"/>
                    <a:gd name="connsiteX79" fmla="*/ 2567231 w 5272699"/>
                    <a:gd name="connsiteY79" fmla="*/ 4917797 h 5067300"/>
                    <a:gd name="connsiteX80" fmla="*/ 1815302 w 5272699"/>
                    <a:gd name="connsiteY80" fmla="*/ 3800634 h 5067300"/>
                    <a:gd name="connsiteX81" fmla="*/ 2567231 w 5272699"/>
                    <a:gd name="connsiteY81" fmla="*/ 2683471 h 5067300"/>
                    <a:gd name="connsiteX82" fmla="*/ 2567231 w 5272699"/>
                    <a:gd name="connsiteY82" fmla="*/ 4917797 h 5067300"/>
                    <a:gd name="connsiteX83" fmla="*/ 2952070 w 5272699"/>
                    <a:gd name="connsiteY83" fmla="*/ 5001260 h 5067300"/>
                    <a:gd name="connsiteX84" fmla="*/ 5012063 w 5272699"/>
                    <a:gd name="connsiteY84" fmla="*/ 3950766 h 5067300"/>
                    <a:gd name="connsiteX85" fmla="*/ 4305007 w 5272699"/>
                    <a:gd name="connsiteY85" fmla="*/ 5001260 h 5067300"/>
                    <a:gd name="connsiteX86" fmla="*/ 2952070 w 5272699"/>
                    <a:gd name="connsiteY86" fmla="*/ 5001260 h 5067300"/>
                    <a:gd name="connsiteX87" fmla="*/ 967692 w 5272699"/>
                    <a:gd name="connsiteY87" fmla="*/ 5001260 h 5067300"/>
                    <a:gd name="connsiteX88" fmla="*/ 260636 w 5272699"/>
                    <a:gd name="connsiteY88" fmla="*/ 3950766 h 5067300"/>
                    <a:gd name="connsiteX89" fmla="*/ 2320629 w 5272699"/>
                    <a:gd name="connsiteY89" fmla="*/ 5001260 h 5067300"/>
                    <a:gd name="connsiteX90" fmla="*/ 967692 w 5272699"/>
                    <a:gd name="connsiteY90" fmla="*/ 5001260 h 5067300"/>
                    <a:gd name="connsiteX91" fmla="*/ 0 w 5272699"/>
                    <a:gd name="connsiteY91" fmla="*/ 5067300 h 5067300"/>
                    <a:gd name="connsiteX92" fmla="*/ 68400 w 5272699"/>
                    <a:gd name="connsiteY92" fmla="*/ 5067300 h 5067300"/>
                    <a:gd name="connsiteX93" fmla="*/ 68400 w 5272699"/>
                    <a:gd name="connsiteY93" fmla="*/ 3902258 h 5067300"/>
                    <a:gd name="connsiteX94" fmla="*/ 852555 w 5272699"/>
                    <a:gd name="connsiteY94" fmla="*/ 5067300 h 5067300"/>
                    <a:gd name="connsiteX95" fmla="*/ 4420144 w 5272699"/>
                    <a:gd name="connsiteY95" fmla="*/ 5067300 h 5067300"/>
                    <a:gd name="connsiteX96" fmla="*/ 5204299 w 5272699"/>
                    <a:gd name="connsiteY96" fmla="*/ 3902258 h 5067300"/>
                    <a:gd name="connsiteX97" fmla="*/ 5204299 w 5272699"/>
                    <a:gd name="connsiteY97" fmla="*/ 5067300 h 5067300"/>
                    <a:gd name="connsiteX98" fmla="*/ 5272699 w 5272699"/>
                    <a:gd name="connsiteY98" fmla="*/ 5067300 h 5067300"/>
                    <a:gd name="connsiteX99" fmla="*/ 5272699 w 5272699"/>
                    <a:gd name="connsiteY99" fmla="*/ 3800634 h 5067300"/>
                    <a:gd name="connsiteX100" fmla="*/ 5272699 w 5272699"/>
                    <a:gd name="connsiteY100" fmla="*/ 0 h 5067300"/>
                    <a:gd name="connsiteX101" fmla="*/ 5204299 w 5272699"/>
                    <a:gd name="connsiteY101" fmla="*/ 0 h 5067300"/>
                    <a:gd name="connsiteX102" fmla="*/ 5204299 w 5272699"/>
                    <a:gd name="connsiteY102" fmla="*/ 1165360 h 5067300"/>
                    <a:gd name="connsiteX103" fmla="*/ 4419930 w 5272699"/>
                    <a:gd name="connsiteY103" fmla="*/ 0 h 5067300"/>
                    <a:gd name="connsiteX104" fmla="*/ 852769 w 5272699"/>
                    <a:gd name="connsiteY104" fmla="*/ 0 h 5067300"/>
                    <a:gd name="connsiteX105" fmla="*/ 68400 w 5272699"/>
                    <a:gd name="connsiteY105" fmla="*/ 1165360 h 5067300"/>
                    <a:gd name="connsiteX106" fmla="*/ 68400 w 5272699"/>
                    <a:gd name="connsiteY106" fmla="*/ 0 h 5067300"/>
                    <a:gd name="connsiteX107" fmla="*/ 0 w 5272699"/>
                    <a:gd name="connsiteY107" fmla="*/ 0 h 5067300"/>
                    <a:gd name="connsiteX108" fmla="*/ 0 w 5272699"/>
                    <a:gd name="connsiteY108" fmla="*/ 3800634 h 5067300"/>
                    <a:gd name="connsiteX109" fmla="*/ 0 w 5272699"/>
                    <a:gd name="connsiteY109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3699010 h 5067300"/>
                    <a:gd name="connsiteX53" fmla="*/ 68400 w 5272699"/>
                    <a:gd name="connsiteY53" fmla="*/ 3699010 h 5067300"/>
                    <a:gd name="connsiteX54" fmla="*/ 68400 w 5272699"/>
                    <a:gd name="connsiteY54" fmla="*/ 1368608 h 5067300"/>
                    <a:gd name="connsiteX55" fmla="*/ 852555 w 5272699"/>
                    <a:gd name="connsiteY55" fmla="*/ 2533650 h 5067300"/>
                    <a:gd name="connsiteX56" fmla="*/ 852769 w 5272699"/>
                    <a:gd name="connsiteY56" fmla="*/ 2533650 h 5067300"/>
                    <a:gd name="connsiteX57" fmla="*/ 68400 w 5272699"/>
                    <a:gd name="connsiteY57" fmla="*/ 3699010 h 5067300"/>
                    <a:gd name="connsiteX58" fmla="*/ 3573709 w 5272699"/>
                    <a:gd name="connsiteY58" fmla="*/ 3736340 h 5067300"/>
                    <a:gd name="connsiteX59" fmla="*/ 2870984 w 5272699"/>
                    <a:gd name="connsiteY59" fmla="*/ 2692281 h 5067300"/>
                    <a:gd name="connsiteX60" fmla="*/ 4918359 w 5272699"/>
                    <a:gd name="connsiteY60" fmla="*/ 3736340 h 5067300"/>
                    <a:gd name="connsiteX61" fmla="*/ 3573709 w 5272699"/>
                    <a:gd name="connsiteY61" fmla="*/ 3736340 h 5067300"/>
                    <a:gd name="connsiteX62" fmla="*/ 354340 w 5272699"/>
                    <a:gd name="connsiteY62" fmla="*/ 3736340 h 5067300"/>
                    <a:gd name="connsiteX63" fmla="*/ 2401715 w 5272699"/>
                    <a:gd name="connsiteY63" fmla="*/ 2692281 h 5067300"/>
                    <a:gd name="connsiteX64" fmla="*/ 1698990 w 5272699"/>
                    <a:gd name="connsiteY64" fmla="*/ 3736340 h 5067300"/>
                    <a:gd name="connsiteX65" fmla="*/ 354340 w 5272699"/>
                    <a:gd name="connsiteY65" fmla="*/ 3736340 h 5067300"/>
                    <a:gd name="connsiteX66" fmla="*/ 2870984 w 5272699"/>
                    <a:gd name="connsiteY66" fmla="*/ 4908987 h 5067300"/>
                    <a:gd name="connsiteX67" fmla="*/ 3573709 w 5272699"/>
                    <a:gd name="connsiteY67" fmla="*/ 3864928 h 5067300"/>
                    <a:gd name="connsiteX68" fmla="*/ 4918359 w 5272699"/>
                    <a:gd name="connsiteY68" fmla="*/ 3864928 h 5067300"/>
                    <a:gd name="connsiteX69" fmla="*/ 2870984 w 5272699"/>
                    <a:gd name="connsiteY69" fmla="*/ 4908987 h 5067300"/>
                    <a:gd name="connsiteX70" fmla="*/ 2401715 w 5272699"/>
                    <a:gd name="connsiteY70" fmla="*/ 4908987 h 5067300"/>
                    <a:gd name="connsiteX71" fmla="*/ 354340 w 5272699"/>
                    <a:gd name="connsiteY71" fmla="*/ 3864928 h 5067300"/>
                    <a:gd name="connsiteX72" fmla="*/ 1698990 w 5272699"/>
                    <a:gd name="connsiteY72" fmla="*/ 3864928 h 5067300"/>
                    <a:gd name="connsiteX73" fmla="*/ 2401715 w 5272699"/>
                    <a:gd name="connsiteY73" fmla="*/ 4908987 h 5067300"/>
                    <a:gd name="connsiteX74" fmla="*/ 2705468 w 5272699"/>
                    <a:gd name="connsiteY74" fmla="*/ 4917797 h 5067300"/>
                    <a:gd name="connsiteX75" fmla="*/ 2705468 w 5272699"/>
                    <a:gd name="connsiteY75" fmla="*/ 2683471 h 5067300"/>
                    <a:gd name="connsiteX76" fmla="*/ 3457397 w 5272699"/>
                    <a:gd name="connsiteY76" fmla="*/ 3800634 h 5067300"/>
                    <a:gd name="connsiteX77" fmla="*/ 2705468 w 5272699"/>
                    <a:gd name="connsiteY77" fmla="*/ 4917797 h 5067300"/>
                    <a:gd name="connsiteX78" fmla="*/ 2567231 w 5272699"/>
                    <a:gd name="connsiteY78" fmla="*/ 4917797 h 5067300"/>
                    <a:gd name="connsiteX79" fmla="*/ 1815302 w 5272699"/>
                    <a:gd name="connsiteY79" fmla="*/ 3800634 h 5067300"/>
                    <a:gd name="connsiteX80" fmla="*/ 2567231 w 5272699"/>
                    <a:gd name="connsiteY80" fmla="*/ 2683471 h 5067300"/>
                    <a:gd name="connsiteX81" fmla="*/ 2567231 w 5272699"/>
                    <a:gd name="connsiteY81" fmla="*/ 4917797 h 5067300"/>
                    <a:gd name="connsiteX82" fmla="*/ 2952070 w 5272699"/>
                    <a:gd name="connsiteY82" fmla="*/ 5001260 h 5067300"/>
                    <a:gd name="connsiteX83" fmla="*/ 5012063 w 5272699"/>
                    <a:gd name="connsiteY83" fmla="*/ 3950766 h 5067300"/>
                    <a:gd name="connsiteX84" fmla="*/ 4305007 w 5272699"/>
                    <a:gd name="connsiteY84" fmla="*/ 5001260 h 5067300"/>
                    <a:gd name="connsiteX85" fmla="*/ 2952070 w 5272699"/>
                    <a:gd name="connsiteY85" fmla="*/ 5001260 h 5067300"/>
                    <a:gd name="connsiteX86" fmla="*/ 967692 w 5272699"/>
                    <a:gd name="connsiteY86" fmla="*/ 5001260 h 5067300"/>
                    <a:gd name="connsiteX87" fmla="*/ 260636 w 5272699"/>
                    <a:gd name="connsiteY87" fmla="*/ 3950766 h 5067300"/>
                    <a:gd name="connsiteX88" fmla="*/ 2320629 w 5272699"/>
                    <a:gd name="connsiteY88" fmla="*/ 5001260 h 5067300"/>
                    <a:gd name="connsiteX89" fmla="*/ 967692 w 5272699"/>
                    <a:gd name="connsiteY89" fmla="*/ 5001260 h 5067300"/>
                    <a:gd name="connsiteX90" fmla="*/ 0 w 5272699"/>
                    <a:gd name="connsiteY90" fmla="*/ 5067300 h 5067300"/>
                    <a:gd name="connsiteX91" fmla="*/ 68400 w 5272699"/>
                    <a:gd name="connsiteY91" fmla="*/ 5067300 h 5067300"/>
                    <a:gd name="connsiteX92" fmla="*/ 68400 w 5272699"/>
                    <a:gd name="connsiteY92" fmla="*/ 3902258 h 5067300"/>
                    <a:gd name="connsiteX93" fmla="*/ 852555 w 5272699"/>
                    <a:gd name="connsiteY93" fmla="*/ 5067300 h 5067300"/>
                    <a:gd name="connsiteX94" fmla="*/ 4420144 w 5272699"/>
                    <a:gd name="connsiteY94" fmla="*/ 5067300 h 5067300"/>
                    <a:gd name="connsiteX95" fmla="*/ 5204299 w 5272699"/>
                    <a:gd name="connsiteY95" fmla="*/ 3902258 h 5067300"/>
                    <a:gd name="connsiteX96" fmla="*/ 5204299 w 5272699"/>
                    <a:gd name="connsiteY96" fmla="*/ 5067300 h 5067300"/>
                    <a:gd name="connsiteX97" fmla="*/ 5272699 w 5272699"/>
                    <a:gd name="connsiteY97" fmla="*/ 5067300 h 5067300"/>
                    <a:gd name="connsiteX98" fmla="*/ 5272699 w 5272699"/>
                    <a:gd name="connsiteY98" fmla="*/ 3800634 h 5067300"/>
                    <a:gd name="connsiteX99" fmla="*/ 5272699 w 5272699"/>
                    <a:gd name="connsiteY99" fmla="*/ 0 h 5067300"/>
                    <a:gd name="connsiteX100" fmla="*/ 5204299 w 5272699"/>
                    <a:gd name="connsiteY100" fmla="*/ 0 h 5067300"/>
                    <a:gd name="connsiteX101" fmla="*/ 5204299 w 5272699"/>
                    <a:gd name="connsiteY101" fmla="*/ 1165360 h 5067300"/>
                    <a:gd name="connsiteX102" fmla="*/ 4419930 w 5272699"/>
                    <a:gd name="connsiteY102" fmla="*/ 0 h 5067300"/>
                    <a:gd name="connsiteX103" fmla="*/ 852769 w 5272699"/>
                    <a:gd name="connsiteY103" fmla="*/ 0 h 5067300"/>
                    <a:gd name="connsiteX104" fmla="*/ 68400 w 5272699"/>
                    <a:gd name="connsiteY104" fmla="*/ 1165360 h 5067300"/>
                    <a:gd name="connsiteX105" fmla="*/ 68400 w 5272699"/>
                    <a:gd name="connsiteY105" fmla="*/ 0 h 5067300"/>
                    <a:gd name="connsiteX106" fmla="*/ 0 w 5272699"/>
                    <a:gd name="connsiteY106" fmla="*/ 0 h 5067300"/>
                    <a:gd name="connsiteX107" fmla="*/ 0 w 5272699"/>
                    <a:gd name="connsiteY107" fmla="*/ 3800634 h 5067300"/>
                    <a:gd name="connsiteX108" fmla="*/ 0 w 5272699"/>
                    <a:gd name="connsiteY108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3699010 h 5067300"/>
                    <a:gd name="connsiteX53" fmla="*/ 68400 w 5272699"/>
                    <a:gd name="connsiteY53" fmla="*/ 3699010 h 5067300"/>
                    <a:gd name="connsiteX54" fmla="*/ 68400 w 5272699"/>
                    <a:gd name="connsiteY54" fmla="*/ 1368608 h 5067300"/>
                    <a:gd name="connsiteX55" fmla="*/ 852555 w 5272699"/>
                    <a:gd name="connsiteY55" fmla="*/ 2533650 h 5067300"/>
                    <a:gd name="connsiteX56" fmla="*/ 852769 w 5272699"/>
                    <a:gd name="connsiteY56" fmla="*/ 2533650 h 5067300"/>
                    <a:gd name="connsiteX57" fmla="*/ 68400 w 5272699"/>
                    <a:gd name="connsiteY57" fmla="*/ 3699010 h 5067300"/>
                    <a:gd name="connsiteX58" fmla="*/ 3573709 w 5272699"/>
                    <a:gd name="connsiteY58" fmla="*/ 3736340 h 5067300"/>
                    <a:gd name="connsiteX59" fmla="*/ 2870984 w 5272699"/>
                    <a:gd name="connsiteY59" fmla="*/ 2692281 h 5067300"/>
                    <a:gd name="connsiteX60" fmla="*/ 4918359 w 5272699"/>
                    <a:gd name="connsiteY60" fmla="*/ 3736340 h 5067300"/>
                    <a:gd name="connsiteX61" fmla="*/ 3573709 w 5272699"/>
                    <a:gd name="connsiteY61" fmla="*/ 3736340 h 5067300"/>
                    <a:gd name="connsiteX62" fmla="*/ 354340 w 5272699"/>
                    <a:gd name="connsiteY62" fmla="*/ 3736340 h 5067300"/>
                    <a:gd name="connsiteX63" fmla="*/ 2401715 w 5272699"/>
                    <a:gd name="connsiteY63" fmla="*/ 2692281 h 5067300"/>
                    <a:gd name="connsiteX64" fmla="*/ 1698990 w 5272699"/>
                    <a:gd name="connsiteY64" fmla="*/ 3736340 h 5067300"/>
                    <a:gd name="connsiteX65" fmla="*/ 354340 w 5272699"/>
                    <a:gd name="connsiteY65" fmla="*/ 3736340 h 5067300"/>
                    <a:gd name="connsiteX66" fmla="*/ 2870984 w 5272699"/>
                    <a:gd name="connsiteY66" fmla="*/ 4908987 h 5067300"/>
                    <a:gd name="connsiteX67" fmla="*/ 3573709 w 5272699"/>
                    <a:gd name="connsiteY67" fmla="*/ 3864928 h 5067300"/>
                    <a:gd name="connsiteX68" fmla="*/ 4918359 w 5272699"/>
                    <a:gd name="connsiteY68" fmla="*/ 3864928 h 5067300"/>
                    <a:gd name="connsiteX69" fmla="*/ 2870984 w 5272699"/>
                    <a:gd name="connsiteY69" fmla="*/ 4908987 h 5067300"/>
                    <a:gd name="connsiteX70" fmla="*/ 2401715 w 5272699"/>
                    <a:gd name="connsiteY70" fmla="*/ 4908987 h 5067300"/>
                    <a:gd name="connsiteX71" fmla="*/ 354340 w 5272699"/>
                    <a:gd name="connsiteY71" fmla="*/ 3864928 h 5067300"/>
                    <a:gd name="connsiteX72" fmla="*/ 1698990 w 5272699"/>
                    <a:gd name="connsiteY72" fmla="*/ 3864928 h 5067300"/>
                    <a:gd name="connsiteX73" fmla="*/ 2401715 w 5272699"/>
                    <a:gd name="connsiteY73" fmla="*/ 4908987 h 5067300"/>
                    <a:gd name="connsiteX74" fmla="*/ 2705468 w 5272699"/>
                    <a:gd name="connsiteY74" fmla="*/ 4917797 h 5067300"/>
                    <a:gd name="connsiteX75" fmla="*/ 2705468 w 5272699"/>
                    <a:gd name="connsiteY75" fmla="*/ 2683471 h 5067300"/>
                    <a:gd name="connsiteX76" fmla="*/ 3457397 w 5272699"/>
                    <a:gd name="connsiteY76" fmla="*/ 3800634 h 5067300"/>
                    <a:gd name="connsiteX77" fmla="*/ 2705468 w 5272699"/>
                    <a:gd name="connsiteY77" fmla="*/ 4917797 h 5067300"/>
                    <a:gd name="connsiteX78" fmla="*/ 2567231 w 5272699"/>
                    <a:gd name="connsiteY78" fmla="*/ 4917797 h 5067300"/>
                    <a:gd name="connsiteX79" fmla="*/ 1815302 w 5272699"/>
                    <a:gd name="connsiteY79" fmla="*/ 3800634 h 5067300"/>
                    <a:gd name="connsiteX80" fmla="*/ 2567231 w 5272699"/>
                    <a:gd name="connsiteY80" fmla="*/ 2683471 h 5067300"/>
                    <a:gd name="connsiteX81" fmla="*/ 2567231 w 5272699"/>
                    <a:gd name="connsiteY81" fmla="*/ 4917797 h 5067300"/>
                    <a:gd name="connsiteX82" fmla="*/ 2952070 w 5272699"/>
                    <a:gd name="connsiteY82" fmla="*/ 5001260 h 5067300"/>
                    <a:gd name="connsiteX83" fmla="*/ 5012063 w 5272699"/>
                    <a:gd name="connsiteY83" fmla="*/ 3950766 h 5067300"/>
                    <a:gd name="connsiteX84" fmla="*/ 4305007 w 5272699"/>
                    <a:gd name="connsiteY84" fmla="*/ 5001260 h 5067300"/>
                    <a:gd name="connsiteX85" fmla="*/ 2952070 w 5272699"/>
                    <a:gd name="connsiteY85" fmla="*/ 5001260 h 5067300"/>
                    <a:gd name="connsiteX86" fmla="*/ 967692 w 5272699"/>
                    <a:gd name="connsiteY86" fmla="*/ 5001260 h 5067300"/>
                    <a:gd name="connsiteX87" fmla="*/ 260636 w 5272699"/>
                    <a:gd name="connsiteY87" fmla="*/ 3950766 h 5067300"/>
                    <a:gd name="connsiteX88" fmla="*/ 2320629 w 5272699"/>
                    <a:gd name="connsiteY88" fmla="*/ 5001260 h 5067300"/>
                    <a:gd name="connsiteX89" fmla="*/ 967692 w 5272699"/>
                    <a:gd name="connsiteY89" fmla="*/ 5001260 h 5067300"/>
                    <a:gd name="connsiteX90" fmla="*/ 0 w 5272699"/>
                    <a:gd name="connsiteY90" fmla="*/ 5067300 h 5067300"/>
                    <a:gd name="connsiteX91" fmla="*/ 68400 w 5272699"/>
                    <a:gd name="connsiteY91" fmla="*/ 5067300 h 5067300"/>
                    <a:gd name="connsiteX92" fmla="*/ 68400 w 5272699"/>
                    <a:gd name="connsiteY92" fmla="*/ 3902258 h 5067300"/>
                    <a:gd name="connsiteX93" fmla="*/ 852555 w 5272699"/>
                    <a:gd name="connsiteY93" fmla="*/ 5067300 h 5067300"/>
                    <a:gd name="connsiteX94" fmla="*/ 4420144 w 5272699"/>
                    <a:gd name="connsiteY94" fmla="*/ 5067300 h 5067300"/>
                    <a:gd name="connsiteX95" fmla="*/ 5204299 w 5272699"/>
                    <a:gd name="connsiteY95" fmla="*/ 3902258 h 5067300"/>
                    <a:gd name="connsiteX96" fmla="*/ 5204299 w 5272699"/>
                    <a:gd name="connsiteY96" fmla="*/ 5067300 h 5067300"/>
                    <a:gd name="connsiteX97" fmla="*/ 5272699 w 5272699"/>
                    <a:gd name="connsiteY97" fmla="*/ 5067300 h 5067300"/>
                    <a:gd name="connsiteX98" fmla="*/ 5272699 w 5272699"/>
                    <a:gd name="connsiteY98" fmla="*/ 0 h 5067300"/>
                    <a:gd name="connsiteX99" fmla="*/ 5204299 w 5272699"/>
                    <a:gd name="connsiteY99" fmla="*/ 0 h 5067300"/>
                    <a:gd name="connsiteX100" fmla="*/ 5204299 w 5272699"/>
                    <a:gd name="connsiteY100" fmla="*/ 1165360 h 5067300"/>
                    <a:gd name="connsiteX101" fmla="*/ 4419930 w 5272699"/>
                    <a:gd name="connsiteY101" fmla="*/ 0 h 5067300"/>
                    <a:gd name="connsiteX102" fmla="*/ 852769 w 5272699"/>
                    <a:gd name="connsiteY102" fmla="*/ 0 h 5067300"/>
                    <a:gd name="connsiteX103" fmla="*/ 68400 w 5272699"/>
                    <a:gd name="connsiteY103" fmla="*/ 1165360 h 5067300"/>
                    <a:gd name="connsiteX104" fmla="*/ 68400 w 5272699"/>
                    <a:gd name="connsiteY104" fmla="*/ 0 h 5067300"/>
                    <a:gd name="connsiteX105" fmla="*/ 0 w 5272699"/>
                    <a:gd name="connsiteY105" fmla="*/ 0 h 5067300"/>
                    <a:gd name="connsiteX106" fmla="*/ 0 w 5272699"/>
                    <a:gd name="connsiteY106" fmla="*/ 3800634 h 5067300"/>
                    <a:gd name="connsiteX107" fmla="*/ 0 w 5272699"/>
                    <a:gd name="connsiteY107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3699010 h 5067300"/>
                    <a:gd name="connsiteX53" fmla="*/ 68400 w 5272699"/>
                    <a:gd name="connsiteY53" fmla="*/ 3699010 h 5067300"/>
                    <a:gd name="connsiteX54" fmla="*/ 68400 w 5272699"/>
                    <a:gd name="connsiteY54" fmla="*/ 1368608 h 5067300"/>
                    <a:gd name="connsiteX55" fmla="*/ 852555 w 5272699"/>
                    <a:gd name="connsiteY55" fmla="*/ 2533650 h 5067300"/>
                    <a:gd name="connsiteX56" fmla="*/ 852769 w 5272699"/>
                    <a:gd name="connsiteY56" fmla="*/ 2533650 h 5067300"/>
                    <a:gd name="connsiteX57" fmla="*/ 68400 w 5272699"/>
                    <a:gd name="connsiteY57" fmla="*/ 3699010 h 5067300"/>
                    <a:gd name="connsiteX58" fmla="*/ 3573709 w 5272699"/>
                    <a:gd name="connsiteY58" fmla="*/ 3736340 h 5067300"/>
                    <a:gd name="connsiteX59" fmla="*/ 2870984 w 5272699"/>
                    <a:gd name="connsiteY59" fmla="*/ 2692281 h 5067300"/>
                    <a:gd name="connsiteX60" fmla="*/ 4918359 w 5272699"/>
                    <a:gd name="connsiteY60" fmla="*/ 3736340 h 5067300"/>
                    <a:gd name="connsiteX61" fmla="*/ 3573709 w 5272699"/>
                    <a:gd name="connsiteY61" fmla="*/ 3736340 h 5067300"/>
                    <a:gd name="connsiteX62" fmla="*/ 354340 w 5272699"/>
                    <a:gd name="connsiteY62" fmla="*/ 3736340 h 5067300"/>
                    <a:gd name="connsiteX63" fmla="*/ 2401715 w 5272699"/>
                    <a:gd name="connsiteY63" fmla="*/ 2692281 h 5067300"/>
                    <a:gd name="connsiteX64" fmla="*/ 1698990 w 5272699"/>
                    <a:gd name="connsiteY64" fmla="*/ 3736340 h 5067300"/>
                    <a:gd name="connsiteX65" fmla="*/ 354340 w 5272699"/>
                    <a:gd name="connsiteY65" fmla="*/ 3736340 h 5067300"/>
                    <a:gd name="connsiteX66" fmla="*/ 2870984 w 5272699"/>
                    <a:gd name="connsiteY66" fmla="*/ 4908987 h 5067300"/>
                    <a:gd name="connsiteX67" fmla="*/ 3573709 w 5272699"/>
                    <a:gd name="connsiteY67" fmla="*/ 3864928 h 5067300"/>
                    <a:gd name="connsiteX68" fmla="*/ 4918359 w 5272699"/>
                    <a:gd name="connsiteY68" fmla="*/ 3864928 h 5067300"/>
                    <a:gd name="connsiteX69" fmla="*/ 2870984 w 5272699"/>
                    <a:gd name="connsiteY69" fmla="*/ 4908987 h 5067300"/>
                    <a:gd name="connsiteX70" fmla="*/ 2401715 w 5272699"/>
                    <a:gd name="connsiteY70" fmla="*/ 4908987 h 5067300"/>
                    <a:gd name="connsiteX71" fmla="*/ 354340 w 5272699"/>
                    <a:gd name="connsiteY71" fmla="*/ 3864928 h 5067300"/>
                    <a:gd name="connsiteX72" fmla="*/ 1698990 w 5272699"/>
                    <a:gd name="connsiteY72" fmla="*/ 3864928 h 5067300"/>
                    <a:gd name="connsiteX73" fmla="*/ 2401715 w 5272699"/>
                    <a:gd name="connsiteY73" fmla="*/ 4908987 h 5067300"/>
                    <a:gd name="connsiteX74" fmla="*/ 2705468 w 5272699"/>
                    <a:gd name="connsiteY74" fmla="*/ 4917797 h 5067300"/>
                    <a:gd name="connsiteX75" fmla="*/ 2705468 w 5272699"/>
                    <a:gd name="connsiteY75" fmla="*/ 2683471 h 5067300"/>
                    <a:gd name="connsiteX76" fmla="*/ 3457397 w 5272699"/>
                    <a:gd name="connsiteY76" fmla="*/ 3800634 h 5067300"/>
                    <a:gd name="connsiteX77" fmla="*/ 2705468 w 5272699"/>
                    <a:gd name="connsiteY77" fmla="*/ 4917797 h 5067300"/>
                    <a:gd name="connsiteX78" fmla="*/ 2567231 w 5272699"/>
                    <a:gd name="connsiteY78" fmla="*/ 4917797 h 5067300"/>
                    <a:gd name="connsiteX79" fmla="*/ 1815302 w 5272699"/>
                    <a:gd name="connsiteY79" fmla="*/ 3800634 h 5067300"/>
                    <a:gd name="connsiteX80" fmla="*/ 2567231 w 5272699"/>
                    <a:gd name="connsiteY80" fmla="*/ 2683471 h 5067300"/>
                    <a:gd name="connsiteX81" fmla="*/ 2567231 w 5272699"/>
                    <a:gd name="connsiteY81" fmla="*/ 4917797 h 5067300"/>
                    <a:gd name="connsiteX82" fmla="*/ 2952070 w 5272699"/>
                    <a:gd name="connsiteY82" fmla="*/ 5001260 h 5067300"/>
                    <a:gd name="connsiteX83" fmla="*/ 5012063 w 5272699"/>
                    <a:gd name="connsiteY83" fmla="*/ 3950766 h 5067300"/>
                    <a:gd name="connsiteX84" fmla="*/ 4305007 w 5272699"/>
                    <a:gd name="connsiteY84" fmla="*/ 5001260 h 5067300"/>
                    <a:gd name="connsiteX85" fmla="*/ 2952070 w 5272699"/>
                    <a:gd name="connsiteY85" fmla="*/ 5001260 h 5067300"/>
                    <a:gd name="connsiteX86" fmla="*/ 967692 w 5272699"/>
                    <a:gd name="connsiteY86" fmla="*/ 5001260 h 5067300"/>
                    <a:gd name="connsiteX87" fmla="*/ 260636 w 5272699"/>
                    <a:gd name="connsiteY87" fmla="*/ 3950766 h 5067300"/>
                    <a:gd name="connsiteX88" fmla="*/ 2320629 w 5272699"/>
                    <a:gd name="connsiteY88" fmla="*/ 5001260 h 5067300"/>
                    <a:gd name="connsiteX89" fmla="*/ 967692 w 5272699"/>
                    <a:gd name="connsiteY89" fmla="*/ 5001260 h 5067300"/>
                    <a:gd name="connsiteX90" fmla="*/ 0 w 5272699"/>
                    <a:gd name="connsiteY90" fmla="*/ 5067300 h 5067300"/>
                    <a:gd name="connsiteX91" fmla="*/ 68400 w 5272699"/>
                    <a:gd name="connsiteY91" fmla="*/ 5067300 h 5067300"/>
                    <a:gd name="connsiteX92" fmla="*/ 68400 w 5272699"/>
                    <a:gd name="connsiteY92" fmla="*/ 3902258 h 5067300"/>
                    <a:gd name="connsiteX93" fmla="*/ 852555 w 5272699"/>
                    <a:gd name="connsiteY93" fmla="*/ 5067300 h 5067300"/>
                    <a:gd name="connsiteX94" fmla="*/ 4420144 w 5272699"/>
                    <a:gd name="connsiteY94" fmla="*/ 5067300 h 5067300"/>
                    <a:gd name="connsiteX95" fmla="*/ 5204299 w 5272699"/>
                    <a:gd name="connsiteY95" fmla="*/ 3902258 h 5067300"/>
                    <a:gd name="connsiteX96" fmla="*/ 5204299 w 5272699"/>
                    <a:gd name="connsiteY96" fmla="*/ 5067300 h 5067300"/>
                    <a:gd name="connsiteX97" fmla="*/ 5272699 w 5272699"/>
                    <a:gd name="connsiteY97" fmla="*/ 5067300 h 5067300"/>
                    <a:gd name="connsiteX98" fmla="*/ 5272699 w 5272699"/>
                    <a:gd name="connsiteY98" fmla="*/ 0 h 5067300"/>
                    <a:gd name="connsiteX99" fmla="*/ 5204299 w 5272699"/>
                    <a:gd name="connsiteY99" fmla="*/ 0 h 5067300"/>
                    <a:gd name="connsiteX100" fmla="*/ 5204299 w 5272699"/>
                    <a:gd name="connsiteY100" fmla="*/ 1165360 h 5067300"/>
                    <a:gd name="connsiteX101" fmla="*/ 4419930 w 5272699"/>
                    <a:gd name="connsiteY101" fmla="*/ 0 h 5067300"/>
                    <a:gd name="connsiteX102" fmla="*/ 852769 w 5272699"/>
                    <a:gd name="connsiteY102" fmla="*/ 0 h 5067300"/>
                    <a:gd name="connsiteX103" fmla="*/ 68400 w 5272699"/>
                    <a:gd name="connsiteY103" fmla="*/ 1165360 h 5067300"/>
                    <a:gd name="connsiteX104" fmla="*/ 68400 w 5272699"/>
                    <a:gd name="connsiteY104" fmla="*/ 0 h 5067300"/>
                    <a:gd name="connsiteX105" fmla="*/ 0 w 5272699"/>
                    <a:gd name="connsiteY105" fmla="*/ 0 h 5067300"/>
                    <a:gd name="connsiteX106" fmla="*/ 0 w 5272699"/>
                    <a:gd name="connsiteY106" fmla="*/ 5067300 h 5067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</a:cxnLst>
                  <a:rect l="l" t="t" r="r" b="b"/>
                  <a:pathLst>
                    <a:path w="5272699" h="5067300">
                      <a:moveTo>
                        <a:pt x="5012063" y="1116852"/>
                      </a:moveTo>
                      <a:lnTo>
                        <a:pt x="2952070" y="66358"/>
                      </a:lnTo>
                      <a:lnTo>
                        <a:pt x="4305007" y="66358"/>
                      </a:lnTo>
                      <a:lnTo>
                        <a:pt x="5012063" y="1116852"/>
                      </a:lnTo>
                      <a:close/>
                      <a:moveTo>
                        <a:pt x="260636" y="1116852"/>
                      </a:moveTo>
                      <a:lnTo>
                        <a:pt x="967692" y="66358"/>
                      </a:lnTo>
                      <a:lnTo>
                        <a:pt x="2320629" y="66358"/>
                      </a:lnTo>
                      <a:lnTo>
                        <a:pt x="260636" y="1116852"/>
                      </a:lnTo>
                      <a:close/>
                      <a:moveTo>
                        <a:pt x="3573709" y="1202690"/>
                      </a:moveTo>
                      <a:lnTo>
                        <a:pt x="2870984" y="158631"/>
                      </a:lnTo>
                      <a:lnTo>
                        <a:pt x="4918359" y="1202690"/>
                      </a:lnTo>
                      <a:lnTo>
                        <a:pt x="3573709" y="1202690"/>
                      </a:lnTo>
                      <a:close/>
                      <a:moveTo>
                        <a:pt x="354340" y="1202690"/>
                      </a:moveTo>
                      <a:lnTo>
                        <a:pt x="2401715" y="158631"/>
                      </a:lnTo>
                      <a:lnTo>
                        <a:pt x="1698990" y="1202690"/>
                      </a:lnTo>
                      <a:lnTo>
                        <a:pt x="354340" y="1202690"/>
                      </a:lnTo>
                      <a:close/>
                      <a:moveTo>
                        <a:pt x="2870984" y="2375337"/>
                      </a:moveTo>
                      <a:lnTo>
                        <a:pt x="3573709" y="1331278"/>
                      </a:lnTo>
                      <a:lnTo>
                        <a:pt x="4918359" y="1331278"/>
                      </a:lnTo>
                      <a:lnTo>
                        <a:pt x="2870984" y="2375337"/>
                      </a:lnTo>
                      <a:close/>
                      <a:moveTo>
                        <a:pt x="2401715" y="2375337"/>
                      </a:moveTo>
                      <a:lnTo>
                        <a:pt x="354340" y="1331278"/>
                      </a:lnTo>
                      <a:lnTo>
                        <a:pt x="1698990" y="1331278"/>
                      </a:lnTo>
                      <a:lnTo>
                        <a:pt x="2401715" y="2375337"/>
                      </a:lnTo>
                      <a:close/>
                      <a:moveTo>
                        <a:pt x="2705468" y="2384147"/>
                      </a:moveTo>
                      <a:lnTo>
                        <a:pt x="2705468" y="149821"/>
                      </a:lnTo>
                      <a:lnTo>
                        <a:pt x="3457397" y="1266984"/>
                      </a:lnTo>
                      <a:lnTo>
                        <a:pt x="2705468" y="2384147"/>
                      </a:lnTo>
                      <a:close/>
                      <a:moveTo>
                        <a:pt x="2567231" y="2384147"/>
                      </a:moveTo>
                      <a:lnTo>
                        <a:pt x="1815302" y="1266984"/>
                      </a:lnTo>
                      <a:lnTo>
                        <a:pt x="2567231" y="149821"/>
                      </a:lnTo>
                      <a:lnTo>
                        <a:pt x="2567231" y="2384147"/>
                      </a:lnTo>
                      <a:close/>
                      <a:moveTo>
                        <a:pt x="2952070" y="2467610"/>
                      </a:moveTo>
                      <a:lnTo>
                        <a:pt x="5012063" y="1417116"/>
                      </a:lnTo>
                      <a:lnTo>
                        <a:pt x="4305007" y="2467610"/>
                      </a:lnTo>
                      <a:lnTo>
                        <a:pt x="2952070" y="2467610"/>
                      </a:lnTo>
                      <a:close/>
                      <a:moveTo>
                        <a:pt x="967692" y="2467610"/>
                      </a:moveTo>
                      <a:lnTo>
                        <a:pt x="260636" y="1417116"/>
                      </a:lnTo>
                      <a:lnTo>
                        <a:pt x="2320629" y="2467610"/>
                      </a:lnTo>
                      <a:lnTo>
                        <a:pt x="967692" y="2467610"/>
                      </a:lnTo>
                      <a:close/>
                      <a:moveTo>
                        <a:pt x="5012063" y="3650502"/>
                      </a:moveTo>
                      <a:lnTo>
                        <a:pt x="2952070" y="2600008"/>
                      </a:lnTo>
                      <a:lnTo>
                        <a:pt x="4305007" y="2600008"/>
                      </a:lnTo>
                      <a:lnTo>
                        <a:pt x="5012063" y="3650502"/>
                      </a:lnTo>
                      <a:close/>
                      <a:moveTo>
                        <a:pt x="260636" y="3650502"/>
                      </a:moveTo>
                      <a:lnTo>
                        <a:pt x="967692" y="2600008"/>
                      </a:lnTo>
                      <a:lnTo>
                        <a:pt x="2320629" y="2600008"/>
                      </a:lnTo>
                      <a:lnTo>
                        <a:pt x="260636" y="3650502"/>
                      </a:lnTo>
                      <a:close/>
                      <a:moveTo>
                        <a:pt x="5204299" y="3699010"/>
                      </a:moveTo>
                      <a:lnTo>
                        <a:pt x="4419930" y="2533650"/>
                      </a:lnTo>
                      <a:lnTo>
                        <a:pt x="4420144" y="2533650"/>
                      </a:lnTo>
                      <a:lnTo>
                        <a:pt x="5204299" y="1368608"/>
                      </a:lnTo>
                      <a:lnTo>
                        <a:pt x="5204299" y="3699010"/>
                      </a:lnTo>
                      <a:close/>
                      <a:moveTo>
                        <a:pt x="68400" y="3699010"/>
                      </a:moveTo>
                      <a:lnTo>
                        <a:pt x="68400" y="1368608"/>
                      </a:lnTo>
                      <a:lnTo>
                        <a:pt x="852555" y="2533650"/>
                      </a:lnTo>
                      <a:lnTo>
                        <a:pt x="852769" y="2533650"/>
                      </a:lnTo>
                      <a:lnTo>
                        <a:pt x="68400" y="3699010"/>
                      </a:lnTo>
                      <a:close/>
                      <a:moveTo>
                        <a:pt x="3573709" y="3736340"/>
                      </a:moveTo>
                      <a:lnTo>
                        <a:pt x="2870984" y="2692281"/>
                      </a:lnTo>
                      <a:lnTo>
                        <a:pt x="4918359" y="3736340"/>
                      </a:lnTo>
                      <a:lnTo>
                        <a:pt x="3573709" y="3736340"/>
                      </a:lnTo>
                      <a:close/>
                      <a:moveTo>
                        <a:pt x="354340" y="3736340"/>
                      </a:moveTo>
                      <a:lnTo>
                        <a:pt x="2401715" y="2692281"/>
                      </a:lnTo>
                      <a:lnTo>
                        <a:pt x="1698990" y="3736340"/>
                      </a:lnTo>
                      <a:lnTo>
                        <a:pt x="354340" y="3736340"/>
                      </a:lnTo>
                      <a:close/>
                      <a:moveTo>
                        <a:pt x="2870984" y="4908987"/>
                      </a:moveTo>
                      <a:lnTo>
                        <a:pt x="3573709" y="3864928"/>
                      </a:lnTo>
                      <a:lnTo>
                        <a:pt x="4918359" y="3864928"/>
                      </a:lnTo>
                      <a:lnTo>
                        <a:pt x="2870984" y="4908987"/>
                      </a:lnTo>
                      <a:close/>
                      <a:moveTo>
                        <a:pt x="2401715" y="4908987"/>
                      </a:moveTo>
                      <a:lnTo>
                        <a:pt x="354340" y="3864928"/>
                      </a:lnTo>
                      <a:lnTo>
                        <a:pt x="1698990" y="3864928"/>
                      </a:lnTo>
                      <a:lnTo>
                        <a:pt x="2401715" y="4908987"/>
                      </a:lnTo>
                      <a:close/>
                      <a:moveTo>
                        <a:pt x="2705468" y="4917797"/>
                      </a:moveTo>
                      <a:lnTo>
                        <a:pt x="2705468" y="2683471"/>
                      </a:lnTo>
                      <a:lnTo>
                        <a:pt x="3457397" y="3800634"/>
                      </a:lnTo>
                      <a:lnTo>
                        <a:pt x="2705468" y="4917797"/>
                      </a:lnTo>
                      <a:close/>
                      <a:moveTo>
                        <a:pt x="2567231" y="4917797"/>
                      </a:moveTo>
                      <a:lnTo>
                        <a:pt x="1815302" y="3800634"/>
                      </a:lnTo>
                      <a:lnTo>
                        <a:pt x="2567231" y="2683471"/>
                      </a:lnTo>
                      <a:lnTo>
                        <a:pt x="2567231" y="4917797"/>
                      </a:lnTo>
                      <a:close/>
                      <a:moveTo>
                        <a:pt x="2952070" y="5001260"/>
                      </a:moveTo>
                      <a:lnTo>
                        <a:pt x="5012063" y="3950766"/>
                      </a:lnTo>
                      <a:lnTo>
                        <a:pt x="4305007" y="5001260"/>
                      </a:lnTo>
                      <a:lnTo>
                        <a:pt x="2952070" y="5001260"/>
                      </a:lnTo>
                      <a:close/>
                      <a:moveTo>
                        <a:pt x="967692" y="5001260"/>
                      </a:moveTo>
                      <a:lnTo>
                        <a:pt x="260636" y="3950766"/>
                      </a:lnTo>
                      <a:lnTo>
                        <a:pt x="2320629" y="5001260"/>
                      </a:lnTo>
                      <a:lnTo>
                        <a:pt x="967692" y="5001260"/>
                      </a:lnTo>
                      <a:close/>
                      <a:moveTo>
                        <a:pt x="0" y="5067300"/>
                      </a:moveTo>
                      <a:lnTo>
                        <a:pt x="68400" y="5067300"/>
                      </a:lnTo>
                      <a:lnTo>
                        <a:pt x="68400" y="3902258"/>
                      </a:lnTo>
                      <a:lnTo>
                        <a:pt x="852555" y="5067300"/>
                      </a:lnTo>
                      <a:lnTo>
                        <a:pt x="4420144" y="5067300"/>
                      </a:lnTo>
                      <a:lnTo>
                        <a:pt x="5204299" y="3902258"/>
                      </a:lnTo>
                      <a:lnTo>
                        <a:pt x="5204299" y="5067300"/>
                      </a:lnTo>
                      <a:lnTo>
                        <a:pt x="5272699" y="5067300"/>
                      </a:lnTo>
                      <a:lnTo>
                        <a:pt x="5272699" y="0"/>
                      </a:lnTo>
                      <a:lnTo>
                        <a:pt x="5204299" y="0"/>
                      </a:lnTo>
                      <a:lnTo>
                        <a:pt x="5204299" y="1165360"/>
                      </a:lnTo>
                      <a:lnTo>
                        <a:pt x="4419930" y="0"/>
                      </a:lnTo>
                      <a:lnTo>
                        <a:pt x="852769" y="0"/>
                      </a:lnTo>
                      <a:lnTo>
                        <a:pt x="68400" y="1165360"/>
                      </a:lnTo>
                      <a:lnTo>
                        <a:pt x="68400" y="0"/>
                      </a:lnTo>
                      <a:lnTo>
                        <a:pt x="0" y="0"/>
                      </a:lnTo>
                      <a:lnTo>
                        <a:pt x="0" y="5067300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8" name="グループ化 377">
                <a:extLst>
                  <a:ext uri="{FF2B5EF4-FFF2-40B4-BE49-F238E27FC236}">
                    <a16:creationId xmlns:a16="http://schemas.microsoft.com/office/drawing/2014/main" id="{F0A2D786-A56E-4788-8A43-6596E2B760D0}"/>
                  </a:ext>
                </a:extLst>
              </p:cNvPr>
              <p:cNvGrpSpPr/>
              <p:nvPr/>
            </p:nvGrpSpPr>
            <p:grpSpPr>
              <a:xfrm>
                <a:off x="4738254" y="4354891"/>
                <a:ext cx="1055717" cy="1014592"/>
                <a:chOff x="1762298" y="823168"/>
                <a:chExt cx="5272699" cy="5067301"/>
              </a:xfrm>
            </p:grpSpPr>
            <p:sp>
              <p:nvSpPr>
                <p:cNvPr id="379" name="正方形/長方形 378">
                  <a:extLst>
                    <a:ext uri="{FF2B5EF4-FFF2-40B4-BE49-F238E27FC236}">
                      <a16:creationId xmlns:a16="http://schemas.microsoft.com/office/drawing/2014/main" id="{F988A031-8CB7-41CC-9C48-DA6D84F59BC1}"/>
                    </a:ext>
                  </a:extLst>
                </p:cNvPr>
                <p:cNvSpPr/>
                <p:nvPr/>
              </p:nvSpPr>
              <p:spPr>
                <a:xfrm>
                  <a:off x="1762298" y="823169"/>
                  <a:ext cx="5272699" cy="5067300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0" name="フリーフォーム: 図形 379">
                  <a:extLst>
                    <a:ext uri="{FF2B5EF4-FFF2-40B4-BE49-F238E27FC236}">
                      <a16:creationId xmlns:a16="http://schemas.microsoft.com/office/drawing/2014/main" id="{E88FBE61-69B4-4C2F-B399-A9CE0215AF4F}"/>
                    </a:ext>
                  </a:extLst>
                </p:cNvPr>
                <p:cNvSpPr/>
                <p:nvPr/>
              </p:nvSpPr>
              <p:spPr>
                <a:xfrm>
                  <a:off x="4464050" y="210820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1" name="フリーフォーム: 図形 380">
                  <a:extLst>
                    <a:ext uri="{FF2B5EF4-FFF2-40B4-BE49-F238E27FC236}">
                      <a16:creationId xmlns:a16="http://schemas.microsoft.com/office/drawing/2014/main" id="{34D5A223-29AD-4C91-B56F-6F1E324AEF4A}"/>
                    </a:ext>
                  </a:extLst>
                </p:cNvPr>
                <p:cNvSpPr/>
                <p:nvPr/>
              </p:nvSpPr>
              <p:spPr>
                <a:xfrm>
                  <a:off x="4508099" y="210820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2" name="フリーフォーム: 図形 381">
                  <a:extLst>
                    <a:ext uri="{FF2B5EF4-FFF2-40B4-BE49-F238E27FC236}">
                      <a16:creationId xmlns:a16="http://schemas.microsoft.com/office/drawing/2014/main" id="{61CF0C75-2A34-4637-8628-9CFCFA61FDA0}"/>
                    </a:ext>
                  </a:extLst>
                </p:cNvPr>
                <p:cNvSpPr/>
                <p:nvPr/>
              </p:nvSpPr>
              <p:spPr>
                <a:xfrm flipH="1">
                  <a:off x="1871749" y="210820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3" name="フリーフォーム: 図形 382">
                  <a:extLst>
                    <a:ext uri="{FF2B5EF4-FFF2-40B4-BE49-F238E27FC236}">
                      <a16:creationId xmlns:a16="http://schemas.microsoft.com/office/drawing/2014/main" id="{E474AE16-CFDD-435D-AAAD-5816AE4FBD12}"/>
                    </a:ext>
                  </a:extLst>
                </p:cNvPr>
                <p:cNvSpPr/>
                <p:nvPr/>
              </p:nvSpPr>
              <p:spPr>
                <a:xfrm flipV="1">
                  <a:off x="4508099" y="337820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4" name="フリーフォーム: 図形 383">
                  <a:extLst>
                    <a:ext uri="{FF2B5EF4-FFF2-40B4-BE49-F238E27FC236}">
                      <a16:creationId xmlns:a16="http://schemas.microsoft.com/office/drawing/2014/main" id="{379202BE-D36F-4D15-BAE7-064FEA41C2AF}"/>
                    </a:ext>
                  </a:extLst>
                </p:cNvPr>
                <p:cNvSpPr/>
                <p:nvPr/>
              </p:nvSpPr>
              <p:spPr>
                <a:xfrm flipH="1" flipV="1">
                  <a:off x="1871749" y="337820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5" name="二等辺三角形 384">
                  <a:extLst>
                    <a:ext uri="{FF2B5EF4-FFF2-40B4-BE49-F238E27FC236}">
                      <a16:creationId xmlns:a16="http://schemas.microsoft.com/office/drawing/2014/main" id="{07B98201-7961-42D3-AACA-9FBB392864AF}"/>
                    </a:ext>
                  </a:extLst>
                </p:cNvPr>
                <p:cNvSpPr/>
                <p:nvPr/>
              </p:nvSpPr>
              <p:spPr>
                <a:xfrm rot="16200000">
                  <a:off x="2686050" y="1644650"/>
                  <a:ext cx="2457450" cy="895350"/>
                </a:xfrm>
                <a:prstGeom prst="triangle">
                  <a:avLst/>
                </a:pr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6" name="二等辺三角形 385">
                  <a:extLst>
                    <a:ext uri="{FF2B5EF4-FFF2-40B4-BE49-F238E27FC236}">
                      <a16:creationId xmlns:a16="http://schemas.microsoft.com/office/drawing/2014/main" id="{2A9A26BF-1581-486C-AD0A-2A000C689AFA}"/>
                    </a:ext>
                  </a:extLst>
                </p:cNvPr>
                <p:cNvSpPr/>
                <p:nvPr/>
              </p:nvSpPr>
              <p:spPr>
                <a:xfrm rot="5400000" flipH="1">
                  <a:off x="3625449" y="1644650"/>
                  <a:ext cx="2457450" cy="895350"/>
                </a:xfrm>
                <a:prstGeom prst="triangl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7" name="二等辺三角形 386">
                  <a:extLst>
                    <a:ext uri="{FF2B5EF4-FFF2-40B4-BE49-F238E27FC236}">
                      <a16:creationId xmlns:a16="http://schemas.microsoft.com/office/drawing/2014/main" id="{48E22B97-C6F3-497C-8305-77120D56EA67}"/>
                    </a:ext>
                  </a:extLst>
                </p:cNvPr>
                <p:cNvSpPr/>
                <p:nvPr/>
              </p:nvSpPr>
              <p:spPr>
                <a:xfrm rot="16200000">
                  <a:off x="2686050" y="4191000"/>
                  <a:ext cx="2457450" cy="895350"/>
                </a:xfrm>
                <a:prstGeom prst="triangl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8" name="二等辺三角形 387">
                  <a:extLst>
                    <a:ext uri="{FF2B5EF4-FFF2-40B4-BE49-F238E27FC236}">
                      <a16:creationId xmlns:a16="http://schemas.microsoft.com/office/drawing/2014/main" id="{34FC8649-CA9F-419B-9C16-8D0B7E7CEF91}"/>
                    </a:ext>
                  </a:extLst>
                </p:cNvPr>
                <p:cNvSpPr/>
                <p:nvPr/>
              </p:nvSpPr>
              <p:spPr>
                <a:xfrm rot="5400000" flipH="1">
                  <a:off x="3625449" y="4191000"/>
                  <a:ext cx="2457450" cy="895350"/>
                </a:xfrm>
                <a:prstGeom prst="triangle">
                  <a:avLst/>
                </a:pr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9" name="フリーフォーム: 図形 388">
                  <a:extLst>
                    <a:ext uri="{FF2B5EF4-FFF2-40B4-BE49-F238E27FC236}">
                      <a16:creationId xmlns:a16="http://schemas.microsoft.com/office/drawing/2014/main" id="{BFBAA915-A74B-435E-94AB-A45F29BCEBE4}"/>
                    </a:ext>
                  </a:extLst>
                </p:cNvPr>
                <p:cNvSpPr/>
                <p:nvPr/>
              </p:nvSpPr>
              <p:spPr>
                <a:xfrm>
                  <a:off x="1895648" y="3419474"/>
                  <a:ext cx="2425700" cy="1223965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  <a:gd name="connsiteX0" fmla="*/ 0 w 2406650"/>
                    <a:gd name="connsiteY0" fmla="*/ 1246026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46026 h 1250950"/>
                    <a:gd name="connsiteX0" fmla="*/ 0 w 2425700"/>
                    <a:gd name="connsiteY0" fmla="*/ 1265727 h 1265727"/>
                    <a:gd name="connsiteX1" fmla="*/ 1587500 w 2425700"/>
                    <a:gd name="connsiteY1" fmla="*/ 1250950 h 1265727"/>
                    <a:gd name="connsiteX2" fmla="*/ 2425700 w 2425700"/>
                    <a:gd name="connsiteY2" fmla="*/ 0 h 1265727"/>
                    <a:gd name="connsiteX3" fmla="*/ 0 w 2425700"/>
                    <a:gd name="connsiteY3" fmla="*/ 1265727 h 1265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25700" h="1265727">
                      <a:moveTo>
                        <a:pt x="0" y="1265727"/>
                      </a:moveTo>
                      <a:lnTo>
                        <a:pt x="1587500" y="1250950"/>
                      </a:lnTo>
                      <a:lnTo>
                        <a:pt x="2425700" y="0"/>
                      </a:lnTo>
                      <a:lnTo>
                        <a:pt x="0" y="1265727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0" name="フリーフォーム: 図形 389">
                  <a:extLst>
                    <a:ext uri="{FF2B5EF4-FFF2-40B4-BE49-F238E27FC236}">
                      <a16:creationId xmlns:a16="http://schemas.microsoft.com/office/drawing/2014/main" id="{4A45FCB5-7701-4A2F-BE5C-6C48E8F77AB3}"/>
                    </a:ext>
                  </a:extLst>
                </p:cNvPr>
                <p:cNvSpPr/>
                <p:nvPr/>
              </p:nvSpPr>
              <p:spPr>
                <a:xfrm flipH="1">
                  <a:off x="4480211" y="3386882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1" name="フリーフォーム: 図形 390">
                  <a:extLst>
                    <a:ext uri="{FF2B5EF4-FFF2-40B4-BE49-F238E27FC236}">
                      <a16:creationId xmlns:a16="http://schemas.microsoft.com/office/drawing/2014/main" id="{11B1626C-07D0-4B45-8BB0-0183181BB27F}"/>
                    </a:ext>
                  </a:extLst>
                </p:cNvPr>
                <p:cNvSpPr/>
                <p:nvPr/>
              </p:nvSpPr>
              <p:spPr>
                <a:xfrm flipV="1">
                  <a:off x="1895648" y="2109259"/>
                  <a:ext cx="2425700" cy="1223965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  <a:gd name="connsiteX0" fmla="*/ 0 w 2406650"/>
                    <a:gd name="connsiteY0" fmla="*/ 1246026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46026 h 1250950"/>
                    <a:gd name="connsiteX0" fmla="*/ 0 w 2425700"/>
                    <a:gd name="connsiteY0" fmla="*/ 1265727 h 1265727"/>
                    <a:gd name="connsiteX1" fmla="*/ 1587500 w 2425700"/>
                    <a:gd name="connsiteY1" fmla="*/ 1250950 h 1265727"/>
                    <a:gd name="connsiteX2" fmla="*/ 2425700 w 2425700"/>
                    <a:gd name="connsiteY2" fmla="*/ 0 h 1265727"/>
                    <a:gd name="connsiteX3" fmla="*/ 0 w 2425700"/>
                    <a:gd name="connsiteY3" fmla="*/ 1265727 h 1265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25700" h="1265727">
                      <a:moveTo>
                        <a:pt x="0" y="1265727"/>
                      </a:moveTo>
                      <a:lnTo>
                        <a:pt x="1587500" y="1250950"/>
                      </a:lnTo>
                      <a:lnTo>
                        <a:pt x="2425700" y="0"/>
                      </a:lnTo>
                      <a:lnTo>
                        <a:pt x="0" y="1265727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2" name="フリーフォーム: 図形 391">
                  <a:extLst>
                    <a:ext uri="{FF2B5EF4-FFF2-40B4-BE49-F238E27FC236}">
                      <a16:creationId xmlns:a16="http://schemas.microsoft.com/office/drawing/2014/main" id="{32752B1B-594B-41F1-ACFB-8F254F50D3BC}"/>
                    </a:ext>
                  </a:extLst>
                </p:cNvPr>
                <p:cNvSpPr/>
                <p:nvPr/>
              </p:nvSpPr>
              <p:spPr>
                <a:xfrm flipH="1" flipV="1">
                  <a:off x="4480211" y="2076667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3" name="フリーフォーム: 図形 392">
                  <a:extLst>
                    <a:ext uri="{FF2B5EF4-FFF2-40B4-BE49-F238E27FC236}">
                      <a16:creationId xmlns:a16="http://schemas.microsoft.com/office/drawing/2014/main" id="{7B692CDF-1A0E-425D-B6E0-9D6D801B6092}"/>
                    </a:ext>
                  </a:extLst>
                </p:cNvPr>
                <p:cNvSpPr/>
                <p:nvPr/>
              </p:nvSpPr>
              <p:spPr>
                <a:xfrm flipV="1">
                  <a:off x="4508099" y="84836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4" name="フリーフォーム: 図形 393">
                  <a:extLst>
                    <a:ext uri="{FF2B5EF4-FFF2-40B4-BE49-F238E27FC236}">
                      <a16:creationId xmlns:a16="http://schemas.microsoft.com/office/drawing/2014/main" id="{1FF33FF8-6B10-45C5-A265-72B1900AC853}"/>
                    </a:ext>
                  </a:extLst>
                </p:cNvPr>
                <p:cNvSpPr/>
                <p:nvPr/>
              </p:nvSpPr>
              <p:spPr>
                <a:xfrm flipH="1" flipV="1">
                  <a:off x="1871749" y="84836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5" name="フリーフォーム: 図形 394">
                  <a:extLst>
                    <a:ext uri="{FF2B5EF4-FFF2-40B4-BE49-F238E27FC236}">
                      <a16:creationId xmlns:a16="http://schemas.microsoft.com/office/drawing/2014/main" id="{34203186-9E49-4B48-86CA-9C073642EA1C}"/>
                    </a:ext>
                  </a:extLst>
                </p:cNvPr>
                <p:cNvSpPr/>
                <p:nvPr/>
              </p:nvSpPr>
              <p:spPr>
                <a:xfrm>
                  <a:off x="1895648" y="889634"/>
                  <a:ext cx="2425700" cy="1223965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  <a:gd name="connsiteX0" fmla="*/ 0 w 2406650"/>
                    <a:gd name="connsiteY0" fmla="*/ 1246026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46026 h 1250950"/>
                    <a:gd name="connsiteX0" fmla="*/ 0 w 2425700"/>
                    <a:gd name="connsiteY0" fmla="*/ 1265727 h 1265727"/>
                    <a:gd name="connsiteX1" fmla="*/ 1587500 w 2425700"/>
                    <a:gd name="connsiteY1" fmla="*/ 1250950 h 1265727"/>
                    <a:gd name="connsiteX2" fmla="*/ 2425700 w 2425700"/>
                    <a:gd name="connsiteY2" fmla="*/ 0 h 1265727"/>
                    <a:gd name="connsiteX3" fmla="*/ 0 w 2425700"/>
                    <a:gd name="connsiteY3" fmla="*/ 1265727 h 1265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25700" h="1265727">
                      <a:moveTo>
                        <a:pt x="0" y="1265727"/>
                      </a:moveTo>
                      <a:lnTo>
                        <a:pt x="1587500" y="1250950"/>
                      </a:lnTo>
                      <a:lnTo>
                        <a:pt x="2425700" y="0"/>
                      </a:lnTo>
                      <a:lnTo>
                        <a:pt x="0" y="1265727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6" name="フリーフォーム: 図形 395">
                  <a:extLst>
                    <a:ext uri="{FF2B5EF4-FFF2-40B4-BE49-F238E27FC236}">
                      <a16:creationId xmlns:a16="http://schemas.microsoft.com/office/drawing/2014/main" id="{B7210FB7-591D-4902-B060-4846F72355CF}"/>
                    </a:ext>
                  </a:extLst>
                </p:cNvPr>
                <p:cNvSpPr/>
                <p:nvPr/>
              </p:nvSpPr>
              <p:spPr>
                <a:xfrm flipH="1">
                  <a:off x="4480211" y="857042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7" name="フリーフォーム: 図形 396">
                  <a:extLst>
                    <a:ext uri="{FF2B5EF4-FFF2-40B4-BE49-F238E27FC236}">
                      <a16:creationId xmlns:a16="http://schemas.microsoft.com/office/drawing/2014/main" id="{4D03090C-21F6-45AF-B1E5-FDF33B67712E}"/>
                    </a:ext>
                  </a:extLst>
                </p:cNvPr>
                <p:cNvSpPr/>
                <p:nvPr/>
              </p:nvSpPr>
              <p:spPr>
                <a:xfrm>
                  <a:off x="4508099" y="4614178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8" name="フリーフォーム: 図形 397">
                  <a:extLst>
                    <a:ext uri="{FF2B5EF4-FFF2-40B4-BE49-F238E27FC236}">
                      <a16:creationId xmlns:a16="http://schemas.microsoft.com/office/drawing/2014/main" id="{EEF944D8-2670-4825-AD4D-C804B88047F7}"/>
                    </a:ext>
                  </a:extLst>
                </p:cNvPr>
                <p:cNvSpPr/>
                <p:nvPr/>
              </p:nvSpPr>
              <p:spPr>
                <a:xfrm flipH="1">
                  <a:off x="1871749" y="4614178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99" name="フリーフォーム: 図形 398">
                  <a:extLst>
                    <a:ext uri="{FF2B5EF4-FFF2-40B4-BE49-F238E27FC236}">
                      <a16:creationId xmlns:a16="http://schemas.microsoft.com/office/drawing/2014/main" id="{FE629B4D-2F2D-44FF-A173-B9AF721C1E43}"/>
                    </a:ext>
                  </a:extLst>
                </p:cNvPr>
                <p:cNvSpPr/>
                <p:nvPr/>
              </p:nvSpPr>
              <p:spPr>
                <a:xfrm flipV="1">
                  <a:off x="1895648" y="4615237"/>
                  <a:ext cx="2425700" cy="1223965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  <a:gd name="connsiteX0" fmla="*/ 0 w 2406650"/>
                    <a:gd name="connsiteY0" fmla="*/ 1246026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46026 h 1250950"/>
                    <a:gd name="connsiteX0" fmla="*/ 0 w 2425700"/>
                    <a:gd name="connsiteY0" fmla="*/ 1265727 h 1265727"/>
                    <a:gd name="connsiteX1" fmla="*/ 1587500 w 2425700"/>
                    <a:gd name="connsiteY1" fmla="*/ 1250950 h 1265727"/>
                    <a:gd name="connsiteX2" fmla="*/ 2425700 w 2425700"/>
                    <a:gd name="connsiteY2" fmla="*/ 0 h 1265727"/>
                    <a:gd name="connsiteX3" fmla="*/ 0 w 2425700"/>
                    <a:gd name="connsiteY3" fmla="*/ 1265727 h 1265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25700" h="1265727">
                      <a:moveTo>
                        <a:pt x="0" y="1265727"/>
                      </a:moveTo>
                      <a:lnTo>
                        <a:pt x="1587500" y="1250950"/>
                      </a:lnTo>
                      <a:lnTo>
                        <a:pt x="2425700" y="0"/>
                      </a:lnTo>
                      <a:lnTo>
                        <a:pt x="0" y="1265727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0" name="フリーフォーム: 図形 399">
                  <a:extLst>
                    <a:ext uri="{FF2B5EF4-FFF2-40B4-BE49-F238E27FC236}">
                      <a16:creationId xmlns:a16="http://schemas.microsoft.com/office/drawing/2014/main" id="{FA3198B3-6603-40C1-9C7B-CF24CD855100}"/>
                    </a:ext>
                  </a:extLst>
                </p:cNvPr>
                <p:cNvSpPr/>
                <p:nvPr/>
              </p:nvSpPr>
              <p:spPr>
                <a:xfrm flipH="1" flipV="1">
                  <a:off x="4480211" y="4582645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1" name="フリーフォーム: 図形 400">
                  <a:extLst>
                    <a:ext uri="{FF2B5EF4-FFF2-40B4-BE49-F238E27FC236}">
                      <a16:creationId xmlns:a16="http://schemas.microsoft.com/office/drawing/2014/main" id="{BE776F84-880A-47B7-95FB-1E016CB41D1F}"/>
                    </a:ext>
                  </a:extLst>
                </p:cNvPr>
                <p:cNvSpPr/>
                <p:nvPr/>
              </p:nvSpPr>
              <p:spPr>
                <a:xfrm flipV="1">
                  <a:off x="1762298" y="823168"/>
                  <a:ext cx="5272699" cy="5067300"/>
                </a:xfrm>
                <a:custGeom>
                  <a:avLst/>
                  <a:gdLst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260636 w 5272699"/>
                    <a:gd name="connsiteY3" fmla="*/ 1116852 h 5067300"/>
                    <a:gd name="connsiteX4" fmla="*/ 967692 w 5272699"/>
                    <a:gd name="connsiteY4" fmla="*/ 66358 h 5067300"/>
                    <a:gd name="connsiteX5" fmla="*/ 2320629 w 5272699"/>
                    <a:gd name="connsiteY5" fmla="*/ 66358 h 5067300"/>
                    <a:gd name="connsiteX6" fmla="*/ 3573709 w 5272699"/>
                    <a:gd name="connsiteY6" fmla="*/ 1202690 h 5067300"/>
                    <a:gd name="connsiteX7" fmla="*/ 2870984 w 5272699"/>
                    <a:gd name="connsiteY7" fmla="*/ 158631 h 5067300"/>
                    <a:gd name="connsiteX8" fmla="*/ 4918359 w 5272699"/>
                    <a:gd name="connsiteY8" fmla="*/ 1202690 h 5067300"/>
                    <a:gd name="connsiteX9" fmla="*/ 354340 w 5272699"/>
                    <a:gd name="connsiteY9" fmla="*/ 1202690 h 5067300"/>
                    <a:gd name="connsiteX10" fmla="*/ 2401715 w 5272699"/>
                    <a:gd name="connsiteY10" fmla="*/ 158631 h 5067300"/>
                    <a:gd name="connsiteX11" fmla="*/ 1698990 w 5272699"/>
                    <a:gd name="connsiteY11" fmla="*/ 1202690 h 5067300"/>
                    <a:gd name="connsiteX12" fmla="*/ 2870984 w 5272699"/>
                    <a:gd name="connsiteY12" fmla="*/ 2375337 h 5067300"/>
                    <a:gd name="connsiteX13" fmla="*/ 3573709 w 5272699"/>
                    <a:gd name="connsiteY13" fmla="*/ 1331278 h 5067300"/>
                    <a:gd name="connsiteX14" fmla="*/ 4918359 w 5272699"/>
                    <a:gd name="connsiteY14" fmla="*/ 1331278 h 5067300"/>
                    <a:gd name="connsiteX15" fmla="*/ 2401715 w 5272699"/>
                    <a:gd name="connsiteY15" fmla="*/ 2375337 h 5067300"/>
                    <a:gd name="connsiteX16" fmla="*/ 354340 w 5272699"/>
                    <a:gd name="connsiteY16" fmla="*/ 1331278 h 5067300"/>
                    <a:gd name="connsiteX17" fmla="*/ 1698990 w 5272699"/>
                    <a:gd name="connsiteY17" fmla="*/ 1331278 h 5067300"/>
                    <a:gd name="connsiteX18" fmla="*/ 2705468 w 5272699"/>
                    <a:gd name="connsiteY18" fmla="*/ 2384147 h 5067300"/>
                    <a:gd name="connsiteX19" fmla="*/ 2705468 w 5272699"/>
                    <a:gd name="connsiteY19" fmla="*/ 149821 h 5067300"/>
                    <a:gd name="connsiteX20" fmla="*/ 3457397 w 5272699"/>
                    <a:gd name="connsiteY20" fmla="*/ 1266984 h 5067300"/>
                    <a:gd name="connsiteX21" fmla="*/ 2567231 w 5272699"/>
                    <a:gd name="connsiteY21" fmla="*/ 2384147 h 5067300"/>
                    <a:gd name="connsiteX22" fmla="*/ 1815302 w 5272699"/>
                    <a:gd name="connsiteY22" fmla="*/ 1266984 h 5067300"/>
                    <a:gd name="connsiteX23" fmla="*/ 2567231 w 5272699"/>
                    <a:gd name="connsiteY23" fmla="*/ 149821 h 5067300"/>
                    <a:gd name="connsiteX24" fmla="*/ 2952070 w 5272699"/>
                    <a:gd name="connsiteY24" fmla="*/ 2467610 h 5067300"/>
                    <a:gd name="connsiteX25" fmla="*/ 5012063 w 5272699"/>
                    <a:gd name="connsiteY25" fmla="*/ 1417116 h 5067300"/>
                    <a:gd name="connsiteX26" fmla="*/ 4305007 w 5272699"/>
                    <a:gd name="connsiteY26" fmla="*/ 2467610 h 5067300"/>
                    <a:gd name="connsiteX27" fmla="*/ 967692 w 5272699"/>
                    <a:gd name="connsiteY27" fmla="*/ 2467610 h 5067300"/>
                    <a:gd name="connsiteX28" fmla="*/ 260636 w 5272699"/>
                    <a:gd name="connsiteY28" fmla="*/ 1417116 h 5067300"/>
                    <a:gd name="connsiteX29" fmla="*/ 2320629 w 5272699"/>
                    <a:gd name="connsiteY29" fmla="*/ 2467610 h 5067300"/>
                    <a:gd name="connsiteX30" fmla="*/ 5012063 w 5272699"/>
                    <a:gd name="connsiteY30" fmla="*/ 3650502 h 5067300"/>
                    <a:gd name="connsiteX31" fmla="*/ 2952070 w 5272699"/>
                    <a:gd name="connsiteY31" fmla="*/ 2600008 h 5067300"/>
                    <a:gd name="connsiteX32" fmla="*/ 4305007 w 5272699"/>
                    <a:gd name="connsiteY32" fmla="*/ 2600008 h 5067300"/>
                    <a:gd name="connsiteX33" fmla="*/ 260636 w 5272699"/>
                    <a:gd name="connsiteY33" fmla="*/ 3650502 h 5067300"/>
                    <a:gd name="connsiteX34" fmla="*/ 967692 w 5272699"/>
                    <a:gd name="connsiteY34" fmla="*/ 2600008 h 5067300"/>
                    <a:gd name="connsiteX35" fmla="*/ 2320629 w 5272699"/>
                    <a:gd name="connsiteY35" fmla="*/ 2600008 h 5067300"/>
                    <a:gd name="connsiteX36" fmla="*/ 5204299 w 5272699"/>
                    <a:gd name="connsiteY36" fmla="*/ 3699010 h 5067300"/>
                    <a:gd name="connsiteX37" fmla="*/ 4419930 w 5272699"/>
                    <a:gd name="connsiteY37" fmla="*/ 2533650 h 5067300"/>
                    <a:gd name="connsiteX38" fmla="*/ 4420144 w 5272699"/>
                    <a:gd name="connsiteY38" fmla="*/ 2533650 h 5067300"/>
                    <a:gd name="connsiteX39" fmla="*/ 5204299 w 5272699"/>
                    <a:gd name="connsiteY39" fmla="*/ 1368608 h 5067300"/>
                    <a:gd name="connsiteX40" fmla="*/ 5204299 w 5272699"/>
                    <a:gd name="connsiteY40" fmla="*/ 2533650 h 5067300"/>
                    <a:gd name="connsiteX41" fmla="*/ 68400 w 5272699"/>
                    <a:gd name="connsiteY41" fmla="*/ 3699010 h 5067300"/>
                    <a:gd name="connsiteX42" fmla="*/ 68400 w 5272699"/>
                    <a:gd name="connsiteY42" fmla="*/ 2533650 h 5067300"/>
                    <a:gd name="connsiteX43" fmla="*/ 68400 w 5272699"/>
                    <a:gd name="connsiteY43" fmla="*/ 1368608 h 5067300"/>
                    <a:gd name="connsiteX44" fmla="*/ 852555 w 5272699"/>
                    <a:gd name="connsiteY44" fmla="*/ 2533650 h 5067300"/>
                    <a:gd name="connsiteX45" fmla="*/ 852769 w 5272699"/>
                    <a:gd name="connsiteY45" fmla="*/ 2533650 h 5067300"/>
                    <a:gd name="connsiteX46" fmla="*/ 3573709 w 5272699"/>
                    <a:gd name="connsiteY46" fmla="*/ 3736340 h 5067300"/>
                    <a:gd name="connsiteX47" fmla="*/ 2870984 w 5272699"/>
                    <a:gd name="connsiteY47" fmla="*/ 2692281 h 5067300"/>
                    <a:gd name="connsiteX48" fmla="*/ 4918359 w 5272699"/>
                    <a:gd name="connsiteY48" fmla="*/ 3736340 h 5067300"/>
                    <a:gd name="connsiteX49" fmla="*/ 354340 w 5272699"/>
                    <a:gd name="connsiteY49" fmla="*/ 3736340 h 5067300"/>
                    <a:gd name="connsiteX50" fmla="*/ 2401715 w 5272699"/>
                    <a:gd name="connsiteY50" fmla="*/ 2692281 h 5067300"/>
                    <a:gd name="connsiteX51" fmla="*/ 1698990 w 5272699"/>
                    <a:gd name="connsiteY51" fmla="*/ 3736340 h 5067300"/>
                    <a:gd name="connsiteX52" fmla="*/ 2870984 w 5272699"/>
                    <a:gd name="connsiteY52" fmla="*/ 4908987 h 5067300"/>
                    <a:gd name="connsiteX53" fmla="*/ 3573709 w 5272699"/>
                    <a:gd name="connsiteY53" fmla="*/ 3864928 h 5067300"/>
                    <a:gd name="connsiteX54" fmla="*/ 4918359 w 5272699"/>
                    <a:gd name="connsiteY54" fmla="*/ 3864928 h 5067300"/>
                    <a:gd name="connsiteX55" fmla="*/ 2401715 w 5272699"/>
                    <a:gd name="connsiteY55" fmla="*/ 4908987 h 5067300"/>
                    <a:gd name="connsiteX56" fmla="*/ 354340 w 5272699"/>
                    <a:gd name="connsiteY56" fmla="*/ 3864928 h 5067300"/>
                    <a:gd name="connsiteX57" fmla="*/ 1698990 w 5272699"/>
                    <a:gd name="connsiteY57" fmla="*/ 3864928 h 5067300"/>
                    <a:gd name="connsiteX58" fmla="*/ 2705468 w 5272699"/>
                    <a:gd name="connsiteY58" fmla="*/ 4917797 h 5067300"/>
                    <a:gd name="connsiteX59" fmla="*/ 2705468 w 5272699"/>
                    <a:gd name="connsiteY59" fmla="*/ 2683471 h 5067300"/>
                    <a:gd name="connsiteX60" fmla="*/ 3457397 w 5272699"/>
                    <a:gd name="connsiteY60" fmla="*/ 3800634 h 5067300"/>
                    <a:gd name="connsiteX61" fmla="*/ 2567231 w 5272699"/>
                    <a:gd name="connsiteY61" fmla="*/ 4917797 h 5067300"/>
                    <a:gd name="connsiteX62" fmla="*/ 1815302 w 5272699"/>
                    <a:gd name="connsiteY62" fmla="*/ 3800634 h 5067300"/>
                    <a:gd name="connsiteX63" fmla="*/ 2567231 w 5272699"/>
                    <a:gd name="connsiteY63" fmla="*/ 2683471 h 5067300"/>
                    <a:gd name="connsiteX64" fmla="*/ 2952070 w 5272699"/>
                    <a:gd name="connsiteY64" fmla="*/ 5001260 h 5067300"/>
                    <a:gd name="connsiteX65" fmla="*/ 5012063 w 5272699"/>
                    <a:gd name="connsiteY65" fmla="*/ 3950766 h 5067300"/>
                    <a:gd name="connsiteX66" fmla="*/ 4305007 w 5272699"/>
                    <a:gd name="connsiteY66" fmla="*/ 5001260 h 5067300"/>
                    <a:gd name="connsiteX67" fmla="*/ 967692 w 5272699"/>
                    <a:gd name="connsiteY67" fmla="*/ 5001260 h 5067300"/>
                    <a:gd name="connsiteX68" fmla="*/ 260636 w 5272699"/>
                    <a:gd name="connsiteY68" fmla="*/ 3950766 h 5067300"/>
                    <a:gd name="connsiteX69" fmla="*/ 2320629 w 5272699"/>
                    <a:gd name="connsiteY69" fmla="*/ 5001260 h 5067300"/>
                    <a:gd name="connsiteX70" fmla="*/ 0 w 5272699"/>
                    <a:gd name="connsiteY70" fmla="*/ 5067300 h 5067300"/>
                    <a:gd name="connsiteX71" fmla="*/ 68400 w 5272699"/>
                    <a:gd name="connsiteY71" fmla="*/ 5067300 h 5067300"/>
                    <a:gd name="connsiteX72" fmla="*/ 68400 w 5272699"/>
                    <a:gd name="connsiteY72" fmla="*/ 3902258 h 5067300"/>
                    <a:gd name="connsiteX73" fmla="*/ 852555 w 5272699"/>
                    <a:gd name="connsiteY73" fmla="*/ 5067300 h 5067300"/>
                    <a:gd name="connsiteX74" fmla="*/ 4420144 w 5272699"/>
                    <a:gd name="connsiteY74" fmla="*/ 5067300 h 5067300"/>
                    <a:gd name="connsiteX75" fmla="*/ 5204299 w 5272699"/>
                    <a:gd name="connsiteY75" fmla="*/ 3902258 h 5067300"/>
                    <a:gd name="connsiteX76" fmla="*/ 5204299 w 5272699"/>
                    <a:gd name="connsiteY76" fmla="*/ 5067300 h 5067300"/>
                    <a:gd name="connsiteX77" fmla="*/ 5272699 w 5272699"/>
                    <a:gd name="connsiteY77" fmla="*/ 5067300 h 5067300"/>
                    <a:gd name="connsiteX78" fmla="*/ 5272699 w 5272699"/>
                    <a:gd name="connsiteY78" fmla="*/ 3800634 h 5067300"/>
                    <a:gd name="connsiteX79" fmla="*/ 5272699 w 5272699"/>
                    <a:gd name="connsiteY79" fmla="*/ 2533650 h 5067300"/>
                    <a:gd name="connsiteX80" fmla="*/ 5272699 w 5272699"/>
                    <a:gd name="connsiteY80" fmla="*/ 1266984 h 5067300"/>
                    <a:gd name="connsiteX81" fmla="*/ 5272699 w 5272699"/>
                    <a:gd name="connsiteY81" fmla="*/ 0 h 5067300"/>
                    <a:gd name="connsiteX82" fmla="*/ 5204299 w 5272699"/>
                    <a:gd name="connsiteY82" fmla="*/ 0 h 5067300"/>
                    <a:gd name="connsiteX83" fmla="*/ 5204299 w 5272699"/>
                    <a:gd name="connsiteY83" fmla="*/ 1165360 h 5067300"/>
                    <a:gd name="connsiteX84" fmla="*/ 4419930 w 5272699"/>
                    <a:gd name="connsiteY84" fmla="*/ 0 h 5067300"/>
                    <a:gd name="connsiteX85" fmla="*/ 852769 w 5272699"/>
                    <a:gd name="connsiteY85" fmla="*/ 0 h 5067300"/>
                    <a:gd name="connsiteX86" fmla="*/ 68400 w 5272699"/>
                    <a:gd name="connsiteY86" fmla="*/ 1165360 h 5067300"/>
                    <a:gd name="connsiteX87" fmla="*/ 68400 w 5272699"/>
                    <a:gd name="connsiteY87" fmla="*/ 0 h 5067300"/>
                    <a:gd name="connsiteX88" fmla="*/ 0 w 5272699"/>
                    <a:gd name="connsiteY88" fmla="*/ 0 h 5067300"/>
                    <a:gd name="connsiteX89" fmla="*/ 0 w 5272699"/>
                    <a:gd name="connsiteY89" fmla="*/ 1266984 h 5067300"/>
                    <a:gd name="connsiteX90" fmla="*/ 0 w 5272699"/>
                    <a:gd name="connsiteY90" fmla="*/ 2533650 h 5067300"/>
                    <a:gd name="connsiteX91" fmla="*/ 0 w 5272699"/>
                    <a:gd name="connsiteY91" fmla="*/ 3800634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2533650 h 5067300"/>
                    <a:gd name="connsiteX53" fmla="*/ 5204299 w 5272699"/>
                    <a:gd name="connsiteY53" fmla="*/ 3699010 h 5067300"/>
                    <a:gd name="connsiteX54" fmla="*/ 68400 w 5272699"/>
                    <a:gd name="connsiteY54" fmla="*/ 3699010 h 5067300"/>
                    <a:gd name="connsiteX55" fmla="*/ 68400 w 5272699"/>
                    <a:gd name="connsiteY55" fmla="*/ 1368608 h 5067300"/>
                    <a:gd name="connsiteX56" fmla="*/ 852555 w 5272699"/>
                    <a:gd name="connsiteY56" fmla="*/ 2533650 h 5067300"/>
                    <a:gd name="connsiteX57" fmla="*/ 852769 w 5272699"/>
                    <a:gd name="connsiteY57" fmla="*/ 2533650 h 5067300"/>
                    <a:gd name="connsiteX58" fmla="*/ 68400 w 5272699"/>
                    <a:gd name="connsiteY58" fmla="*/ 3699010 h 5067300"/>
                    <a:gd name="connsiteX59" fmla="*/ 3573709 w 5272699"/>
                    <a:gd name="connsiteY59" fmla="*/ 3736340 h 5067300"/>
                    <a:gd name="connsiteX60" fmla="*/ 2870984 w 5272699"/>
                    <a:gd name="connsiteY60" fmla="*/ 2692281 h 5067300"/>
                    <a:gd name="connsiteX61" fmla="*/ 4918359 w 5272699"/>
                    <a:gd name="connsiteY61" fmla="*/ 3736340 h 5067300"/>
                    <a:gd name="connsiteX62" fmla="*/ 3573709 w 5272699"/>
                    <a:gd name="connsiteY62" fmla="*/ 3736340 h 5067300"/>
                    <a:gd name="connsiteX63" fmla="*/ 354340 w 5272699"/>
                    <a:gd name="connsiteY63" fmla="*/ 3736340 h 5067300"/>
                    <a:gd name="connsiteX64" fmla="*/ 2401715 w 5272699"/>
                    <a:gd name="connsiteY64" fmla="*/ 2692281 h 5067300"/>
                    <a:gd name="connsiteX65" fmla="*/ 1698990 w 5272699"/>
                    <a:gd name="connsiteY65" fmla="*/ 3736340 h 5067300"/>
                    <a:gd name="connsiteX66" fmla="*/ 354340 w 5272699"/>
                    <a:gd name="connsiteY66" fmla="*/ 3736340 h 5067300"/>
                    <a:gd name="connsiteX67" fmla="*/ 2870984 w 5272699"/>
                    <a:gd name="connsiteY67" fmla="*/ 4908987 h 5067300"/>
                    <a:gd name="connsiteX68" fmla="*/ 3573709 w 5272699"/>
                    <a:gd name="connsiteY68" fmla="*/ 3864928 h 5067300"/>
                    <a:gd name="connsiteX69" fmla="*/ 4918359 w 5272699"/>
                    <a:gd name="connsiteY69" fmla="*/ 3864928 h 5067300"/>
                    <a:gd name="connsiteX70" fmla="*/ 2870984 w 5272699"/>
                    <a:gd name="connsiteY70" fmla="*/ 4908987 h 5067300"/>
                    <a:gd name="connsiteX71" fmla="*/ 2401715 w 5272699"/>
                    <a:gd name="connsiteY71" fmla="*/ 4908987 h 5067300"/>
                    <a:gd name="connsiteX72" fmla="*/ 354340 w 5272699"/>
                    <a:gd name="connsiteY72" fmla="*/ 3864928 h 5067300"/>
                    <a:gd name="connsiteX73" fmla="*/ 1698990 w 5272699"/>
                    <a:gd name="connsiteY73" fmla="*/ 3864928 h 5067300"/>
                    <a:gd name="connsiteX74" fmla="*/ 2401715 w 5272699"/>
                    <a:gd name="connsiteY74" fmla="*/ 4908987 h 5067300"/>
                    <a:gd name="connsiteX75" fmla="*/ 2705468 w 5272699"/>
                    <a:gd name="connsiteY75" fmla="*/ 4917797 h 5067300"/>
                    <a:gd name="connsiteX76" fmla="*/ 2705468 w 5272699"/>
                    <a:gd name="connsiteY76" fmla="*/ 2683471 h 5067300"/>
                    <a:gd name="connsiteX77" fmla="*/ 3457397 w 5272699"/>
                    <a:gd name="connsiteY77" fmla="*/ 3800634 h 5067300"/>
                    <a:gd name="connsiteX78" fmla="*/ 2705468 w 5272699"/>
                    <a:gd name="connsiteY78" fmla="*/ 4917797 h 5067300"/>
                    <a:gd name="connsiteX79" fmla="*/ 2567231 w 5272699"/>
                    <a:gd name="connsiteY79" fmla="*/ 4917797 h 5067300"/>
                    <a:gd name="connsiteX80" fmla="*/ 1815302 w 5272699"/>
                    <a:gd name="connsiteY80" fmla="*/ 3800634 h 5067300"/>
                    <a:gd name="connsiteX81" fmla="*/ 2567231 w 5272699"/>
                    <a:gd name="connsiteY81" fmla="*/ 2683471 h 5067300"/>
                    <a:gd name="connsiteX82" fmla="*/ 2567231 w 5272699"/>
                    <a:gd name="connsiteY82" fmla="*/ 4917797 h 5067300"/>
                    <a:gd name="connsiteX83" fmla="*/ 2952070 w 5272699"/>
                    <a:gd name="connsiteY83" fmla="*/ 5001260 h 5067300"/>
                    <a:gd name="connsiteX84" fmla="*/ 5012063 w 5272699"/>
                    <a:gd name="connsiteY84" fmla="*/ 3950766 h 5067300"/>
                    <a:gd name="connsiteX85" fmla="*/ 4305007 w 5272699"/>
                    <a:gd name="connsiteY85" fmla="*/ 5001260 h 5067300"/>
                    <a:gd name="connsiteX86" fmla="*/ 2952070 w 5272699"/>
                    <a:gd name="connsiteY86" fmla="*/ 5001260 h 5067300"/>
                    <a:gd name="connsiteX87" fmla="*/ 967692 w 5272699"/>
                    <a:gd name="connsiteY87" fmla="*/ 5001260 h 5067300"/>
                    <a:gd name="connsiteX88" fmla="*/ 260636 w 5272699"/>
                    <a:gd name="connsiteY88" fmla="*/ 3950766 h 5067300"/>
                    <a:gd name="connsiteX89" fmla="*/ 2320629 w 5272699"/>
                    <a:gd name="connsiteY89" fmla="*/ 5001260 h 5067300"/>
                    <a:gd name="connsiteX90" fmla="*/ 967692 w 5272699"/>
                    <a:gd name="connsiteY90" fmla="*/ 5001260 h 5067300"/>
                    <a:gd name="connsiteX91" fmla="*/ 0 w 5272699"/>
                    <a:gd name="connsiteY91" fmla="*/ 5067300 h 5067300"/>
                    <a:gd name="connsiteX92" fmla="*/ 68400 w 5272699"/>
                    <a:gd name="connsiteY92" fmla="*/ 5067300 h 5067300"/>
                    <a:gd name="connsiteX93" fmla="*/ 68400 w 5272699"/>
                    <a:gd name="connsiteY93" fmla="*/ 3902258 h 5067300"/>
                    <a:gd name="connsiteX94" fmla="*/ 852555 w 5272699"/>
                    <a:gd name="connsiteY94" fmla="*/ 5067300 h 5067300"/>
                    <a:gd name="connsiteX95" fmla="*/ 4420144 w 5272699"/>
                    <a:gd name="connsiteY95" fmla="*/ 5067300 h 5067300"/>
                    <a:gd name="connsiteX96" fmla="*/ 5204299 w 5272699"/>
                    <a:gd name="connsiteY96" fmla="*/ 3902258 h 5067300"/>
                    <a:gd name="connsiteX97" fmla="*/ 5204299 w 5272699"/>
                    <a:gd name="connsiteY97" fmla="*/ 5067300 h 5067300"/>
                    <a:gd name="connsiteX98" fmla="*/ 5272699 w 5272699"/>
                    <a:gd name="connsiteY98" fmla="*/ 5067300 h 5067300"/>
                    <a:gd name="connsiteX99" fmla="*/ 5272699 w 5272699"/>
                    <a:gd name="connsiteY99" fmla="*/ 3800634 h 5067300"/>
                    <a:gd name="connsiteX100" fmla="*/ 5272699 w 5272699"/>
                    <a:gd name="connsiteY100" fmla="*/ 2533650 h 5067300"/>
                    <a:gd name="connsiteX101" fmla="*/ 5272699 w 5272699"/>
                    <a:gd name="connsiteY101" fmla="*/ 1266984 h 5067300"/>
                    <a:gd name="connsiteX102" fmla="*/ 5272699 w 5272699"/>
                    <a:gd name="connsiteY102" fmla="*/ 0 h 5067300"/>
                    <a:gd name="connsiteX103" fmla="*/ 5204299 w 5272699"/>
                    <a:gd name="connsiteY103" fmla="*/ 0 h 5067300"/>
                    <a:gd name="connsiteX104" fmla="*/ 5204299 w 5272699"/>
                    <a:gd name="connsiteY104" fmla="*/ 1165360 h 5067300"/>
                    <a:gd name="connsiteX105" fmla="*/ 4419930 w 5272699"/>
                    <a:gd name="connsiteY105" fmla="*/ 0 h 5067300"/>
                    <a:gd name="connsiteX106" fmla="*/ 852769 w 5272699"/>
                    <a:gd name="connsiteY106" fmla="*/ 0 h 5067300"/>
                    <a:gd name="connsiteX107" fmla="*/ 68400 w 5272699"/>
                    <a:gd name="connsiteY107" fmla="*/ 1165360 h 5067300"/>
                    <a:gd name="connsiteX108" fmla="*/ 68400 w 5272699"/>
                    <a:gd name="connsiteY108" fmla="*/ 0 h 5067300"/>
                    <a:gd name="connsiteX109" fmla="*/ 0 w 5272699"/>
                    <a:gd name="connsiteY109" fmla="*/ 0 h 5067300"/>
                    <a:gd name="connsiteX110" fmla="*/ 0 w 5272699"/>
                    <a:gd name="connsiteY110" fmla="*/ 1266984 h 5067300"/>
                    <a:gd name="connsiteX111" fmla="*/ 0 w 5272699"/>
                    <a:gd name="connsiteY111" fmla="*/ 2533650 h 5067300"/>
                    <a:gd name="connsiteX112" fmla="*/ 0 w 5272699"/>
                    <a:gd name="connsiteY112" fmla="*/ 3800634 h 5067300"/>
                    <a:gd name="connsiteX113" fmla="*/ 0 w 5272699"/>
                    <a:gd name="connsiteY113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2533650 h 5067300"/>
                    <a:gd name="connsiteX53" fmla="*/ 5204299 w 5272699"/>
                    <a:gd name="connsiteY53" fmla="*/ 3699010 h 5067300"/>
                    <a:gd name="connsiteX54" fmla="*/ 68400 w 5272699"/>
                    <a:gd name="connsiteY54" fmla="*/ 3699010 h 5067300"/>
                    <a:gd name="connsiteX55" fmla="*/ 68400 w 5272699"/>
                    <a:gd name="connsiteY55" fmla="*/ 1368608 h 5067300"/>
                    <a:gd name="connsiteX56" fmla="*/ 852555 w 5272699"/>
                    <a:gd name="connsiteY56" fmla="*/ 2533650 h 5067300"/>
                    <a:gd name="connsiteX57" fmla="*/ 852769 w 5272699"/>
                    <a:gd name="connsiteY57" fmla="*/ 2533650 h 5067300"/>
                    <a:gd name="connsiteX58" fmla="*/ 68400 w 5272699"/>
                    <a:gd name="connsiteY58" fmla="*/ 3699010 h 5067300"/>
                    <a:gd name="connsiteX59" fmla="*/ 3573709 w 5272699"/>
                    <a:gd name="connsiteY59" fmla="*/ 3736340 h 5067300"/>
                    <a:gd name="connsiteX60" fmla="*/ 2870984 w 5272699"/>
                    <a:gd name="connsiteY60" fmla="*/ 2692281 h 5067300"/>
                    <a:gd name="connsiteX61" fmla="*/ 4918359 w 5272699"/>
                    <a:gd name="connsiteY61" fmla="*/ 3736340 h 5067300"/>
                    <a:gd name="connsiteX62" fmla="*/ 3573709 w 5272699"/>
                    <a:gd name="connsiteY62" fmla="*/ 3736340 h 5067300"/>
                    <a:gd name="connsiteX63" fmla="*/ 354340 w 5272699"/>
                    <a:gd name="connsiteY63" fmla="*/ 3736340 h 5067300"/>
                    <a:gd name="connsiteX64" fmla="*/ 2401715 w 5272699"/>
                    <a:gd name="connsiteY64" fmla="*/ 2692281 h 5067300"/>
                    <a:gd name="connsiteX65" fmla="*/ 1698990 w 5272699"/>
                    <a:gd name="connsiteY65" fmla="*/ 3736340 h 5067300"/>
                    <a:gd name="connsiteX66" fmla="*/ 354340 w 5272699"/>
                    <a:gd name="connsiteY66" fmla="*/ 3736340 h 5067300"/>
                    <a:gd name="connsiteX67" fmla="*/ 2870984 w 5272699"/>
                    <a:gd name="connsiteY67" fmla="*/ 4908987 h 5067300"/>
                    <a:gd name="connsiteX68" fmla="*/ 3573709 w 5272699"/>
                    <a:gd name="connsiteY68" fmla="*/ 3864928 h 5067300"/>
                    <a:gd name="connsiteX69" fmla="*/ 4918359 w 5272699"/>
                    <a:gd name="connsiteY69" fmla="*/ 3864928 h 5067300"/>
                    <a:gd name="connsiteX70" fmla="*/ 2870984 w 5272699"/>
                    <a:gd name="connsiteY70" fmla="*/ 4908987 h 5067300"/>
                    <a:gd name="connsiteX71" fmla="*/ 2401715 w 5272699"/>
                    <a:gd name="connsiteY71" fmla="*/ 4908987 h 5067300"/>
                    <a:gd name="connsiteX72" fmla="*/ 354340 w 5272699"/>
                    <a:gd name="connsiteY72" fmla="*/ 3864928 h 5067300"/>
                    <a:gd name="connsiteX73" fmla="*/ 1698990 w 5272699"/>
                    <a:gd name="connsiteY73" fmla="*/ 3864928 h 5067300"/>
                    <a:gd name="connsiteX74" fmla="*/ 2401715 w 5272699"/>
                    <a:gd name="connsiteY74" fmla="*/ 4908987 h 5067300"/>
                    <a:gd name="connsiteX75" fmla="*/ 2705468 w 5272699"/>
                    <a:gd name="connsiteY75" fmla="*/ 4917797 h 5067300"/>
                    <a:gd name="connsiteX76" fmla="*/ 2705468 w 5272699"/>
                    <a:gd name="connsiteY76" fmla="*/ 2683471 h 5067300"/>
                    <a:gd name="connsiteX77" fmla="*/ 3457397 w 5272699"/>
                    <a:gd name="connsiteY77" fmla="*/ 3800634 h 5067300"/>
                    <a:gd name="connsiteX78" fmla="*/ 2705468 w 5272699"/>
                    <a:gd name="connsiteY78" fmla="*/ 4917797 h 5067300"/>
                    <a:gd name="connsiteX79" fmla="*/ 2567231 w 5272699"/>
                    <a:gd name="connsiteY79" fmla="*/ 4917797 h 5067300"/>
                    <a:gd name="connsiteX80" fmla="*/ 1815302 w 5272699"/>
                    <a:gd name="connsiteY80" fmla="*/ 3800634 h 5067300"/>
                    <a:gd name="connsiteX81" fmla="*/ 2567231 w 5272699"/>
                    <a:gd name="connsiteY81" fmla="*/ 2683471 h 5067300"/>
                    <a:gd name="connsiteX82" fmla="*/ 2567231 w 5272699"/>
                    <a:gd name="connsiteY82" fmla="*/ 4917797 h 5067300"/>
                    <a:gd name="connsiteX83" fmla="*/ 2952070 w 5272699"/>
                    <a:gd name="connsiteY83" fmla="*/ 5001260 h 5067300"/>
                    <a:gd name="connsiteX84" fmla="*/ 5012063 w 5272699"/>
                    <a:gd name="connsiteY84" fmla="*/ 3950766 h 5067300"/>
                    <a:gd name="connsiteX85" fmla="*/ 4305007 w 5272699"/>
                    <a:gd name="connsiteY85" fmla="*/ 5001260 h 5067300"/>
                    <a:gd name="connsiteX86" fmla="*/ 2952070 w 5272699"/>
                    <a:gd name="connsiteY86" fmla="*/ 5001260 h 5067300"/>
                    <a:gd name="connsiteX87" fmla="*/ 967692 w 5272699"/>
                    <a:gd name="connsiteY87" fmla="*/ 5001260 h 5067300"/>
                    <a:gd name="connsiteX88" fmla="*/ 260636 w 5272699"/>
                    <a:gd name="connsiteY88" fmla="*/ 3950766 h 5067300"/>
                    <a:gd name="connsiteX89" fmla="*/ 2320629 w 5272699"/>
                    <a:gd name="connsiteY89" fmla="*/ 5001260 h 5067300"/>
                    <a:gd name="connsiteX90" fmla="*/ 967692 w 5272699"/>
                    <a:gd name="connsiteY90" fmla="*/ 5001260 h 5067300"/>
                    <a:gd name="connsiteX91" fmla="*/ 0 w 5272699"/>
                    <a:gd name="connsiteY91" fmla="*/ 5067300 h 5067300"/>
                    <a:gd name="connsiteX92" fmla="*/ 68400 w 5272699"/>
                    <a:gd name="connsiteY92" fmla="*/ 5067300 h 5067300"/>
                    <a:gd name="connsiteX93" fmla="*/ 68400 w 5272699"/>
                    <a:gd name="connsiteY93" fmla="*/ 3902258 h 5067300"/>
                    <a:gd name="connsiteX94" fmla="*/ 852555 w 5272699"/>
                    <a:gd name="connsiteY94" fmla="*/ 5067300 h 5067300"/>
                    <a:gd name="connsiteX95" fmla="*/ 4420144 w 5272699"/>
                    <a:gd name="connsiteY95" fmla="*/ 5067300 h 5067300"/>
                    <a:gd name="connsiteX96" fmla="*/ 5204299 w 5272699"/>
                    <a:gd name="connsiteY96" fmla="*/ 3902258 h 5067300"/>
                    <a:gd name="connsiteX97" fmla="*/ 5204299 w 5272699"/>
                    <a:gd name="connsiteY97" fmla="*/ 5067300 h 5067300"/>
                    <a:gd name="connsiteX98" fmla="*/ 5272699 w 5272699"/>
                    <a:gd name="connsiteY98" fmla="*/ 5067300 h 5067300"/>
                    <a:gd name="connsiteX99" fmla="*/ 5272699 w 5272699"/>
                    <a:gd name="connsiteY99" fmla="*/ 3800634 h 5067300"/>
                    <a:gd name="connsiteX100" fmla="*/ 5272699 w 5272699"/>
                    <a:gd name="connsiteY100" fmla="*/ 2533650 h 5067300"/>
                    <a:gd name="connsiteX101" fmla="*/ 5272699 w 5272699"/>
                    <a:gd name="connsiteY101" fmla="*/ 1266984 h 5067300"/>
                    <a:gd name="connsiteX102" fmla="*/ 5272699 w 5272699"/>
                    <a:gd name="connsiteY102" fmla="*/ 0 h 5067300"/>
                    <a:gd name="connsiteX103" fmla="*/ 5204299 w 5272699"/>
                    <a:gd name="connsiteY103" fmla="*/ 0 h 5067300"/>
                    <a:gd name="connsiteX104" fmla="*/ 5204299 w 5272699"/>
                    <a:gd name="connsiteY104" fmla="*/ 1165360 h 5067300"/>
                    <a:gd name="connsiteX105" fmla="*/ 4419930 w 5272699"/>
                    <a:gd name="connsiteY105" fmla="*/ 0 h 5067300"/>
                    <a:gd name="connsiteX106" fmla="*/ 852769 w 5272699"/>
                    <a:gd name="connsiteY106" fmla="*/ 0 h 5067300"/>
                    <a:gd name="connsiteX107" fmla="*/ 68400 w 5272699"/>
                    <a:gd name="connsiteY107" fmla="*/ 1165360 h 5067300"/>
                    <a:gd name="connsiteX108" fmla="*/ 68400 w 5272699"/>
                    <a:gd name="connsiteY108" fmla="*/ 0 h 5067300"/>
                    <a:gd name="connsiteX109" fmla="*/ 0 w 5272699"/>
                    <a:gd name="connsiteY109" fmla="*/ 0 h 5067300"/>
                    <a:gd name="connsiteX110" fmla="*/ 0 w 5272699"/>
                    <a:gd name="connsiteY110" fmla="*/ 1266984 h 5067300"/>
                    <a:gd name="connsiteX111" fmla="*/ 0 w 5272699"/>
                    <a:gd name="connsiteY111" fmla="*/ 3800634 h 5067300"/>
                    <a:gd name="connsiteX112" fmla="*/ 0 w 5272699"/>
                    <a:gd name="connsiteY112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2533650 h 5067300"/>
                    <a:gd name="connsiteX53" fmla="*/ 5204299 w 5272699"/>
                    <a:gd name="connsiteY53" fmla="*/ 3699010 h 5067300"/>
                    <a:gd name="connsiteX54" fmla="*/ 68400 w 5272699"/>
                    <a:gd name="connsiteY54" fmla="*/ 3699010 h 5067300"/>
                    <a:gd name="connsiteX55" fmla="*/ 68400 w 5272699"/>
                    <a:gd name="connsiteY55" fmla="*/ 1368608 h 5067300"/>
                    <a:gd name="connsiteX56" fmla="*/ 852555 w 5272699"/>
                    <a:gd name="connsiteY56" fmla="*/ 2533650 h 5067300"/>
                    <a:gd name="connsiteX57" fmla="*/ 852769 w 5272699"/>
                    <a:gd name="connsiteY57" fmla="*/ 2533650 h 5067300"/>
                    <a:gd name="connsiteX58" fmla="*/ 68400 w 5272699"/>
                    <a:gd name="connsiteY58" fmla="*/ 3699010 h 5067300"/>
                    <a:gd name="connsiteX59" fmla="*/ 3573709 w 5272699"/>
                    <a:gd name="connsiteY59" fmla="*/ 3736340 h 5067300"/>
                    <a:gd name="connsiteX60" fmla="*/ 2870984 w 5272699"/>
                    <a:gd name="connsiteY60" fmla="*/ 2692281 h 5067300"/>
                    <a:gd name="connsiteX61" fmla="*/ 4918359 w 5272699"/>
                    <a:gd name="connsiteY61" fmla="*/ 3736340 h 5067300"/>
                    <a:gd name="connsiteX62" fmla="*/ 3573709 w 5272699"/>
                    <a:gd name="connsiteY62" fmla="*/ 3736340 h 5067300"/>
                    <a:gd name="connsiteX63" fmla="*/ 354340 w 5272699"/>
                    <a:gd name="connsiteY63" fmla="*/ 3736340 h 5067300"/>
                    <a:gd name="connsiteX64" fmla="*/ 2401715 w 5272699"/>
                    <a:gd name="connsiteY64" fmla="*/ 2692281 h 5067300"/>
                    <a:gd name="connsiteX65" fmla="*/ 1698990 w 5272699"/>
                    <a:gd name="connsiteY65" fmla="*/ 3736340 h 5067300"/>
                    <a:gd name="connsiteX66" fmla="*/ 354340 w 5272699"/>
                    <a:gd name="connsiteY66" fmla="*/ 3736340 h 5067300"/>
                    <a:gd name="connsiteX67" fmla="*/ 2870984 w 5272699"/>
                    <a:gd name="connsiteY67" fmla="*/ 4908987 h 5067300"/>
                    <a:gd name="connsiteX68" fmla="*/ 3573709 w 5272699"/>
                    <a:gd name="connsiteY68" fmla="*/ 3864928 h 5067300"/>
                    <a:gd name="connsiteX69" fmla="*/ 4918359 w 5272699"/>
                    <a:gd name="connsiteY69" fmla="*/ 3864928 h 5067300"/>
                    <a:gd name="connsiteX70" fmla="*/ 2870984 w 5272699"/>
                    <a:gd name="connsiteY70" fmla="*/ 4908987 h 5067300"/>
                    <a:gd name="connsiteX71" fmla="*/ 2401715 w 5272699"/>
                    <a:gd name="connsiteY71" fmla="*/ 4908987 h 5067300"/>
                    <a:gd name="connsiteX72" fmla="*/ 354340 w 5272699"/>
                    <a:gd name="connsiteY72" fmla="*/ 3864928 h 5067300"/>
                    <a:gd name="connsiteX73" fmla="*/ 1698990 w 5272699"/>
                    <a:gd name="connsiteY73" fmla="*/ 3864928 h 5067300"/>
                    <a:gd name="connsiteX74" fmla="*/ 2401715 w 5272699"/>
                    <a:gd name="connsiteY74" fmla="*/ 4908987 h 5067300"/>
                    <a:gd name="connsiteX75" fmla="*/ 2705468 w 5272699"/>
                    <a:gd name="connsiteY75" fmla="*/ 4917797 h 5067300"/>
                    <a:gd name="connsiteX76" fmla="*/ 2705468 w 5272699"/>
                    <a:gd name="connsiteY76" fmla="*/ 2683471 h 5067300"/>
                    <a:gd name="connsiteX77" fmla="*/ 3457397 w 5272699"/>
                    <a:gd name="connsiteY77" fmla="*/ 3800634 h 5067300"/>
                    <a:gd name="connsiteX78" fmla="*/ 2705468 w 5272699"/>
                    <a:gd name="connsiteY78" fmla="*/ 4917797 h 5067300"/>
                    <a:gd name="connsiteX79" fmla="*/ 2567231 w 5272699"/>
                    <a:gd name="connsiteY79" fmla="*/ 4917797 h 5067300"/>
                    <a:gd name="connsiteX80" fmla="*/ 1815302 w 5272699"/>
                    <a:gd name="connsiteY80" fmla="*/ 3800634 h 5067300"/>
                    <a:gd name="connsiteX81" fmla="*/ 2567231 w 5272699"/>
                    <a:gd name="connsiteY81" fmla="*/ 2683471 h 5067300"/>
                    <a:gd name="connsiteX82" fmla="*/ 2567231 w 5272699"/>
                    <a:gd name="connsiteY82" fmla="*/ 4917797 h 5067300"/>
                    <a:gd name="connsiteX83" fmla="*/ 2952070 w 5272699"/>
                    <a:gd name="connsiteY83" fmla="*/ 5001260 h 5067300"/>
                    <a:gd name="connsiteX84" fmla="*/ 5012063 w 5272699"/>
                    <a:gd name="connsiteY84" fmla="*/ 3950766 h 5067300"/>
                    <a:gd name="connsiteX85" fmla="*/ 4305007 w 5272699"/>
                    <a:gd name="connsiteY85" fmla="*/ 5001260 h 5067300"/>
                    <a:gd name="connsiteX86" fmla="*/ 2952070 w 5272699"/>
                    <a:gd name="connsiteY86" fmla="*/ 5001260 h 5067300"/>
                    <a:gd name="connsiteX87" fmla="*/ 967692 w 5272699"/>
                    <a:gd name="connsiteY87" fmla="*/ 5001260 h 5067300"/>
                    <a:gd name="connsiteX88" fmla="*/ 260636 w 5272699"/>
                    <a:gd name="connsiteY88" fmla="*/ 3950766 h 5067300"/>
                    <a:gd name="connsiteX89" fmla="*/ 2320629 w 5272699"/>
                    <a:gd name="connsiteY89" fmla="*/ 5001260 h 5067300"/>
                    <a:gd name="connsiteX90" fmla="*/ 967692 w 5272699"/>
                    <a:gd name="connsiteY90" fmla="*/ 5001260 h 5067300"/>
                    <a:gd name="connsiteX91" fmla="*/ 0 w 5272699"/>
                    <a:gd name="connsiteY91" fmla="*/ 5067300 h 5067300"/>
                    <a:gd name="connsiteX92" fmla="*/ 68400 w 5272699"/>
                    <a:gd name="connsiteY92" fmla="*/ 5067300 h 5067300"/>
                    <a:gd name="connsiteX93" fmla="*/ 68400 w 5272699"/>
                    <a:gd name="connsiteY93" fmla="*/ 3902258 h 5067300"/>
                    <a:gd name="connsiteX94" fmla="*/ 852555 w 5272699"/>
                    <a:gd name="connsiteY94" fmla="*/ 5067300 h 5067300"/>
                    <a:gd name="connsiteX95" fmla="*/ 4420144 w 5272699"/>
                    <a:gd name="connsiteY95" fmla="*/ 5067300 h 5067300"/>
                    <a:gd name="connsiteX96" fmla="*/ 5204299 w 5272699"/>
                    <a:gd name="connsiteY96" fmla="*/ 3902258 h 5067300"/>
                    <a:gd name="connsiteX97" fmla="*/ 5204299 w 5272699"/>
                    <a:gd name="connsiteY97" fmla="*/ 5067300 h 5067300"/>
                    <a:gd name="connsiteX98" fmla="*/ 5272699 w 5272699"/>
                    <a:gd name="connsiteY98" fmla="*/ 5067300 h 5067300"/>
                    <a:gd name="connsiteX99" fmla="*/ 5272699 w 5272699"/>
                    <a:gd name="connsiteY99" fmla="*/ 3800634 h 5067300"/>
                    <a:gd name="connsiteX100" fmla="*/ 5272699 w 5272699"/>
                    <a:gd name="connsiteY100" fmla="*/ 2533650 h 5067300"/>
                    <a:gd name="connsiteX101" fmla="*/ 5272699 w 5272699"/>
                    <a:gd name="connsiteY101" fmla="*/ 1266984 h 5067300"/>
                    <a:gd name="connsiteX102" fmla="*/ 5272699 w 5272699"/>
                    <a:gd name="connsiteY102" fmla="*/ 0 h 5067300"/>
                    <a:gd name="connsiteX103" fmla="*/ 5204299 w 5272699"/>
                    <a:gd name="connsiteY103" fmla="*/ 0 h 5067300"/>
                    <a:gd name="connsiteX104" fmla="*/ 5204299 w 5272699"/>
                    <a:gd name="connsiteY104" fmla="*/ 1165360 h 5067300"/>
                    <a:gd name="connsiteX105" fmla="*/ 4419930 w 5272699"/>
                    <a:gd name="connsiteY105" fmla="*/ 0 h 5067300"/>
                    <a:gd name="connsiteX106" fmla="*/ 852769 w 5272699"/>
                    <a:gd name="connsiteY106" fmla="*/ 0 h 5067300"/>
                    <a:gd name="connsiteX107" fmla="*/ 68400 w 5272699"/>
                    <a:gd name="connsiteY107" fmla="*/ 1165360 h 5067300"/>
                    <a:gd name="connsiteX108" fmla="*/ 68400 w 5272699"/>
                    <a:gd name="connsiteY108" fmla="*/ 0 h 5067300"/>
                    <a:gd name="connsiteX109" fmla="*/ 0 w 5272699"/>
                    <a:gd name="connsiteY109" fmla="*/ 0 h 5067300"/>
                    <a:gd name="connsiteX110" fmla="*/ 0 w 5272699"/>
                    <a:gd name="connsiteY110" fmla="*/ 3800634 h 5067300"/>
                    <a:gd name="connsiteX111" fmla="*/ 0 w 5272699"/>
                    <a:gd name="connsiteY111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2533650 h 5067300"/>
                    <a:gd name="connsiteX53" fmla="*/ 5204299 w 5272699"/>
                    <a:gd name="connsiteY53" fmla="*/ 3699010 h 5067300"/>
                    <a:gd name="connsiteX54" fmla="*/ 68400 w 5272699"/>
                    <a:gd name="connsiteY54" fmla="*/ 3699010 h 5067300"/>
                    <a:gd name="connsiteX55" fmla="*/ 68400 w 5272699"/>
                    <a:gd name="connsiteY55" fmla="*/ 1368608 h 5067300"/>
                    <a:gd name="connsiteX56" fmla="*/ 852555 w 5272699"/>
                    <a:gd name="connsiteY56" fmla="*/ 2533650 h 5067300"/>
                    <a:gd name="connsiteX57" fmla="*/ 852769 w 5272699"/>
                    <a:gd name="connsiteY57" fmla="*/ 2533650 h 5067300"/>
                    <a:gd name="connsiteX58" fmla="*/ 68400 w 5272699"/>
                    <a:gd name="connsiteY58" fmla="*/ 3699010 h 5067300"/>
                    <a:gd name="connsiteX59" fmla="*/ 3573709 w 5272699"/>
                    <a:gd name="connsiteY59" fmla="*/ 3736340 h 5067300"/>
                    <a:gd name="connsiteX60" fmla="*/ 2870984 w 5272699"/>
                    <a:gd name="connsiteY60" fmla="*/ 2692281 h 5067300"/>
                    <a:gd name="connsiteX61" fmla="*/ 4918359 w 5272699"/>
                    <a:gd name="connsiteY61" fmla="*/ 3736340 h 5067300"/>
                    <a:gd name="connsiteX62" fmla="*/ 3573709 w 5272699"/>
                    <a:gd name="connsiteY62" fmla="*/ 3736340 h 5067300"/>
                    <a:gd name="connsiteX63" fmla="*/ 354340 w 5272699"/>
                    <a:gd name="connsiteY63" fmla="*/ 3736340 h 5067300"/>
                    <a:gd name="connsiteX64" fmla="*/ 2401715 w 5272699"/>
                    <a:gd name="connsiteY64" fmla="*/ 2692281 h 5067300"/>
                    <a:gd name="connsiteX65" fmla="*/ 1698990 w 5272699"/>
                    <a:gd name="connsiteY65" fmla="*/ 3736340 h 5067300"/>
                    <a:gd name="connsiteX66" fmla="*/ 354340 w 5272699"/>
                    <a:gd name="connsiteY66" fmla="*/ 3736340 h 5067300"/>
                    <a:gd name="connsiteX67" fmla="*/ 2870984 w 5272699"/>
                    <a:gd name="connsiteY67" fmla="*/ 4908987 h 5067300"/>
                    <a:gd name="connsiteX68" fmla="*/ 3573709 w 5272699"/>
                    <a:gd name="connsiteY68" fmla="*/ 3864928 h 5067300"/>
                    <a:gd name="connsiteX69" fmla="*/ 4918359 w 5272699"/>
                    <a:gd name="connsiteY69" fmla="*/ 3864928 h 5067300"/>
                    <a:gd name="connsiteX70" fmla="*/ 2870984 w 5272699"/>
                    <a:gd name="connsiteY70" fmla="*/ 4908987 h 5067300"/>
                    <a:gd name="connsiteX71" fmla="*/ 2401715 w 5272699"/>
                    <a:gd name="connsiteY71" fmla="*/ 4908987 h 5067300"/>
                    <a:gd name="connsiteX72" fmla="*/ 354340 w 5272699"/>
                    <a:gd name="connsiteY72" fmla="*/ 3864928 h 5067300"/>
                    <a:gd name="connsiteX73" fmla="*/ 1698990 w 5272699"/>
                    <a:gd name="connsiteY73" fmla="*/ 3864928 h 5067300"/>
                    <a:gd name="connsiteX74" fmla="*/ 2401715 w 5272699"/>
                    <a:gd name="connsiteY74" fmla="*/ 4908987 h 5067300"/>
                    <a:gd name="connsiteX75" fmla="*/ 2705468 w 5272699"/>
                    <a:gd name="connsiteY75" fmla="*/ 4917797 h 5067300"/>
                    <a:gd name="connsiteX76" fmla="*/ 2705468 w 5272699"/>
                    <a:gd name="connsiteY76" fmla="*/ 2683471 h 5067300"/>
                    <a:gd name="connsiteX77" fmla="*/ 3457397 w 5272699"/>
                    <a:gd name="connsiteY77" fmla="*/ 3800634 h 5067300"/>
                    <a:gd name="connsiteX78" fmla="*/ 2705468 w 5272699"/>
                    <a:gd name="connsiteY78" fmla="*/ 4917797 h 5067300"/>
                    <a:gd name="connsiteX79" fmla="*/ 2567231 w 5272699"/>
                    <a:gd name="connsiteY79" fmla="*/ 4917797 h 5067300"/>
                    <a:gd name="connsiteX80" fmla="*/ 1815302 w 5272699"/>
                    <a:gd name="connsiteY80" fmla="*/ 3800634 h 5067300"/>
                    <a:gd name="connsiteX81" fmla="*/ 2567231 w 5272699"/>
                    <a:gd name="connsiteY81" fmla="*/ 2683471 h 5067300"/>
                    <a:gd name="connsiteX82" fmla="*/ 2567231 w 5272699"/>
                    <a:gd name="connsiteY82" fmla="*/ 4917797 h 5067300"/>
                    <a:gd name="connsiteX83" fmla="*/ 2952070 w 5272699"/>
                    <a:gd name="connsiteY83" fmla="*/ 5001260 h 5067300"/>
                    <a:gd name="connsiteX84" fmla="*/ 5012063 w 5272699"/>
                    <a:gd name="connsiteY84" fmla="*/ 3950766 h 5067300"/>
                    <a:gd name="connsiteX85" fmla="*/ 4305007 w 5272699"/>
                    <a:gd name="connsiteY85" fmla="*/ 5001260 h 5067300"/>
                    <a:gd name="connsiteX86" fmla="*/ 2952070 w 5272699"/>
                    <a:gd name="connsiteY86" fmla="*/ 5001260 h 5067300"/>
                    <a:gd name="connsiteX87" fmla="*/ 967692 w 5272699"/>
                    <a:gd name="connsiteY87" fmla="*/ 5001260 h 5067300"/>
                    <a:gd name="connsiteX88" fmla="*/ 260636 w 5272699"/>
                    <a:gd name="connsiteY88" fmla="*/ 3950766 h 5067300"/>
                    <a:gd name="connsiteX89" fmla="*/ 2320629 w 5272699"/>
                    <a:gd name="connsiteY89" fmla="*/ 5001260 h 5067300"/>
                    <a:gd name="connsiteX90" fmla="*/ 967692 w 5272699"/>
                    <a:gd name="connsiteY90" fmla="*/ 5001260 h 5067300"/>
                    <a:gd name="connsiteX91" fmla="*/ 0 w 5272699"/>
                    <a:gd name="connsiteY91" fmla="*/ 5067300 h 5067300"/>
                    <a:gd name="connsiteX92" fmla="*/ 68400 w 5272699"/>
                    <a:gd name="connsiteY92" fmla="*/ 5067300 h 5067300"/>
                    <a:gd name="connsiteX93" fmla="*/ 68400 w 5272699"/>
                    <a:gd name="connsiteY93" fmla="*/ 3902258 h 5067300"/>
                    <a:gd name="connsiteX94" fmla="*/ 852555 w 5272699"/>
                    <a:gd name="connsiteY94" fmla="*/ 5067300 h 5067300"/>
                    <a:gd name="connsiteX95" fmla="*/ 4420144 w 5272699"/>
                    <a:gd name="connsiteY95" fmla="*/ 5067300 h 5067300"/>
                    <a:gd name="connsiteX96" fmla="*/ 5204299 w 5272699"/>
                    <a:gd name="connsiteY96" fmla="*/ 3902258 h 5067300"/>
                    <a:gd name="connsiteX97" fmla="*/ 5204299 w 5272699"/>
                    <a:gd name="connsiteY97" fmla="*/ 5067300 h 5067300"/>
                    <a:gd name="connsiteX98" fmla="*/ 5272699 w 5272699"/>
                    <a:gd name="connsiteY98" fmla="*/ 5067300 h 5067300"/>
                    <a:gd name="connsiteX99" fmla="*/ 5272699 w 5272699"/>
                    <a:gd name="connsiteY99" fmla="*/ 3800634 h 5067300"/>
                    <a:gd name="connsiteX100" fmla="*/ 5272699 w 5272699"/>
                    <a:gd name="connsiteY100" fmla="*/ 2533650 h 5067300"/>
                    <a:gd name="connsiteX101" fmla="*/ 5272699 w 5272699"/>
                    <a:gd name="connsiteY101" fmla="*/ 0 h 5067300"/>
                    <a:gd name="connsiteX102" fmla="*/ 5204299 w 5272699"/>
                    <a:gd name="connsiteY102" fmla="*/ 0 h 5067300"/>
                    <a:gd name="connsiteX103" fmla="*/ 5204299 w 5272699"/>
                    <a:gd name="connsiteY103" fmla="*/ 1165360 h 5067300"/>
                    <a:gd name="connsiteX104" fmla="*/ 4419930 w 5272699"/>
                    <a:gd name="connsiteY104" fmla="*/ 0 h 5067300"/>
                    <a:gd name="connsiteX105" fmla="*/ 852769 w 5272699"/>
                    <a:gd name="connsiteY105" fmla="*/ 0 h 5067300"/>
                    <a:gd name="connsiteX106" fmla="*/ 68400 w 5272699"/>
                    <a:gd name="connsiteY106" fmla="*/ 1165360 h 5067300"/>
                    <a:gd name="connsiteX107" fmla="*/ 68400 w 5272699"/>
                    <a:gd name="connsiteY107" fmla="*/ 0 h 5067300"/>
                    <a:gd name="connsiteX108" fmla="*/ 0 w 5272699"/>
                    <a:gd name="connsiteY108" fmla="*/ 0 h 5067300"/>
                    <a:gd name="connsiteX109" fmla="*/ 0 w 5272699"/>
                    <a:gd name="connsiteY109" fmla="*/ 3800634 h 5067300"/>
                    <a:gd name="connsiteX110" fmla="*/ 0 w 5272699"/>
                    <a:gd name="connsiteY110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2533650 h 5067300"/>
                    <a:gd name="connsiteX53" fmla="*/ 5204299 w 5272699"/>
                    <a:gd name="connsiteY53" fmla="*/ 3699010 h 5067300"/>
                    <a:gd name="connsiteX54" fmla="*/ 68400 w 5272699"/>
                    <a:gd name="connsiteY54" fmla="*/ 3699010 h 5067300"/>
                    <a:gd name="connsiteX55" fmla="*/ 68400 w 5272699"/>
                    <a:gd name="connsiteY55" fmla="*/ 1368608 h 5067300"/>
                    <a:gd name="connsiteX56" fmla="*/ 852555 w 5272699"/>
                    <a:gd name="connsiteY56" fmla="*/ 2533650 h 5067300"/>
                    <a:gd name="connsiteX57" fmla="*/ 852769 w 5272699"/>
                    <a:gd name="connsiteY57" fmla="*/ 2533650 h 5067300"/>
                    <a:gd name="connsiteX58" fmla="*/ 68400 w 5272699"/>
                    <a:gd name="connsiteY58" fmla="*/ 3699010 h 5067300"/>
                    <a:gd name="connsiteX59" fmla="*/ 3573709 w 5272699"/>
                    <a:gd name="connsiteY59" fmla="*/ 3736340 h 5067300"/>
                    <a:gd name="connsiteX60" fmla="*/ 2870984 w 5272699"/>
                    <a:gd name="connsiteY60" fmla="*/ 2692281 h 5067300"/>
                    <a:gd name="connsiteX61" fmla="*/ 4918359 w 5272699"/>
                    <a:gd name="connsiteY61" fmla="*/ 3736340 h 5067300"/>
                    <a:gd name="connsiteX62" fmla="*/ 3573709 w 5272699"/>
                    <a:gd name="connsiteY62" fmla="*/ 3736340 h 5067300"/>
                    <a:gd name="connsiteX63" fmla="*/ 354340 w 5272699"/>
                    <a:gd name="connsiteY63" fmla="*/ 3736340 h 5067300"/>
                    <a:gd name="connsiteX64" fmla="*/ 2401715 w 5272699"/>
                    <a:gd name="connsiteY64" fmla="*/ 2692281 h 5067300"/>
                    <a:gd name="connsiteX65" fmla="*/ 1698990 w 5272699"/>
                    <a:gd name="connsiteY65" fmla="*/ 3736340 h 5067300"/>
                    <a:gd name="connsiteX66" fmla="*/ 354340 w 5272699"/>
                    <a:gd name="connsiteY66" fmla="*/ 3736340 h 5067300"/>
                    <a:gd name="connsiteX67" fmla="*/ 2870984 w 5272699"/>
                    <a:gd name="connsiteY67" fmla="*/ 4908987 h 5067300"/>
                    <a:gd name="connsiteX68" fmla="*/ 3573709 w 5272699"/>
                    <a:gd name="connsiteY68" fmla="*/ 3864928 h 5067300"/>
                    <a:gd name="connsiteX69" fmla="*/ 4918359 w 5272699"/>
                    <a:gd name="connsiteY69" fmla="*/ 3864928 h 5067300"/>
                    <a:gd name="connsiteX70" fmla="*/ 2870984 w 5272699"/>
                    <a:gd name="connsiteY70" fmla="*/ 4908987 h 5067300"/>
                    <a:gd name="connsiteX71" fmla="*/ 2401715 w 5272699"/>
                    <a:gd name="connsiteY71" fmla="*/ 4908987 h 5067300"/>
                    <a:gd name="connsiteX72" fmla="*/ 354340 w 5272699"/>
                    <a:gd name="connsiteY72" fmla="*/ 3864928 h 5067300"/>
                    <a:gd name="connsiteX73" fmla="*/ 1698990 w 5272699"/>
                    <a:gd name="connsiteY73" fmla="*/ 3864928 h 5067300"/>
                    <a:gd name="connsiteX74" fmla="*/ 2401715 w 5272699"/>
                    <a:gd name="connsiteY74" fmla="*/ 4908987 h 5067300"/>
                    <a:gd name="connsiteX75" fmla="*/ 2705468 w 5272699"/>
                    <a:gd name="connsiteY75" fmla="*/ 4917797 h 5067300"/>
                    <a:gd name="connsiteX76" fmla="*/ 2705468 w 5272699"/>
                    <a:gd name="connsiteY76" fmla="*/ 2683471 h 5067300"/>
                    <a:gd name="connsiteX77" fmla="*/ 3457397 w 5272699"/>
                    <a:gd name="connsiteY77" fmla="*/ 3800634 h 5067300"/>
                    <a:gd name="connsiteX78" fmla="*/ 2705468 w 5272699"/>
                    <a:gd name="connsiteY78" fmla="*/ 4917797 h 5067300"/>
                    <a:gd name="connsiteX79" fmla="*/ 2567231 w 5272699"/>
                    <a:gd name="connsiteY79" fmla="*/ 4917797 h 5067300"/>
                    <a:gd name="connsiteX80" fmla="*/ 1815302 w 5272699"/>
                    <a:gd name="connsiteY80" fmla="*/ 3800634 h 5067300"/>
                    <a:gd name="connsiteX81" fmla="*/ 2567231 w 5272699"/>
                    <a:gd name="connsiteY81" fmla="*/ 2683471 h 5067300"/>
                    <a:gd name="connsiteX82" fmla="*/ 2567231 w 5272699"/>
                    <a:gd name="connsiteY82" fmla="*/ 4917797 h 5067300"/>
                    <a:gd name="connsiteX83" fmla="*/ 2952070 w 5272699"/>
                    <a:gd name="connsiteY83" fmla="*/ 5001260 h 5067300"/>
                    <a:gd name="connsiteX84" fmla="*/ 5012063 w 5272699"/>
                    <a:gd name="connsiteY84" fmla="*/ 3950766 h 5067300"/>
                    <a:gd name="connsiteX85" fmla="*/ 4305007 w 5272699"/>
                    <a:gd name="connsiteY85" fmla="*/ 5001260 h 5067300"/>
                    <a:gd name="connsiteX86" fmla="*/ 2952070 w 5272699"/>
                    <a:gd name="connsiteY86" fmla="*/ 5001260 h 5067300"/>
                    <a:gd name="connsiteX87" fmla="*/ 967692 w 5272699"/>
                    <a:gd name="connsiteY87" fmla="*/ 5001260 h 5067300"/>
                    <a:gd name="connsiteX88" fmla="*/ 260636 w 5272699"/>
                    <a:gd name="connsiteY88" fmla="*/ 3950766 h 5067300"/>
                    <a:gd name="connsiteX89" fmla="*/ 2320629 w 5272699"/>
                    <a:gd name="connsiteY89" fmla="*/ 5001260 h 5067300"/>
                    <a:gd name="connsiteX90" fmla="*/ 967692 w 5272699"/>
                    <a:gd name="connsiteY90" fmla="*/ 5001260 h 5067300"/>
                    <a:gd name="connsiteX91" fmla="*/ 0 w 5272699"/>
                    <a:gd name="connsiteY91" fmla="*/ 5067300 h 5067300"/>
                    <a:gd name="connsiteX92" fmla="*/ 68400 w 5272699"/>
                    <a:gd name="connsiteY92" fmla="*/ 5067300 h 5067300"/>
                    <a:gd name="connsiteX93" fmla="*/ 68400 w 5272699"/>
                    <a:gd name="connsiteY93" fmla="*/ 3902258 h 5067300"/>
                    <a:gd name="connsiteX94" fmla="*/ 852555 w 5272699"/>
                    <a:gd name="connsiteY94" fmla="*/ 5067300 h 5067300"/>
                    <a:gd name="connsiteX95" fmla="*/ 4420144 w 5272699"/>
                    <a:gd name="connsiteY95" fmla="*/ 5067300 h 5067300"/>
                    <a:gd name="connsiteX96" fmla="*/ 5204299 w 5272699"/>
                    <a:gd name="connsiteY96" fmla="*/ 3902258 h 5067300"/>
                    <a:gd name="connsiteX97" fmla="*/ 5204299 w 5272699"/>
                    <a:gd name="connsiteY97" fmla="*/ 5067300 h 5067300"/>
                    <a:gd name="connsiteX98" fmla="*/ 5272699 w 5272699"/>
                    <a:gd name="connsiteY98" fmla="*/ 5067300 h 5067300"/>
                    <a:gd name="connsiteX99" fmla="*/ 5272699 w 5272699"/>
                    <a:gd name="connsiteY99" fmla="*/ 3800634 h 5067300"/>
                    <a:gd name="connsiteX100" fmla="*/ 5272699 w 5272699"/>
                    <a:gd name="connsiteY100" fmla="*/ 0 h 5067300"/>
                    <a:gd name="connsiteX101" fmla="*/ 5204299 w 5272699"/>
                    <a:gd name="connsiteY101" fmla="*/ 0 h 5067300"/>
                    <a:gd name="connsiteX102" fmla="*/ 5204299 w 5272699"/>
                    <a:gd name="connsiteY102" fmla="*/ 1165360 h 5067300"/>
                    <a:gd name="connsiteX103" fmla="*/ 4419930 w 5272699"/>
                    <a:gd name="connsiteY103" fmla="*/ 0 h 5067300"/>
                    <a:gd name="connsiteX104" fmla="*/ 852769 w 5272699"/>
                    <a:gd name="connsiteY104" fmla="*/ 0 h 5067300"/>
                    <a:gd name="connsiteX105" fmla="*/ 68400 w 5272699"/>
                    <a:gd name="connsiteY105" fmla="*/ 1165360 h 5067300"/>
                    <a:gd name="connsiteX106" fmla="*/ 68400 w 5272699"/>
                    <a:gd name="connsiteY106" fmla="*/ 0 h 5067300"/>
                    <a:gd name="connsiteX107" fmla="*/ 0 w 5272699"/>
                    <a:gd name="connsiteY107" fmla="*/ 0 h 5067300"/>
                    <a:gd name="connsiteX108" fmla="*/ 0 w 5272699"/>
                    <a:gd name="connsiteY108" fmla="*/ 3800634 h 5067300"/>
                    <a:gd name="connsiteX109" fmla="*/ 0 w 5272699"/>
                    <a:gd name="connsiteY109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3699010 h 5067300"/>
                    <a:gd name="connsiteX53" fmla="*/ 68400 w 5272699"/>
                    <a:gd name="connsiteY53" fmla="*/ 3699010 h 5067300"/>
                    <a:gd name="connsiteX54" fmla="*/ 68400 w 5272699"/>
                    <a:gd name="connsiteY54" fmla="*/ 1368608 h 5067300"/>
                    <a:gd name="connsiteX55" fmla="*/ 852555 w 5272699"/>
                    <a:gd name="connsiteY55" fmla="*/ 2533650 h 5067300"/>
                    <a:gd name="connsiteX56" fmla="*/ 852769 w 5272699"/>
                    <a:gd name="connsiteY56" fmla="*/ 2533650 h 5067300"/>
                    <a:gd name="connsiteX57" fmla="*/ 68400 w 5272699"/>
                    <a:gd name="connsiteY57" fmla="*/ 3699010 h 5067300"/>
                    <a:gd name="connsiteX58" fmla="*/ 3573709 w 5272699"/>
                    <a:gd name="connsiteY58" fmla="*/ 3736340 h 5067300"/>
                    <a:gd name="connsiteX59" fmla="*/ 2870984 w 5272699"/>
                    <a:gd name="connsiteY59" fmla="*/ 2692281 h 5067300"/>
                    <a:gd name="connsiteX60" fmla="*/ 4918359 w 5272699"/>
                    <a:gd name="connsiteY60" fmla="*/ 3736340 h 5067300"/>
                    <a:gd name="connsiteX61" fmla="*/ 3573709 w 5272699"/>
                    <a:gd name="connsiteY61" fmla="*/ 3736340 h 5067300"/>
                    <a:gd name="connsiteX62" fmla="*/ 354340 w 5272699"/>
                    <a:gd name="connsiteY62" fmla="*/ 3736340 h 5067300"/>
                    <a:gd name="connsiteX63" fmla="*/ 2401715 w 5272699"/>
                    <a:gd name="connsiteY63" fmla="*/ 2692281 h 5067300"/>
                    <a:gd name="connsiteX64" fmla="*/ 1698990 w 5272699"/>
                    <a:gd name="connsiteY64" fmla="*/ 3736340 h 5067300"/>
                    <a:gd name="connsiteX65" fmla="*/ 354340 w 5272699"/>
                    <a:gd name="connsiteY65" fmla="*/ 3736340 h 5067300"/>
                    <a:gd name="connsiteX66" fmla="*/ 2870984 w 5272699"/>
                    <a:gd name="connsiteY66" fmla="*/ 4908987 h 5067300"/>
                    <a:gd name="connsiteX67" fmla="*/ 3573709 w 5272699"/>
                    <a:gd name="connsiteY67" fmla="*/ 3864928 h 5067300"/>
                    <a:gd name="connsiteX68" fmla="*/ 4918359 w 5272699"/>
                    <a:gd name="connsiteY68" fmla="*/ 3864928 h 5067300"/>
                    <a:gd name="connsiteX69" fmla="*/ 2870984 w 5272699"/>
                    <a:gd name="connsiteY69" fmla="*/ 4908987 h 5067300"/>
                    <a:gd name="connsiteX70" fmla="*/ 2401715 w 5272699"/>
                    <a:gd name="connsiteY70" fmla="*/ 4908987 h 5067300"/>
                    <a:gd name="connsiteX71" fmla="*/ 354340 w 5272699"/>
                    <a:gd name="connsiteY71" fmla="*/ 3864928 h 5067300"/>
                    <a:gd name="connsiteX72" fmla="*/ 1698990 w 5272699"/>
                    <a:gd name="connsiteY72" fmla="*/ 3864928 h 5067300"/>
                    <a:gd name="connsiteX73" fmla="*/ 2401715 w 5272699"/>
                    <a:gd name="connsiteY73" fmla="*/ 4908987 h 5067300"/>
                    <a:gd name="connsiteX74" fmla="*/ 2705468 w 5272699"/>
                    <a:gd name="connsiteY74" fmla="*/ 4917797 h 5067300"/>
                    <a:gd name="connsiteX75" fmla="*/ 2705468 w 5272699"/>
                    <a:gd name="connsiteY75" fmla="*/ 2683471 h 5067300"/>
                    <a:gd name="connsiteX76" fmla="*/ 3457397 w 5272699"/>
                    <a:gd name="connsiteY76" fmla="*/ 3800634 h 5067300"/>
                    <a:gd name="connsiteX77" fmla="*/ 2705468 w 5272699"/>
                    <a:gd name="connsiteY77" fmla="*/ 4917797 h 5067300"/>
                    <a:gd name="connsiteX78" fmla="*/ 2567231 w 5272699"/>
                    <a:gd name="connsiteY78" fmla="*/ 4917797 h 5067300"/>
                    <a:gd name="connsiteX79" fmla="*/ 1815302 w 5272699"/>
                    <a:gd name="connsiteY79" fmla="*/ 3800634 h 5067300"/>
                    <a:gd name="connsiteX80" fmla="*/ 2567231 w 5272699"/>
                    <a:gd name="connsiteY80" fmla="*/ 2683471 h 5067300"/>
                    <a:gd name="connsiteX81" fmla="*/ 2567231 w 5272699"/>
                    <a:gd name="connsiteY81" fmla="*/ 4917797 h 5067300"/>
                    <a:gd name="connsiteX82" fmla="*/ 2952070 w 5272699"/>
                    <a:gd name="connsiteY82" fmla="*/ 5001260 h 5067300"/>
                    <a:gd name="connsiteX83" fmla="*/ 5012063 w 5272699"/>
                    <a:gd name="connsiteY83" fmla="*/ 3950766 h 5067300"/>
                    <a:gd name="connsiteX84" fmla="*/ 4305007 w 5272699"/>
                    <a:gd name="connsiteY84" fmla="*/ 5001260 h 5067300"/>
                    <a:gd name="connsiteX85" fmla="*/ 2952070 w 5272699"/>
                    <a:gd name="connsiteY85" fmla="*/ 5001260 h 5067300"/>
                    <a:gd name="connsiteX86" fmla="*/ 967692 w 5272699"/>
                    <a:gd name="connsiteY86" fmla="*/ 5001260 h 5067300"/>
                    <a:gd name="connsiteX87" fmla="*/ 260636 w 5272699"/>
                    <a:gd name="connsiteY87" fmla="*/ 3950766 h 5067300"/>
                    <a:gd name="connsiteX88" fmla="*/ 2320629 w 5272699"/>
                    <a:gd name="connsiteY88" fmla="*/ 5001260 h 5067300"/>
                    <a:gd name="connsiteX89" fmla="*/ 967692 w 5272699"/>
                    <a:gd name="connsiteY89" fmla="*/ 5001260 h 5067300"/>
                    <a:gd name="connsiteX90" fmla="*/ 0 w 5272699"/>
                    <a:gd name="connsiteY90" fmla="*/ 5067300 h 5067300"/>
                    <a:gd name="connsiteX91" fmla="*/ 68400 w 5272699"/>
                    <a:gd name="connsiteY91" fmla="*/ 5067300 h 5067300"/>
                    <a:gd name="connsiteX92" fmla="*/ 68400 w 5272699"/>
                    <a:gd name="connsiteY92" fmla="*/ 3902258 h 5067300"/>
                    <a:gd name="connsiteX93" fmla="*/ 852555 w 5272699"/>
                    <a:gd name="connsiteY93" fmla="*/ 5067300 h 5067300"/>
                    <a:gd name="connsiteX94" fmla="*/ 4420144 w 5272699"/>
                    <a:gd name="connsiteY94" fmla="*/ 5067300 h 5067300"/>
                    <a:gd name="connsiteX95" fmla="*/ 5204299 w 5272699"/>
                    <a:gd name="connsiteY95" fmla="*/ 3902258 h 5067300"/>
                    <a:gd name="connsiteX96" fmla="*/ 5204299 w 5272699"/>
                    <a:gd name="connsiteY96" fmla="*/ 5067300 h 5067300"/>
                    <a:gd name="connsiteX97" fmla="*/ 5272699 w 5272699"/>
                    <a:gd name="connsiteY97" fmla="*/ 5067300 h 5067300"/>
                    <a:gd name="connsiteX98" fmla="*/ 5272699 w 5272699"/>
                    <a:gd name="connsiteY98" fmla="*/ 3800634 h 5067300"/>
                    <a:gd name="connsiteX99" fmla="*/ 5272699 w 5272699"/>
                    <a:gd name="connsiteY99" fmla="*/ 0 h 5067300"/>
                    <a:gd name="connsiteX100" fmla="*/ 5204299 w 5272699"/>
                    <a:gd name="connsiteY100" fmla="*/ 0 h 5067300"/>
                    <a:gd name="connsiteX101" fmla="*/ 5204299 w 5272699"/>
                    <a:gd name="connsiteY101" fmla="*/ 1165360 h 5067300"/>
                    <a:gd name="connsiteX102" fmla="*/ 4419930 w 5272699"/>
                    <a:gd name="connsiteY102" fmla="*/ 0 h 5067300"/>
                    <a:gd name="connsiteX103" fmla="*/ 852769 w 5272699"/>
                    <a:gd name="connsiteY103" fmla="*/ 0 h 5067300"/>
                    <a:gd name="connsiteX104" fmla="*/ 68400 w 5272699"/>
                    <a:gd name="connsiteY104" fmla="*/ 1165360 h 5067300"/>
                    <a:gd name="connsiteX105" fmla="*/ 68400 w 5272699"/>
                    <a:gd name="connsiteY105" fmla="*/ 0 h 5067300"/>
                    <a:gd name="connsiteX106" fmla="*/ 0 w 5272699"/>
                    <a:gd name="connsiteY106" fmla="*/ 0 h 5067300"/>
                    <a:gd name="connsiteX107" fmla="*/ 0 w 5272699"/>
                    <a:gd name="connsiteY107" fmla="*/ 3800634 h 5067300"/>
                    <a:gd name="connsiteX108" fmla="*/ 0 w 5272699"/>
                    <a:gd name="connsiteY108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3699010 h 5067300"/>
                    <a:gd name="connsiteX53" fmla="*/ 68400 w 5272699"/>
                    <a:gd name="connsiteY53" fmla="*/ 3699010 h 5067300"/>
                    <a:gd name="connsiteX54" fmla="*/ 68400 w 5272699"/>
                    <a:gd name="connsiteY54" fmla="*/ 1368608 h 5067300"/>
                    <a:gd name="connsiteX55" fmla="*/ 852555 w 5272699"/>
                    <a:gd name="connsiteY55" fmla="*/ 2533650 h 5067300"/>
                    <a:gd name="connsiteX56" fmla="*/ 852769 w 5272699"/>
                    <a:gd name="connsiteY56" fmla="*/ 2533650 h 5067300"/>
                    <a:gd name="connsiteX57" fmla="*/ 68400 w 5272699"/>
                    <a:gd name="connsiteY57" fmla="*/ 3699010 h 5067300"/>
                    <a:gd name="connsiteX58" fmla="*/ 3573709 w 5272699"/>
                    <a:gd name="connsiteY58" fmla="*/ 3736340 h 5067300"/>
                    <a:gd name="connsiteX59" fmla="*/ 2870984 w 5272699"/>
                    <a:gd name="connsiteY59" fmla="*/ 2692281 h 5067300"/>
                    <a:gd name="connsiteX60" fmla="*/ 4918359 w 5272699"/>
                    <a:gd name="connsiteY60" fmla="*/ 3736340 h 5067300"/>
                    <a:gd name="connsiteX61" fmla="*/ 3573709 w 5272699"/>
                    <a:gd name="connsiteY61" fmla="*/ 3736340 h 5067300"/>
                    <a:gd name="connsiteX62" fmla="*/ 354340 w 5272699"/>
                    <a:gd name="connsiteY62" fmla="*/ 3736340 h 5067300"/>
                    <a:gd name="connsiteX63" fmla="*/ 2401715 w 5272699"/>
                    <a:gd name="connsiteY63" fmla="*/ 2692281 h 5067300"/>
                    <a:gd name="connsiteX64" fmla="*/ 1698990 w 5272699"/>
                    <a:gd name="connsiteY64" fmla="*/ 3736340 h 5067300"/>
                    <a:gd name="connsiteX65" fmla="*/ 354340 w 5272699"/>
                    <a:gd name="connsiteY65" fmla="*/ 3736340 h 5067300"/>
                    <a:gd name="connsiteX66" fmla="*/ 2870984 w 5272699"/>
                    <a:gd name="connsiteY66" fmla="*/ 4908987 h 5067300"/>
                    <a:gd name="connsiteX67" fmla="*/ 3573709 w 5272699"/>
                    <a:gd name="connsiteY67" fmla="*/ 3864928 h 5067300"/>
                    <a:gd name="connsiteX68" fmla="*/ 4918359 w 5272699"/>
                    <a:gd name="connsiteY68" fmla="*/ 3864928 h 5067300"/>
                    <a:gd name="connsiteX69" fmla="*/ 2870984 w 5272699"/>
                    <a:gd name="connsiteY69" fmla="*/ 4908987 h 5067300"/>
                    <a:gd name="connsiteX70" fmla="*/ 2401715 w 5272699"/>
                    <a:gd name="connsiteY70" fmla="*/ 4908987 h 5067300"/>
                    <a:gd name="connsiteX71" fmla="*/ 354340 w 5272699"/>
                    <a:gd name="connsiteY71" fmla="*/ 3864928 h 5067300"/>
                    <a:gd name="connsiteX72" fmla="*/ 1698990 w 5272699"/>
                    <a:gd name="connsiteY72" fmla="*/ 3864928 h 5067300"/>
                    <a:gd name="connsiteX73" fmla="*/ 2401715 w 5272699"/>
                    <a:gd name="connsiteY73" fmla="*/ 4908987 h 5067300"/>
                    <a:gd name="connsiteX74" fmla="*/ 2705468 w 5272699"/>
                    <a:gd name="connsiteY74" fmla="*/ 4917797 h 5067300"/>
                    <a:gd name="connsiteX75" fmla="*/ 2705468 w 5272699"/>
                    <a:gd name="connsiteY75" fmla="*/ 2683471 h 5067300"/>
                    <a:gd name="connsiteX76" fmla="*/ 3457397 w 5272699"/>
                    <a:gd name="connsiteY76" fmla="*/ 3800634 h 5067300"/>
                    <a:gd name="connsiteX77" fmla="*/ 2705468 w 5272699"/>
                    <a:gd name="connsiteY77" fmla="*/ 4917797 h 5067300"/>
                    <a:gd name="connsiteX78" fmla="*/ 2567231 w 5272699"/>
                    <a:gd name="connsiteY78" fmla="*/ 4917797 h 5067300"/>
                    <a:gd name="connsiteX79" fmla="*/ 1815302 w 5272699"/>
                    <a:gd name="connsiteY79" fmla="*/ 3800634 h 5067300"/>
                    <a:gd name="connsiteX80" fmla="*/ 2567231 w 5272699"/>
                    <a:gd name="connsiteY80" fmla="*/ 2683471 h 5067300"/>
                    <a:gd name="connsiteX81" fmla="*/ 2567231 w 5272699"/>
                    <a:gd name="connsiteY81" fmla="*/ 4917797 h 5067300"/>
                    <a:gd name="connsiteX82" fmla="*/ 2952070 w 5272699"/>
                    <a:gd name="connsiteY82" fmla="*/ 5001260 h 5067300"/>
                    <a:gd name="connsiteX83" fmla="*/ 5012063 w 5272699"/>
                    <a:gd name="connsiteY83" fmla="*/ 3950766 h 5067300"/>
                    <a:gd name="connsiteX84" fmla="*/ 4305007 w 5272699"/>
                    <a:gd name="connsiteY84" fmla="*/ 5001260 h 5067300"/>
                    <a:gd name="connsiteX85" fmla="*/ 2952070 w 5272699"/>
                    <a:gd name="connsiteY85" fmla="*/ 5001260 h 5067300"/>
                    <a:gd name="connsiteX86" fmla="*/ 967692 w 5272699"/>
                    <a:gd name="connsiteY86" fmla="*/ 5001260 h 5067300"/>
                    <a:gd name="connsiteX87" fmla="*/ 260636 w 5272699"/>
                    <a:gd name="connsiteY87" fmla="*/ 3950766 h 5067300"/>
                    <a:gd name="connsiteX88" fmla="*/ 2320629 w 5272699"/>
                    <a:gd name="connsiteY88" fmla="*/ 5001260 h 5067300"/>
                    <a:gd name="connsiteX89" fmla="*/ 967692 w 5272699"/>
                    <a:gd name="connsiteY89" fmla="*/ 5001260 h 5067300"/>
                    <a:gd name="connsiteX90" fmla="*/ 0 w 5272699"/>
                    <a:gd name="connsiteY90" fmla="*/ 5067300 h 5067300"/>
                    <a:gd name="connsiteX91" fmla="*/ 68400 w 5272699"/>
                    <a:gd name="connsiteY91" fmla="*/ 5067300 h 5067300"/>
                    <a:gd name="connsiteX92" fmla="*/ 68400 w 5272699"/>
                    <a:gd name="connsiteY92" fmla="*/ 3902258 h 5067300"/>
                    <a:gd name="connsiteX93" fmla="*/ 852555 w 5272699"/>
                    <a:gd name="connsiteY93" fmla="*/ 5067300 h 5067300"/>
                    <a:gd name="connsiteX94" fmla="*/ 4420144 w 5272699"/>
                    <a:gd name="connsiteY94" fmla="*/ 5067300 h 5067300"/>
                    <a:gd name="connsiteX95" fmla="*/ 5204299 w 5272699"/>
                    <a:gd name="connsiteY95" fmla="*/ 3902258 h 5067300"/>
                    <a:gd name="connsiteX96" fmla="*/ 5204299 w 5272699"/>
                    <a:gd name="connsiteY96" fmla="*/ 5067300 h 5067300"/>
                    <a:gd name="connsiteX97" fmla="*/ 5272699 w 5272699"/>
                    <a:gd name="connsiteY97" fmla="*/ 5067300 h 5067300"/>
                    <a:gd name="connsiteX98" fmla="*/ 5272699 w 5272699"/>
                    <a:gd name="connsiteY98" fmla="*/ 0 h 5067300"/>
                    <a:gd name="connsiteX99" fmla="*/ 5204299 w 5272699"/>
                    <a:gd name="connsiteY99" fmla="*/ 0 h 5067300"/>
                    <a:gd name="connsiteX100" fmla="*/ 5204299 w 5272699"/>
                    <a:gd name="connsiteY100" fmla="*/ 1165360 h 5067300"/>
                    <a:gd name="connsiteX101" fmla="*/ 4419930 w 5272699"/>
                    <a:gd name="connsiteY101" fmla="*/ 0 h 5067300"/>
                    <a:gd name="connsiteX102" fmla="*/ 852769 w 5272699"/>
                    <a:gd name="connsiteY102" fmla="*/ 0 h 5067300"/>
                    <a:gd name="connsiteX103" fmla="*/ 68400 w 5272699"/>
                    <a:gd name="connsiteY103" fmla="*/ 1165360 h 5067300"/>
                    <a:gd name="connsiteX104" fmla="*/ 68400 w 5272699"/>
                    <a:gd name="connsiteY104" fmla="*/ 0 h 5067300"/>
                    <a:gd name="connsiteX105" fmla="*/ 0 w 5272699"/>
                    <a:gd name="connsiteY105" fmla="*/ 0 h 5067300"/>
                    <a:gd name="connsiteX106" fmla="*/ 0 w 5272699"/>
                    <a:gd name="connsiteY106" fmla="*/ 3800634 h 5067300"/>
                    <a:gd name="connsiteX107" fmla="*/ 0 w 5272699"/>
                    <a:gd name="connsiteY107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3699010 h 5067300"/>
                    <a:gd name="connsiteX53" fmla="*/ 68400 w 5272699"/>
                    <a:gd name="connsiteY53" fmla="*/ 3699010 h 5067300"/>
                    <a:gd name="connsiteX54" fmla="*/ 68400 w 5272699"/>
                    <a:gd name="connsiteY54" fmla="*/ 1368608 h 5067300"/>
                    <a:gd name="connsiteX55" fmla="*/ 852555 w 5272699"/>
                    <a:gd name="connsiteY55" fmla="*/ 2533650 h 5067300"/>
                    <a:gd name="connsiteX56" fmla="*/ 852769 w 5272699"/>
                    <a:gd name="connsiteY56" fmla="*/ 2533650 h 5067300"/>
                    <a:gd name="connsiteX57" fmla="*/ 68400 w 5272699"/>
                    <a:gd name="connsiteY57" fmla="*/ 3699010 h 5067300"/>
                    <a:gd name="connsiteX58" fmla="*/ 3573709 w 5272699"/>
                    <a:gd name="connsiteY58" fmla="*/ 3736340 h 5067300"/>
                    <a:gd name="connsiteX59" fmla="*/ 2870984 w 5272699"/>
                    <a:gd name="connsiteY59" fmla="*/ 2692281 h 5067300"/>
                    <a:gd name="connsiteX60" fmla="*/ 4918359 w 5272699"/>
                    <a:gd name="connsiteY60" fmla="*/ 3736340 h 5067300"/>
                    <a:gd name="connsiteX61" fmla="*/ 3573709 w 5272699"/>
                    <a:gd name="connsiteY61" fmla="*/ 3736340 h 5067300"/>
                    <a:gd name="connsiteX62" fmla="*/ 354340 w 5272699"/>
                    <a:gd name="connsiteY62" fmla="*/ 3736340 h 5067300"/>
                    <a:gd name="connsiteX63" fmla="*/ 2401715 w 5272699"/>
                    <a:gd name="connsiteY63" fmla="*/ 2692281 h 5067300"/>
                    <a:gd name="connsiteX64" fmla="*/ 1698990 w 5272699"/>
                    <a:gd name="connsiteY64" fmla="*/ 3736340 h 5067300"/>
                    <a:gd name="connsiteX65" fmla="*/ 354340 w 5272699"/>
                    <a:gd name="connsiteY65" fmla="*/ 3736340 h 5067300"/>
                    <a:gd name="connsiteX66" fmla="*/ 2870984 w 5272699"/>
                    <a:gd name="connsiteY66" fmla="*/ 4908987 h 5067300"/>
                    <a:gd name="connsiteX67" fmla="*/ 3573709 w 5272699"/>
                    <a:gd name="connsiteY67" fmla="*/ 3864928 h 5067300"/>
                    <a:gd name="connsiteX68" fmla="*/ 4918359 w 5272699"/>
                    <a:gd name="connsiteY68" fmla="*/ 3864928 h 5067300"/>
                    <a:gd name="connsiteX69" fmla="*/ 2870984 w 5272699"/>
                    <a:gd name="connsiteY69" fmla="*/ 4908987 h 5067300"/>
                    <a:gd name="connsiteX70" fmla="*/ 2401715 w 5272699"/>
                    <a:gd name="connsiteY70" fmla="*/ 4908987 h 5067300"/>
                    <a:gd name="connsiteX71" fmla="*/ 354340 w 5272699"/>
                    <a:gd name="connsiteY71" fmla="*/ 3864928 h 5067300"/>
                    <a:gd name="connsiteX72" fmla="*/ 1698990 w 5272699"/>
                    <a:gd name="connsiteY72" fmla="*/ 3864928 h 5067300"/>
                    <a:gd name="connsiteX73" fmla="*/ 2401715 w 5272699"/>
                    <a:gd name="connsiteY73" fmla="*/ 4908987 h 5067300"/>
                    <a:gd name="connsiteX74" fmla="*/ 2705468 w 5272699"/>
                    <a:gd name="connsiteY74" fmla="*/ 4917797 h 5067300"/>
                    <a:gd name="connsiteX75" fmla="*/ 2705468 w 5272699"/>
                    <a:gd name="connsiteY75" fmla="*/ 2683471 h 5067300"/>
                    <a:gd name="connsiteX76" fmla="*/ 3457397 w 5272699"/>
                    <a:gd name="connsiteY76" fmla="*/ 3800634 h 5067300"/>
                    <a:gd name="connsiteX77" fmla="*/ 2705468 w 5272699"/>
                    <a:gd name="connsiteY77" fmla="*/ 4917797 h 5067300"/>
                    <a:gd name="connsiteX78" fmla="*/ 2567231 w 5272699"/>
                    <a:gd name="connsiteY78" fmla="*/ 4917797 h 5067300"/>
                    <a:gd name="connsiteX79" fmla="*/ 1815302 w 5272699"/>
                    <a:gd name="connsiteY79" fmla="*/ 3800634 h 5067300"/>
                    <a:gd name="connsiteX80" fmla="*/ 2567231 w 5272699"/>
                    <a:gd name="connsiteY80" fmla="*/ 2683471 h 5067300"/>
                    <a:gd name="connsiteX81" fmla="*/ 2567231 w 5272699"/>
                    <a:gd name="connsiteY81" fmla="*/ 4917797 h 5067300"/>
                    <a:gd name="connsiteX82" fmla="*/ 2952070 w 5272699"/>
                    <a:gd name="connsiteY82" fmla="*/ 5001260 h 5067300"/>
                    <a:gd name="connsiteX83" fmla="*/ 5012063 w 5272699"/>
                    <a:gd name="connsiteY83" fmla="*/ 3950766 h 5067300"/>
                    <a:gd name="connsiteX84" fmla="*/ 4305007 w 5272699"/>
                    <a:gd name="connsiteY84" fmla="*/ 5001260 h 5067300"/>
                    <a:gd name="connsiteX85" fmla="*/ 2952070 w 5272699"/>
                    <a:gd name="connsiteY85" fmla="*/ 5001260 h 5067300"/>
                    <a:gd name="connsiteX86" fmla="*/ 967692 w 5272699"/>
                    <a:gd name="connsiteY86" fmla="*/ 5001260 h 5067300"/>
                    <a:gd name="connsiteX87" fmla="*/ 260636 w 5272699"/>
                    <a:gd name="connsiteY87" fmla="*/ 3950766 h 5067300"/>
                    <a:gd name="connsiteX88" fmla="*/ 2320629 w 5272699"/>
                    <a:gd name="connsiteY88" fmla="*/ 5001260 h 5067300"/>
                    <a:gd name="connsiteX89" fmla="*/ 967692 w 5272699"/>
                    <a:gd name="connsiteY89" fmla="*/ 5001260 h 5067300"/>
                    <a:gd name="connsiteX90" fmla="*/ 0 w 5272699"/>
                    <a:gd name="connsiteY90" fmla="*/ 5067300 h 5067300"/>
                    <a:gd name="connsiteX91" fmla="*/ 68400 w 5272699"/>
                    <a:gd name="connsiteY91" fmla="*/ 5067300 h 5067300"/>
                    <a:gd name="connsiteX92" fmla="*/ 68400 w 5272699"/>
                    <a:gd name="connsiteY92" fmla="*/ 3902258 h 5067300"/>
                    <a:gd name="connsiteX93" fmla="*/ 852555 w 5272699"/>
                    <a:gd name="connsiteY93" fmla="*/ 5067300 h 5067300"/>
                    <a:gd name="connsiteX94" fmla="*/ 4420144 w 5272699"/>
                    <a:gd name="connsiteY94" fmla="*/ 5067300 h 5067300"/>
                    <a:gd name="connsiteX95" fmla="*/ 5204299 w 5272699"/>
                    <a:gd name="connsiteY95" fmla="*/ 3902258 h 5067300"/>
                    <a:gd name="connsiteX96" fmla="*/ 5204299 w 5272699"/>
                    <a:gd name="connsiteY96" fmla="*/ 5067300 h 5067300"/>
                    <a:gd name="connsiteX97" fmla="*/ 5272699 w 5272699"/>
                    <a:gd name="connsiteY97" fmla="*/ 5067300 h 5067300"/>
                    <a:gd name="connsiteX98" fmla="*/ 5272699 w 5272699"/>
                    <a:gd name="connsiteY98" fmla="*/ 0 h 5067300"/>
                    <a:gd name="connsiteX99" fmla="*/ 5204299 w 5272699"/>
                    <a:gd name="connsiteY99" fmla="*/ 0 h 5067300"/>
                    <a:gd name="connsiteX100" fmla="*/ 5204299 w 5272699"/>
                    <a:gd name="connsiteY100" fmla="*/ 1165360 h 5067300"/>
                    <a:gd name="connsiteX101" fmla="*/ 4419930 w 5272699"/>
                    <a:gd name="connsiteY101" fmla="*/ 0 h 5067300"/>
                    <a:gd name="connsiteX102" fmla="*/ 852769 w 5272699"/>
                    <a:gd name="connsiteY102" fmla="*/ 0 h 5067300"/>
                    <a:gd name="connsiteX103" fmla="*/ 68400 w 5272699"/>
                    <a:gd name="connsiteY103" fmla="*/ 1165360 h 5067300"/>
                    <a:gd name="connsiteX104" fmla="*/ 68400 w 5272699"/>
                    <a:gd name="connsiteY104" fmla="*/ 0 h 5067300"/>
                    <a:gd name="connsiteX105" fmla="*/ 0 w 5272699"/>
                    <a:gd name="connsiteY105" fmla="*/ 0 h 5067300"/>
                    <a:gd name="connsiteX106" fmla="*/ 0 w 5272699"/>
                    <a:gd name="connsiteY106" fmla="*/ 5067300 h 5067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</a:cxnLst>
                  <a:rect l="l" t="t" r="r" b="b"/>
                  <a:pathLst>
                    <a:path w="5272699" h="5067300">
                      <a:moveTo>
                        <a:pt x="5012063" y="1116852"/>
                      </a:moveTo>
                      <a:lnTo>
                        <a:pt x="2952070" y="66358"/>
                      </a:lnTo>
                      <a:lnTo>
                        <a:pt x="4305007" y="66358"/>
                      </a:lnTo>
                      <a:lnTo>
                        <a:pt x="5012063" y="1116852"/>
                      </a:lnTo>
                      <a:close/>
                      <a:moveTo>
                        <a:pt x="260636" y="1116852"/>
                      </a:moveTo>
                      <a:lnTo>
                        <a:pt x="967692" y="66358"/>
                      </a:lnTo>
                      <a:lnTo>
                        <a:pt x="2320629" y="66358"/>
                      </a:lnTo>
                      <a:lnTo>
                        <a:pt x="260636" y="1116852"/>
                      </a:lnTo>
                      <a:close/>
                      <a:moveTo>
                        <a:pt x="3573709" y="1202690"/>
                      </a:moveTo>
                      <a:lnTo>
                        <a:pt x="2870984" y="158631"/>
                      </a:lnTo>
                      <a:lnTo>
                        <a:pt x="4918359" y="1202690"/>
                      </a:lnTo>
                      <a:lnTo>
                        <a:pt x="3573709" y="1202690"/>
                      </a:lnTo>
                      <a:close/>
                      <a:moveTo>
                        <a:pt x="354340" y="1202690"/>
                      </a:moveTo>
                      <a:lnTo>
                        <a:pt x="2401715" y="158631"/>
                      </a:lnTo>
                      <a:lnTo>
                        <a:pt x="1698990" y="1202690"/>
                      </a:lnTo>
                      <a:lnTo>
                        <a:pt x="354340" y="1202690"/>
                      </a:lnTo>
                      <a:close/>
                      <a:moveTo>
                        <a:pt x="2870984" y="2375337"/>
                      </a:moveTo>
                      <a:lnTo>
                        <a:pt x="3573709" y="1331278"/>
                      </a:lnTo>
                      <a:lnTo>
                        <a:pt x="4918359" y="1331278"/>
                      </a:lnTo>
                      <a:lnTo>
                        <a:pt x="2870984" y="2375337"/>
                      </a:lnTo>
                      <a:close/>
                      <a:moveTo>
                        <a:pt x="2401715" y="2375337"/>
                      </a:moveTo>
                      <a:lnTo>
                        <a:pt x="354340" y="1331278"/>
                      </a:lnTo>
                      <a:lnTo>
                        <a:pt x="1698990" y="1331278"/>
                      </a:lnTo>
                      <a:lnTo>
                        <a:pt x="2401715" y="2375337"/>
                      </a:lnTo>
                      <a:close/>
                      <a:moveTo>
                        <a:pt x="2705468" y="2384147"/>
                      </a:moveTo>
                      <a:lnTo>
                        <a:pt x="2705468" y="149821"/>
                      </a:lnTo>
                      <a:lnTo>
                        <a:pt x="3457397" y="1266984"/>
                      </a:lnTo>
                      <a:lnTo>
                        <a:pt x="2705468" y="2384147"/>
                      </a:lnTo>
                      <a:close/>
                      <a:moveTo>
                        <a:pt x="2567231" y="2384147"/>
                      </a:moveTo>
                      <a:lnTo>
                        <a:pt x="1815302" y="1266984"/>
                      </a:lnTo>
                      <a:lnTo>
                        <a:pt x="2567231" y="149821"/>
                      </a:lnTo>
                      <a:lnTo>
                        <a:pt x="2567231" y="2384147"/>
                      </a:lnTo>
                      <a:close/>
                      <a:moveTo>
                        <a:pt x="2952070" y="2467610"/>
                      </a:moveTo>
                      <a:lnTo>
                        <a:pt x="5012063" y="1417116"/>
                      </a:lnTo>
                      <a:lnTo>
                        <a:pt x="4305007" y="2467610"/>
                      </a:lnTo>
                      <a:lnTo>
                        <a:pt x="2952070" y="2467610"/>
                      </a:lnTo>
                      <a:close/>
                      <a:moveTo>
                        <a:pt x="967692" y="2467610"/>
                      </a:moveTo>
                      <a:lnTo>
                        <a:pt x="260636" y="1417116"/>
                      </a:lnTo>
                      <a:lnTo>
                        <a:pt x="2320629" y="2467610"/>
                      </a:lnTo>
                      <a:lnTo>
                        <a:pt x="967692" y="2467610"/>
                      </a:lnTo>
                      <a:close/>
                      <a:moveTo>
                        <a:pt x="5012063" y="3650502"/>
                      </a:moveTo>
                      <a:lnTo>
                        <a:pt x="2952070" y="2600008"/>
                      </a:lnTo>
                      <a:lnTo>
                        <a:pt x="4305007" y="2600008"/>
                      </a:lnTo>
                      <a:lnTo>
                        <a:pt x="5012063" y="3650502"/>
                      </a:lnTo>
                      <a:close/>
                      <a:moveTo>
                        <a:pt x="260636" y="3650502"/>
                      </a:moveTo>
                      <a:lnTo>
                        <a:pt x="967692" y="2600008"/>
                      </a:lnTo>
                      <a:lnTo>
                        <a:pt x="2320629" y="2600008"/>
                      </a:lnTo>
                      <a:lnTo>
                        <a:pt x="260636" y="3650502"/>
                      </a:lnTo>
                      <a:close/>
                      <a:moveTo>
                        <a:pt x="5204299" y="3699010"/>
                      </a:moveTo>
                      <a:lnTo>
                        <a:pt x="4419930" y="2533650"/>
                      </a:lnTo>
                      <a:lnTo>
                        <a:pt x="4420144" y="2533650"/>
                      </a:lnTo>
                      <a:lnTo>
                        <a:pt x="5204299" y="1368608"/>
                      </a:lnTo>
                      <a:lnTo>
                        <a:pt x="5204299" y="3699010"/>
                      </a:lnTo>
                      <a:close/>
                      <a:moveTo>
                        <a:pt x="68400" y="3699010"/>
                      </a:moveTo>
                      <a:lnTo>
                        <a:pt x="68400" y="1368608"/>
                      </a:lnTo>
                      <a:lnTo>
                        <a:pt x="852555" y="2533650"/>
                      </a:lnTo>
                      <a:lnTo>
                        <a:pt x="852769" y="2533650"/>
                      </a:lnTo>
                      <a:lnTo>
                        <a:pt x="68400" y="3699010"/>
                      </a:lnTo>
                      <a:close/>
                      <a:moveTo>
                        <a:pt x="3573709" y="3736340"/>
                      </a:moveTo>
                      <a:lnTo>
                        <a:pt x="2870984" y="2692281"/>
                      </a:lnTo>
                      <a:lnTo>
                        <a:pt x="4918359" y="3736340"/>
                      </a:lnTo>
                      <a:lnTo>
                        <a:pt x="3573709" y="3736340"/>
                      </a:lnTo>
                      <a:close/>
                      <a:moveTo>
                        <a:pt x="354340" y="3736340"/>
                      </a:moveTo>
                      <a:lnTo>
                        <a:pt x="2401715" y="2692281"/>
                      </a:lnTo>
                      <a:lnTo>
                        <a:pt x="1698990" y="3736340"/>
                      </a:lnTo>
                      <a:lnTo>
                        <a:pt x="354340" y="3736340"/>
                      </a:lnTo>
                      <a:close/>
                      <a:moveTo>
                        <a:pt x="2870984" y="4908987"/>
                      </a:moveTo>
                      <a:lnTo>
                        <a:pt x="3573709" y="3864928"/>
                      </a:lnTo>
                      <a:lnTo>
                        <a:pt x="4918359" y="3864928"/>
                      </a:lnTo>
                      <a:lnTo>
                        <a:pt x="2870984" y="4908987"/>
                      </a:lnTo>
                      <a:close/>
                      <a:moveTo>
                        <a:pt x="2401715" y="4908987"/>
                      </a:moveTo>
                      <a:lnTo>
                        <a:pt x="354340" y="3864928"/>
                      </a:lnTo>
                      <a:lnTo>
                        <a:pt x="1698990" y="3864928"/>
                      </a:lnTo>
                      <a:lnTo>
                        <a:pt x="2401715" y="4908987"/>
                      </a:lnTo>
                      <a:close/>
                      <a:moveTo>
                        <a:pt x="2705468" y="4917797"/>
                      </a:moveTo>
                      <a:lnTo>
                        <a:pt x="2705468" y="2683471"/>
                      </a:lnTo>
                      <a:lnTo>
                        <a:pt x="3457397" y="3800634"/>
                      </a:lnTo>
                      <a:lnTo>
                        <a:pt x="2705468" y="4917797"/>
                      </a:lnTo>
                      <a:close/>
                      <a:moveTo>
                        <a:pt x="2567231" y="4917797"/>
                      </a:moveTo>
                      <a:lnTo>
                        <a:pt x="1815302" y="3800634"/>
                      </a:lnTo>
                      <a:lnTo>
                        <a:pt x="2567231" y="2683471"/>
                      </a:lnTo>
                      <a:lnTo>
                        <a:pt x="2567231" y="4917797"/>
                      </a:lnTo>
                      <a:close/>
                      <a:moveTo>
                        <a:pt x="2952070" y="5001260"/>
                      </a:moveTo>
                      <a:lnTo>
                        <a:pt x="5012063" y="3950766"/>
                      </a:lnTo>
                      <a:lnTo>
                        <a:pt x="4305007" y="5001260"/>
                      </a:lnTo>
                      <a:lnTo>
                        <a:pt x="2952070" y="5001260"/>
                      </a:lnTo>
                      <a:close/>
                      <a:moveTo>
                        <a:pt x="967692" y="5001260"/>
                      </a:moveTo>
                      <a:lnTo>
                        <a:pt x="260636" y="3950766"/>
                      </a:lnTo>
                      <a:lnTo>
                        <a:pt x="2320629" y="5001260"/>
                      </a:lnTo>
                      <a:lnTo>
                        <a:pt x="967692" y="5001260"/>
                      </a:lnTo>
                      <a:close/>
                      <a:moveTo>
                        <a:pt x="0" y="5067300"/>
                      </a:moveTo>
                      <a:lnTo>
                        <a:pt x="68400" y="5067300"/>
                      </a:lnTo>
                      <a:lnTo>
                        <a:pt x="68400" y="3902258"/>
                      </a:lnTo>
                      <a:lnTo>
                        <a:pt x="852555" y="5067300"/>
                      </a:lnTo>
                      <a:lnTo>
                        <a:pt x="4420144" y="5067300"/>
                      </a:lnTo>
                      <a:lnTo>
                        <a:pt x="5204299" y="3902258"/>
                      </a:lnTo>
                      <a:lnTo>
                        <a:pt x="5204299" y="5067300"/>
                      </a:lnTo>
                      <a:lnTo>
                        <a:pt x="5272699" y="5067300"/>
                      </a:lnTo>
                      <a:lnTo>
                        <a:pt x="5272699" y="0"/>
                      </a:lnTo>
                      <a:lnTo>
                        <a:pt x="5204299" y="0"/>
                      </a:lnTo>
                      <a:lnTo>
                        <a:pt x="5204299" y="1165360"/>
                      </a:lnTo>
                      <a:lnTo>
                        <a:pt x="4419930" y="0"/>
                      </a:lnTo>
                      <a:lnTo>
                        <a:pt x="852769" y="0"/>
                      </a:lnTo>
                      <a:lnTo>
                        <a:pt x="68400" y="1165360"/>
                      </a:lnTo>
                      <a:lnTo>
                        <a:pt x="68400" y="0"/>
                      </a:lnTo>
                      <a:lnTo>
                        <a:pt x="0" y="0"/>
                      </a:lnTo>
                      <a:lnTo>
                        <a:pt x="0" y="5067300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71" name="グループ化 470">
              <a:extLst>
                <a:ext uri="{FF2B5EF4-FFF2-40B4-BE49-F238E27FC236}">
                  <a16:creationId xmlns:a16="http://schemas.microsoft.com/office/drawing/2014/main" id="{66B3E81A-564E-429A-B03C-7CC87A871F13}"/>
                </a:ext>
              </a:extLst>
            </p:cNvPr>
            <p:cNvGrpSpPr/>
            <p:nvPr/>
          </p:nvGrpSpPr>
          <p:grpSpPr>
            <a:xfrm>
              <a:off x="8963664" y="1325701"/>
              <a:ext cx="1055717" cy="4043782"/>
              <a:chOff x="4738254" y="1325701"/>
              <a:chExt cx="1055717" cy="4043782"/>
            </a:xfrm>
          </p:grpSpPr>
          <p:grpSp>
            <p:nvGrpSpPr>
              <p:cNvPr id="472" name="グループ化 471">
                <a:extLst>
                  <a:ext uri="{FF2B5EF4-FFF2-40B4-BE49-F238E27FC236}">
                    <a16:creationId xmlns:a16="http://schemas.microsoft.com/office/drawing/2014/main" id="{F6650F84-9C77-4D45-80DA-889716B747E8}"/>
                  </a:ext>
                </a:extLst>
              </p:cNvPr>
              <p:cNvGrpSpPr/>
              <p:nvPr/>
            </p:nvGrpSpPr>
            <p:grpSpPr>
              <a:xfrm>
                <a:off x="4738254" y="1325701"/>
                <a:ext cx="1055717" cy="1014592"/>
                <a:chOff x="1762298" y="823168"/>
                <a:chExt cx="5272699" cy="5067301"/>
              </a:xfrm>
            </p:grpSpPr>
            <p:sp>
              <p:nvSpPr>
                <p:cNvPr id="545" name="正方形/長方形 544">
                  <a:extLst>
                    <a:ext uri="{FF2B5EF4-FFF2-40B4-BE49-F238E27FC236}">
                      <a16:creationId xmlns:a16="http://schemas.microsoft.com/office/drawing/2014/main" id="{8D328CA0-1303-4565-BFA7-5802993D4714}"/>
                    </a:ext>
                  </a:extLst>
                </p:cNvPr>
                <p:cNvSpPr/>
                <p:nvPr/>
              </p:nvSpPr>
              <p:spPr>
                <a:xfrm>
                  <a:off x="1762298" y="823169"/>
                  <a:ext cx="5272699" cy="5067300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6" name="フリーフォーム: 図形 545">
                  <a:extLst>
                    <a:ext uri="{FF2B5EF4-FFF2-40B4-BE49-F238E27FC236}">
                      <a16:creationId xmlns:a16="http://schemas.microsoft.com/office/drawing/2014/main" id="{5213BEEB-6357-441F-A935-C38A7B17CE86}"/>
                    </a:ext>
                  </a:extLst>
                </p:cNvPr>
                <p:cNvSpPr/>
                <p:nvPr/>
              </p:nvSpPr>
              <p:spPr>
                <a:xfrm>
                  <a:off x="4464050" y="210820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7" name="フリーフォーム: 図形 546">
                  <a:extLst>
                    <a:ext uri="{FF2B5EF4-FFF2-40B4-BE49-F238E27FC236}">
                      <a16:creationId xmlns:a16="http://schemas.microsoft.com/office/drawing/2014/main" id="{FCAAE144-F483-4DF5-91A3-F57CD0DEDAF1}"/>
                    </a:ext>
                  </a:extLst>
                </p:cNvPr>
                <p:cNvSpPr/>
                <p:nvPr/>
              </p:nvSpPr>
              <p:spPr>
                <a:xfrm>
                  <a:off x="4508099" y="210820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8" name="フリーフォーム: 図形 547">
                  <a:extLst>
                    <a:ext uri="{FF2B5EF4-FFF2-40B4-BE49-F238E27FC236}">
                      <a16:creationId xmlns:a16="http://schemas.microsoft.com/office/drawing/2014/main" id="{B7C359E5-8A54-4D01-8361-F70E4B95089F}"/>
                    </a:ext>
                  </a:extLst>
                </p:cNvPr>
                <p:cNvSpPr/>
                <p:nvPr/>
              </p:nvSpPr>
              <p:spPr>
                <a:xfrm flipH="1">
                  <a:off x="1871749" y="210820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9" name="フリーフォーム: 図形 548">
                  <a:extLst>
                    <a:ext uri="{FF2B5EF4-FFF2-40B4-BE49-F238E27FC236}">
                      <a16:creationId xmlns:a16="http://schemas.microsoft.com/office/drawing/2014/main" id="{78416513-BAD9-46BF-BD0A-7F480217CC99}"/>
                    </a:ext>
                  </a:extLst>
                </p:cNvPr>
                <p:cNvSpPr/>
                <p:nvPr/>
              </p:nvSpPr>
              <p:spPr>
                <a:xfrm flipV="1">
                  <a:off x="4508099" y="337820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0" name="フリーフォーム: 図形 549">
                  <a:extLst>
                    <a:ext uri="{FF2B5EF4-FFF2-40B4-BE49-F238E27FC236}">
                      <a16:creationId xmlns:a16="http://schemas.microsoft.com/office/drawing/2014/main" id="{4DD060A4-2B3A-4737-9BB2-8009AE5F48E1}"/>
                    </a:ext>
                  </a:extLst>
                </p:cNvPr>
                <p:cNvSpPr/>
                <p:nvPr/>
              </p:nvSpPr>
              <p:spPr>
                <a:xfrm flipH="1" flipV="1">
                  <a:off x="1871749" y="337820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1" name="二等辺三角形 550">
                  <a:extLst>
                    <a:ext uri="{FF2B5EF4-FFF2-40B4-BE49-F238E27FC236}">
                      <a16:creationId xmlns:a16="http://schemas.microsoft.com/office/drawing/2014/main" id="{691F5231-199B-438B-BE22-604AFF93EAE4}"/>
                    </a:ext>
                  </a:extLst>
                </p:cNvPr>
                <p:cNvSpPr/>
                <p:nvPr/>
              </p:nvSpPr>
              <p:spPr>
                <a:xfrm rot="16200000">
                  <a:off x="2686050" y="1644650"/>
                  <a:ext cx="2457450" cy="895350"/>
                </a:xfrm>
                <a:prstGeom prst="triangle">
                  <a:avLst/>
                </a:pr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2" name="二等辺三角形 551">
                  <a:extLst>
                    <a:ext uri="{FF2B5EF4-FFF2-40B4-BE49-F238E27FC236}">
                      <a16:creationId xmlns:a16="http://schemas.microsoft.com/office/drawing/2014/main" id="{61840F2C-CBFD-4354-9715-029449C3A891}"/>
                    </a:ext>
                  </a:extLst>
                </p:cNvPr>
                <p:cNvSpPr/>
                <p:nvPr/>
              </p:nvSpPr>
              <p:spPr>
                <a:xfrm rot="5400000" flipH="1">
                  <a:off x="3625449" y="1644650"/>
                  <a:ext cx="2457450" cy="895350"/>
                </a:xfrm>
                <a:prstGeom prst="triangl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3" name="二等辺三角形 552">
                  <a:extLst>
                    <a:ext uri="{FF2B5EF4-FFF2-40B4-BE49-F238E27FC236}">
                      <a16:creationId xmlns:a16="http://schemas.microsoft.com/office/drawing/2014/main" id="{47E4B009-FEC6-4934-BAC6-752E638931BA}"/>
                    </a:ext>
                  </a:extLst>
                </p:cNvPr>
                <p:cNvSpPr/>
                <p:nvPr/>
              </p:nvSpPr>
              <p:spPr>
                <a:xfrm rot="16200000">
                  <a:off x="2686050" y="4191000"/>
                  <a:ext cx="2457450" cy="895350"/>
                </a:xfrm>
                <a:prstGeom prst="triangl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4" name="二等辺三角形 553">
                  <a:extLst>
                    <a:ext uri="{FF2B5EF4-FFF2-40B4-BE49-F238E27FC236}">
                      <a16:creationId xmlns:a16="http://schemas.microsoft.com/office/drawing/2014/main" id="{14F8BA8E-5EDD-450C-900F-B0B5762FAFCD}"/>
                    </a:ext>
                  </a:extLst>
                </p:cNvPr>
                <p:cNvSpPr/>
                <p:nvPr/>
              </p:nvSpPr>
              <p:spPr>
                <a:xfrm rot="5400000" flipH="1">
                  <a:off x="3625449" y="4191000"/>
                  <a:ext cx="2457450" cy="895350"/>
                </a:xfrm>
                <a:prstGeom prst="triangle">
                  <a:avLst/>
                </a:pr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5" name="フリーフォーム: 図形 554">
                  <a:extLst>
                    <a:ext uri="{FF2B5EF4-FFF2-40B4-BE49-F238E27FC236}">
                      <a16:creationId xmlns:a16="http://schemas.microsoft.com/office/drawing/2014/main" id="{CA22BE5A-0CB7-43D5-867F-B49E629070F1}"/>
                    </a:ext>
                  </a:extLst>
                </p:cNvPr>
                <p:cNvSpPr/>
                <p:nvPr/>
              </p:nvSpPr>
              <p:spPr>
                <a:xfrm>
                  <a:off x="1895648" y="3419474"/>
                  <a:ext cx="2425700" cy="1223965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  <a:gd name="connsiteX0" fmla="*/ 0 w 2406650"/>
                    <a:gd name="connsiteY0" fmla="*/ 1246026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46026 h 1250950"/>
                    <a:gd name="connsiteX0" fmla="*/ 0 w 2425700"/>
                    <a:gd name="connsiteY0" fmla="*/ 1265727 h 1265727"/>
                    <a:gd name="connsiteX1" fmla="*/ 1587500 w 2425700"/>
                    <a:gd name="connsiteY1" fmla="*/ 1250950 h 1265727"/>
                    <a:gd name="connsiteX2" fmla="*/ 2425700 w 2425700"/>
                    <a:gd name="connsiteY2" fmla="*/ 0 h 1265727"/>
                    <a:gd name="connsiteX3" fmla="*/ 0 w 2425700"/>
                    <a:gd name="connsiteY3" fmla="*/ 1265727 h 1265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25700" h="1265727">
                      <a:moveTo>
                        <a:pt x="0" y="1265727"/>
                      </a:moveTo>
                      <a:lnTo>
                        <a:pt x="1587500" y="1250950"/>
                      </a:lnTo>
                      <a:lnTo>
                        <a:pt x="2425700" y="0"/>
                      </a:lnTo>
                      <a:lnTo>
                        <a:pt x="0" y="1265727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6" name="フリーフォーム: 図形 555">
                  <a:extLst>
                    <a:ext uri="{FF2B5EF4-FFF2-40B4-BE49-F238E27FC236}">
                      <a16:creationId xmlns:a16="http://schemas.microsoft.com/office/drawing/2014/main" id="{AB0B4D65-F722-450A-AD05-AE77E391B5CC}"/>
                    </a:ext>
                  </a:extLst>
                </p:cNvPr>
                <p:cNvSpPr/>
                <p:nvPr/>
              </p:nvSpPr>
              <p:spPr>
                <a:xfrm flipH="1">
                  <a:off x="4480211" y="3386882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7" name="フリーフォーム: 図形 556">
                  <a:extLst>
                    <a:ext uri="{FF2B5EF4-FFF2-40B4-BE49-F238E27FC236}">
                      <a16:creationId xmlns:a16="http://schemas.microsoft.com/office/drawing/2014/main" id="{6D3087BB-6A19-48ED-859C-9E8859791353}"/>
                    </a:ext>
                  </a:extLst>
                </p:cNvPr>
                <p:cNvSpPr/>
                <p:nvPr/>
              </p:nvSpPr>
              <p:spPr>
                <a:xfrm flipV="1">
                  <a:off x="1895648" y="2109259"/>
                  <a:ext cx="2425700" cy="1223965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  <a:gd name="connsiteX0" fmla="*/ 0 w 2406650"/>
                    <a:gd name="connsiteY0" fmla="*/ 1246026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46026 h 1250950"/>
                    <a:gd name="connsiteX0" fmla="*/ 0 w 2425700"/>
                    <a:gd name="connsiteY0" fmla="*/ 1265727 h 1265727"/>
                    <a:gd name="connsiteX1" fmla="*/ 1587500 w 2425700"/>
                    <a:gd name="connsiteY1" fmla="*/ 1250950 h 1265727"/>
                    <a:gd name="connsiteX2" fmla="*/ 2425700 w 2425700"/>
                    <a:gd name="connsiteY2" fmla="*/ 0 h 1265727"/>
                    <a:gd name="connsiteX3" fmla="*/ 0 w 2425700"/>
                    <a:gd name="connsiteY3" fmla="*/ 1265727 h 1265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25700" h="1265727">
                      <a:moveTo>
                        <a:pt x="0" y="1265727"/>
                      </a:moveTo>
                      <a:lnTo>
                        <a:pt x="1587500" y="1250950"/>
                      </a:lnTo>
                      <a:lnTo>
                        <a:pt x="2425700" y="0"/>
                      </a:lnTo>
                      <a:lnTo>
                        <a:pt x="0" y="1265727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8" name="フリーフォーム: 図形 557">
                  <a:extLst>
                    <a:ext uri="{FF2B5EF4-FFF2-40B4-BE49-F238E27FC236}">
                      <a16:creationId xmlns:a16="http://schemas.microsoft.com/office/drawing/2014/main" id="{97576200-1154-475C-AE28-D801B79475C8}"/>
                    </a:ext>
                  </a:extLst>
                </p:cNvPr>
                <p:cNvSpPr/>
                <p:nvPr/>
              </p:nvSpPr>
              <p:spPr>
                <a:xfrm flipH="1" flipV="1">
                  <a:off x="4480211" y="2076667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9" name="フリーフォーム: 図形 558">
                  <a:extLst>
                    <a:ext uri="{FF2B5EF4-FFF2-40B4-BE49-F238E27FC236}">
                      <a16:creationId xmlns:a16="http://schemas.microsoft.com/office/drawing/2014/main" id="{CCD60B27-32CB-4FF7-B72D-F9AB7CD0A33F}"/>
                    </a:ext>
                  </a:extLst>
                </p:cNvPr>
                <p:cNvSpPr/>
                <p:nvPr/>
              </p:nvSpPr>
              <p:spPr>
                <a:xfrm flipV="1">
                  <a:off x="4508099" y="84836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0" name="フリーフォーム: 図形 559">
                  <a:extLst>
                    <a:ext uri="{FF2B5EF4-FFF2-40B4-BE49-F238E27FC236}">
                      <a16:creationId xmlns:a16="http://schemas.microsoft.com/office/drawing/2014/main" id="{019FDAAF-F63B-482A-914B-8AC6A0A5E8EF}"/>
                    </a:ext>
                  </a:extLst>
                </p:cNvPr>
                <p:cNvSpPr/>
                <p:nvPr/>
              </p:nvSpPr>
              <p:spPr>
                <a:xfrm flipH="1" flipV="1">
                  <a:off x="1871749" y="84836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1" name="フリーフォーム: 図形 560">
                  <a:extLst>
                    <a:ext uri="{FF2B5EF4-FFF2-40B4-BE49-F238E27FC236}">
                      <a16:creationId xmlns:a16="http://schemas.microsoft.com/office/drawing/2014/main" id="{886E60DD-9D52-4D99-AF26-EDFB3EB0EE91}"/>
                    </a:ext>
                  </a:extLst>
                </p:cNvPr>
                <p:cNvSpPr/>
                <p:nvPr/>
              </p:nvSpPr>
              <p:spPr>
                <a:xfrm>
                  <a:off x="1895648" y="889634"/>
                  <a:ext cx="2425700" cy="1223965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  <a:gd name="connsiteX0" fmla="*/ 0 w 2406650"/>
                    <a:gd name="connsiteY0" fmla="*/ 1246026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46026 h 1250950"/>
                    <a:gd name="connsiteX0" fmla="*/ 0 w 2425700"/>
                    <a:gd name="connsiteY0" fmla="*/ 1265727 h 1265727"/>
                    <a:gd name="connsiteX1" fmla="*/ 1587500 w 2425700"/>
                    <a:gd name="connsiteY1" fmla="*/ 1250950 h 1265727"/>
                    <a:gd name="connsiteX2" fmla="*/ 2425700 w 2425700"/>
                    <a:gd name="connsiteY2" fmla="*/ 0 h 1265727"/>
                    <a:gd name="connsiteX3" fmla="*/ 0 w 2425700"/>
                    <a:gd name="connsiteY3" fmla="*/ 1265727 h 1265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25700" h="1265727">
                      <a:moveTo>
                        <a:pt x="0" y="1265727"/>
                      </a:moveTo>
                      <a:lnTo>
                        <a:pt x="1587500" y="1250950"/>
                      </a:lnTo>
                      <a:lnTo>
                        <a:pt x="2425700" y="0"/>
                      </a:lnTo>
                      <a:lnTo>
                        <a:pt x="0" y="1265727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2" name="フリーフォーム: 図形 561">
                  <a:extLst>
                    <a:ext uri="{FF2B5EF4-FFF2-40B4-BE49-F238E27FC236}">
                      <a16:creationId xmlns:a16="http://schemas.microsoft.com/office/drawing/2014/main" id="{6B1E300D-A14A-4E2B-8262-C5402894F679}"/>
                    </a:ext>
                  </a:extLst>
                </p:cNvPr>
                <p:cNvSpPr/>
                <p:nvPr/>
              </p:nvSpPr>
              <p:spPr>
                <a:xfrm flipH="1">
                  <a:off x="4480211" y="857042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3" name="フリーフォーム: 図形 562">
                  <a:extLst>
                    <a:ext uri="{FF2B5EF4-FFF2-40B4-BE49-F238E27FC236}">
                      <a16:creationId xmlns:a16="http://schemas.microsoft.com/office/drawing/2014/main" id="{C0CA531A-2EB1-4714-862C-3664028DACDA}"/>
                    </a:ext>
                  </a:extLst>
                </p:cNvPr>
                <p:cNvSpPr/>
                <p:nvPr/>
              </p:nvSpPr>
              <p:spPr>
                <a:xfrm>
                  <a:off x="4508099" y="4614178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4" name="フリーフォーム: 図形 563">
                  <a:extLst>
                    <a:ext uri="{FF2B5EF4-FFF2-40B4-BE49-F238E27FC236}">
                      <a16:creationId xmlns:a16="http://schemas.microsoft.com/office/drawing/2014/main" id="{4C859E0A-132A-44BD-9632-33C1031F5D2B}"/>
                    </a:ext>
                  </a:extLst>
                </p:cNvPr>
                <p:cNvSpPr/>
                <p:nvPr/>
              </p:nvSpPr>
              <p:spPr>
                <a:xfrm flipH="1">
                  <a:off x="1871749" y="4614178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65" name="フリーフォーム: 図形 564">
                  <a:extLst>
                    <a:ext uri="{FF2B5EF4-FFF2-40B4-BE49-F238E27FC236}">
                      <a16:creationId xmlns:a16="http://schemas.microsoft.com/office/drawing/2014/main" id="{25AF0365-C17B-48C9-9BB0-3FC4ACD7C831}"/>
                    </a:ext>
                  </a:extLst>
                </p:cNvPr>
                <p:cNvSpPr/>
                <p:nvPr/>
              </p:nvSpPr>
              <p:spPr>
                <a:xfrm flipV="1">
                  <a:off x="1895648" y="4615237"/>
                  <a:ext cx="2425700" cy="1223965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  <a:gd name="connsiteX0" fmla="*/ 0 w 2406650"/>
                    <a:gd name="connsiteY0" fmla="*/ 1246026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46026 h 1250950"/>
                    <a:gd name="connsiteX0" fmla="*/ 0 w 2425700"/>
                    <a:gd name="connsiteY0" fmla="*/ 1265727 h 1265727"/>
                    <a:gd name="connsiteX1" fmla="*/ 1587500 w 2425700"/>
                    <a:gd name="connsiteY1" fmla="*/ 1250950 h 1265727"/>
                    <a:gd name="connsiteX2" fmla="*/ 2425700 w 2425700"/>
                    <a:gd name="connsiteY2" fmla="*/ 0 h 1265727"/>
                    <a:gd name="connsiteX3" fmla="*/ 0 w 2425700"/>
                    <a:gd name="connsiteY3" fmla="*/ 1265727 h 1265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25700" h="1265727">
                      <a:moveTo>
                        <a:pt x="0" y="1265727"/>
                      </a:moveTo>
                      <a:lnTo>
                        <a:pt x="1587500" y="1250950"/>
                      </a:lnTo>
                      <a:lnTo>
                        <a:pt x="2425700" y="0"/>
                      </a:lnTo>
                      <a:lnTo>
                        <a:pt x="0" y="1265727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6" name="フリーフォーム: 図形 565">
                  <a:extLst>
                    <a:ext uri="{FF2B5EF4-FFF2-40B4-BE49-F238E27FC236}">
                      <a16:creationId xmlns:a16="http://schemas.microsoft.com/office/drawing/2014/main" id="{BD22DCDB-C6DF-449F-A557-7E8A3CFB317B}"/>
                    </a:ext>
                  </a:extLst>
                </p:cNvPr>
                <p:cNvSpPr/>
                <p:nvPr/>
              </p:nvSpPr>
              <p:spPr>
                <a:xfrm flipH="1" flipV="1">
                  <a:off x="4480211" y="4582645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7" name="フリーフォーム: 図形 566">
                  <a:extLst>
                    <a:ext uri="{FF2B5EF4-FFF2-40B4-BE49-F238E27FC236}">
                      <a16:creationId xmlns:a16="http://schemas.microsoft.com/office/drawing/2014/main" id="{4F1C1ABE-1103-453A-9F6A-8F53A9EF6261}"/>
                    </a:ext>
                  </a:extLst>
                </p:cNvPr>
                <p:cNvSpPr/>
                <p:nvPr/>
              </p:nvSpPr>
              <p:spPr>
                <a:xfrm flipV="1">
                  <a:off x="1762298" y="823168"/>
                  <a:ext cx="5272699" cy="5067300"/>
                </a:xfrm>
                <a:custGeom>
                  <a:avLst/>
                  <a:gdLst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260636 w 5272699"/>
                    <a:gd name="connsiteY3" fmla="*/ 1116852 h 5067300"/>
                    <a:gd name="connsiteX4" fmla="*/ 967692 w 5272699"/>
                    <a:gd name="connsiteY4" fmla="*/ 66358 h 5067300"/>
                    <a:gd name="connsiteX5" fmla="*/ 2320629 w 5272699"/>
                    <a:gd name="connsiteY5" fmla="*/ 66358 h 5067300"/>
                    <a:gd name="connsiteX6" fmla="*/ 3573709 w 5272699"/>
                    <a:gd name="connsiteY6" fmla="*/ 1202690 h 5067300"/>
                    <a:gd name="connsiteX7" fmla="*/ 2870984 w 5272699"/>
                    <a:gd name="connsiteY7" fmla="*/ 158631 h 5067300"/>
                    <a:gd name="connsiteX8" fmla="*/ 4918359 w 5272699"/>
                    <a:gd name="connsiteY8" fmla="*/ 1202690 h 5067300"/>
                    <a:gd name="connsiteX9" fmla="*/ 354340 w 5272699"/>
                    <a:gd name="connsiteY9" fmla="*/ 1202690 h 5067300"/>
                    <a:gd name="connsiteX10" fmla="*/ 2401715 w 5272699"/>
                    <a:gd name="connsiteY10" fmla="*/ 158631 h 5067300"/>
                    <a:gd name="connsiteX11" fmla="*/ 1698990 w 5272699"/>
                    <a:gd name="connsiteY11" fmla="*/ 1202690 h 5067300"/>
                    <a:gd name="connsiteX12" fmla="*/ 2870984 w 5272699"/>
                    <a:gd name="connsiteY12" fmla="*/ 2375337 h 5067300"/>
                    <a:gd name="connsiteX13" fmla="*/ 3573709 w 5272699"/>
                    <a:gd name="connsiteY13" fmla="*/ 1331278 h 5067300"/>
                    <a:gd name="connsiteX14" fmla="*/ 4918359 w 5272699"/>
                    <a:gd name="connsiteY14" fmla="*/ 1331278 h 5067300"/>
                    <a:gd name="connsiteX15" fmla="*/ 2401715 w 5272699"/>
                    <a:gd name="connsiteY15" fmla="*/ 2375337 h 5067300"/>
                    <a:gd name="connsiteX16" fmla="*/ 354340 w 5272699"/>
                    <a:gd name="connsiteY16" fmla="*/ 1331278 h 5067300"/>
                    <a:gd name="connsiteX17" fmla="*/ 1698990 w 5272699"/>
                    <a:gd name="connsiteY17" fmla="*/ 1331278 h 5067300"/>
                    <a:gd name="connsiteX18" fmla="*/ 2705468 w 5272699"/>
                    <a:gd name="connsiteY18" fmla="*/ 2384147 h 5067300"/>
                    <a:gd name="connsiteX19" fmla="*/ 2705468 w 5272699"/>
                    <a:gd name="connsiteY19" fmla="*/ 149821 h 5067300"/>
                    <a:gd name="connsiteX20" fmla="*/ 3457397 w 5272699"/>
                    <a:gd name="connsiteY20" fmla="*/ 1266984 h 5067300"/>
                    <a:gd name="connsiteX21" fmla="*/ 2567231 w 5272699"/>
                    <a:gd name="connsiteY21" fmla="*/ 2384147 h 5067300"/>
                    <a:gd name="connsiteX22" fmla="*/ 1815302 w 5272699"/>
                    <a:gd name="connsiteY22" fmla="*/ 1266984 h 5067300"/>
                    <a:gd name="connsiteX23" fmla="*/ 2567231 w 5272699"/>
                    <a:gd name="connsiteY23" fmla="*/ 149821 h 5067300"/>
                    <a:gd name="connsiteX24" fmla="*/ 2952070 w 5272699"/>
                    <a:gd name="connsiteY24" fmla="*/ 2467610 h 5067300"/>
                    <a:gd name="connsiteX25" fmla="*/ 5012063 w 5272699"/>
                    <a:gd name="connsiteY25" fmla="*/ 1417116 h 5067300"/>
                    <a:gd name="connsiteX26" fmla="*/ 4305007 w 5272699"/>
                    <a:gd name="connsiteY26" fmla="*/ 2467610 h 5067300"/>
                    <a:gd name="connsiteX27" fmla="*/ 967692 w 5272699"/>
                    <a:gd name="connsiteY27" fmla="*/ 2467610 h 5067300"/>
                    <a:gd name="connsiteX28" fmla="*/ 260636 w 5272699"/>
                    <a:gd name="connsiteY28" fmla="*/ 1417116 h 5067300"/>
                    <a:gd name="connsiteX29" fmla="*/ 2320629 w 5272699"/>
                    <a:gd name="connsiteY29" fmla="*/ 2467610 h 5067300"/>
                    <a:gd name="connsiteX30" fmla="*/ 5012063 w 5272699"/>
                    <a:gd name="connsiteY30" fmla="*/ 3650502 h 5067300"/>
                    <a:gd name="connsiteX31" fmla="*/ 2952070 w 5272699"/>
                    <a:gd name="connsiteY31" fmla="*/ 2600008 h 5067300"/>
                    <a:gd name="connsiteX32" fmla="*/ 4305007 w 5272699"/>
                    <a:gd name="connsiteY32" fmla="*/ 2600008 h 5067300"/>
                    <a:gd name="connsiteX33" fmla="*/ 260636 w 5272699"/>
                    <a:gd name="connsiteY33" fmla="*/ 3650502 h 5067300"/>
                    <a:gd name="connsiteX34" fmla="*/ 967692 w 5272699"/>
                    <a:gd name="connsiteY34" fmla="*/ 2600008 h 5067300"/>
                    <a:gd name="connsiteX35" fmla="*/ 2320629 w 5272699"/>
                    <a:gd name="connsiteY35" fmla="*/ 2600008 h 5067300"/>
                    <a:gd name="connsiteX36" fmla="*/ 5204299 w 5272699"/>
                    <a:gd name="connsiteY36" fmla="*/ 3699010 h 5067300"/>
                    <a:gd name="connsiteX37" fmla="*/ 4419930 w 5272699"/>
                    <a:gd name="connsiteY37" fmla="*/ 2533650 h 5067300"/>
                    <a:gd name="connsiteX38" fmla="*/ 4420144 w 5272699"/>
                    <a:gd name="connsiteY38" fmla="*/ 2533650 h 5067300"/>
                    <a:gd name="connsiteX39" fmla="*/ 5204299 w 5272699"/>
                    <a:gd name="connsiteY39" fmla="*/ 1368608 h 5067300"/>
                    <a:gd name="connsiteX40" fmla="*/ 5204299 w 5272699"/>
                    <a:gd name="connsiteY40" fmla="*/ 2533650 h 5067300"/>
                    <a:gd name="connsiteX41" fmla="*/ 68400 w 5272699"/>
                    <a:gd name="connsiteY41" fmla="*/ 3699010 h 5067300"/>
                    <a:gd name="connsiteX42" fmla="*/ 68400 w 5272699"/>
                    <a:gd name="connsiteY42" fmla="*/ 2533650 h 5067300"/>
                    <a:gd name="connsiteX43" fmla="*/ 68400 w 5272699"/>
                    <a:gd name="connsiteY43" fmla="*/ 1368608 h 5067300"/>
                    <a:gd name="connsiteX44" fmla="*/ 852555 w 5272699"/>
                    <a:gd name="connsiteY44" fmla="*/ 2533650 h 5067300"/>
                    <a:gd name="connsiteX45" fmla="*/ 852769 w 5272699"/>
                    <a:gd name="connsiteY45" fmla="*/ 2533650 h 5067300"/>
                    <a:gd name="connsiteX46" fmla="*/ 3573709 w 5272699"/>
                    <a:gd name="connsiteY46" fmla="*/ 3736340 h 5067300"/>
                    <a:gd name="connsiteX47" fmla="*/ 2870984 w 5272699"/>
                    <a:gd name="connsiteY47" fmla="*/ 2692281 h 5067300"/>
                    <a:gd name="connsiteX48" fmla="*/ 4918359 w 5272699"/>
                    <a:gd name="connsiteY48" fmla="*/ 3736340 h 5067300"/>
                    <a:gd name="connsiteX49" fmla="*/ 354340 w 5272699"/>
                    <a:gd name="connsiteY49" fmla="*/ 3736340 h 5067300"/>
                    <a:gd name="connsiteX50" fmla="*/ 2401715 w 5272699"/>
                    <a:gd name="connsiteY50" fmla="*/ 2692281 h 5067300"/>
                    <a:gd name="connsiteX51" fmla="*/ 1698990 w 5272699"/>
                    <a:gd name="connsiteY51" fmla="*/ 3736340 h 5067300"/>
                    <a:gd name="connsiteX52" fmla="*/ 2870984 w 5272699"/>
                    <a:gd name="connsiteY52" fmla="*/ 4908987 h 5067300"/>
                    <a:gd name="connsiteX53" fmla="*/ 3573709 w 5272699"/>
                    <a:gd name="connsiteY53" fmla="*/ 3864928 h 5067300"/>
                    <a:gd name="connsiteX54" fmla="*/ 4918359 w 5272699"/>
                    <a:gd name="connsiteY54" fmla="*/ 3864928 h 5067300"/>
                    <a:gd name="connsiteX55" fmla="*/ 2401715 w 5272699"/>
                    <a:gd name="connsiteY55" fmla="*/ 4908987 h 5067300"/>
                    <a:gd name="connsiteX56" fmla="*/ 354340 w 5272699"/>
                    <a:gd name="connsiteY56" fmla="*/ 3864928 h 5067300"/>
                    <a:gd name="connsiteX57" fmla="*/ 1698990 w 5272699"/>
                    <a:gd name="connsiteY57" fmla="*/ 3864928 h 5067300"/>
                    <a:gd name="connsiteX58" fmla="*/ 2705468 w 5272699"/>
                    <a:gd name="connsiteY58" fmla="*/ 4917797 h 5067300"/>
                    <a:gd name="connsiteX59" fmla="*/ 2705468 w 5272699"/>
                    <a:gd name="connsiteY59" fmla="*/ 2683471 h 5067300"/>
                    <a:gd name="connsiteX60" fmla="*/ 3457397 w 5272699"/>
                    <a:gd name="connsiteY60" fmla="*/ 3800634 h 5067300"/>
                    <a:gd name="connsiteX61" fmla="*/ 2567231 w 5272699"/>
                    <a:gd name="connsiteY61" fmla="*/ 4917797 h 5067300"/>
                    <a:gd name="connsiteX62" fmla="*/ 1815302 w 5272699"/>
                    <a:gd name="connsiteY62" fmla="*/ 3800634 h 5067300"/>
                    <a:gd name="connsiteX63" fmla="*/ 2567231 w 5272699"/>
                    <a:gd name="connsiteY63" fmla="*/ 2683471 h 5067300"/>
                    <a:gd name="connsiteX64" fmla="*/ 2952070 w 5272699"/>
                    <a:gd name="connsiteY64" fmla="*/ 5001260 h 5067300"/>
                    <a:gd name="connsiteX65" fmla="*/ 5012063 w 5272699"/>
                    <a:gd name="connsiteY65" fmla="*/ 3950766 h 5067300"/>
                    <a:gd name="connsiteX66" fmla="*/ 4305007 w 5272699"/>
                    <a:gd name="connsiteY66" fmla="*/ 5001260 h 5067300"/>
                    <a:gd name="connsiteX67" fmla="*/ 967692 w 5272699"/>
                    <a:gd name="connsiteY67" fmla="*/ 5001260 h 5067300"/>
                    <a:gd name="connsiteX68" fmla="*/ 260636 w 5272699"/>
                    <a:gd name="connsiteY68" fmla="*/ 3950766 h 5067300"/>
                    <a:gd name="connsiteX69" fmla="*/ 2320629 w 5272699"/>
                    <a:gd name="connsiteY69" fmla="*/ 5001260 h 5067300"/>
                    <a:gd name="connsiteX70" fmla="*/ 0 w 5272699"/>
                    <a:gd name="connsiteY70" fmla="*/ 5067300 h 5067300"/>
                    <a:gd name="connsiteX71" fmla="*/ 68400 w 5272699"/>
                    <a:gd name="connsiteY71" fmla="*/ 5067300 h 5067300"/>
                    <a:gd name="connsiteX72" fmla="*/ 68400 w 5272699"/>
                    <a:gd name="connsiteY72" fmla="*/ 3902258 h 5067300"/>
                    <a:gd name="connsiteX73" fmla="*/ 852555 w 5272699"/>
                    <a:gd name="connsiteY73" fmla="*/ 5067300 h 5067300"/>
                    <a:gd name="connsiteX74" fmla="*/ 4420144 w 5272699"/>
                    <a:gd name="connsiteY74" fmla="*/ 5067300 h 5067300"/>
                    <a:gd name="connsiteX75" fmla="*/ 5204299 w 5272699"/>
                    <a:gd name="connsiteY75" fmla="*/ 3902258 h 5067300"/>
                    <a:gd name="connsiteX76" fmla="*/ 5204299 w 5272699"/>
                    <a:gd name="connsiteY76" fmla="*/ 5067300 h 5067300"/>
                    <a:gd name="connsiteX77" fmla="*/ 5272699 w 5272699"/>
                    <a:gd name="connsiteY77" fmla="*/ 5067300 h 5067300"/>
                    <a:gd name="connsiteX78" fmla="*/ 5272699 w 5272699"/>
                    <a:gd name="connsiteY78" fmla="*/ 3800634 h 5067300"/>
                    <a:gd name="connsiteX79" fmla="*/ 5272699 w 5272699"/>
                    <a:gd name="connsiteY79" fmla="*/ 2533650 h 5067300"/>
                    <a:gd name="connsiteX80" fmla="*/ 5272699 w 5272699"/>
                    <a:gd name="connsiteY80" fmla="*/ 1266984 h 5067300"/>
                    <a:gd name="connsiteX81" fmla="*/ 5272699 w 5272699"/>
                    <a:gd name="connsiteY81" fmla="*/ 0 h 5067300"/>
                    <a:gd name="connsiteX82" fmla="*/ 5204299 w 5272699"/>
                    <a:gd name="connsiteY82" fmla="*/ 0 h 5067300"/>
                    <a:gd name="connsiteX83" fmla="*/ 5204299 w 5272699"/>
                    <a:gd name="connsiteY83" fmla="*/ 1165360 h 5067300"/>
                    <a:gd name="connsiteX84" fmla="*/ 4419930 w 5272699"/>
                    <a:gd name="connsiteY84" fmla="*/ 0 h 5067300"/>
                    <a:gd name="connsiteX85" fmla="*/ 852769 w 5272699"/>
                    <a:gd name="connsiteY85" fmla="*/ 0 h 5067300"/>
                    <a:gd name="connsiteX86" fmla="*/ 68400 w 5272699"/>
                    <a:gd name="connsiteY86" fmla="*/ 1165360 h 5067300"/>
                    <a:gd name="connsiteX87" fmla="*/ 68400 w 5272699"/>
                    <a:gd name="connsiteY87" fmla="*/ 0 h 5067300"/>
                    <a:gd name="connsiteX88" fmla="*/ 0 w 5272699"/>
                    <a:gd name="connsiteY88" fmla="*/ 0 h 5067300"/>
                    <a:gd name="connsiteX89" fmla="*/ 0 w 5272699"/>
                    <a:gd name="connsiteY89" fmla="*/ 1266984 h 5067300"/>
                    <a:gd name="connsiteX90" fmla="*/ 0 w 5272699"/>
                    <a:gd name="connsiteY90" fmla="*/ 2533650 h 5067300"/>
                    <a:gd name="connsiteX91" fmla="*/ 0 w 5272699"/>
                    <a:gd name="connsiteY91" fmla="*/ 3800634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2533650 h 5067300"/>
                    <a:gd name="connsiteX53" fmla="*/ 5204299 w 5272699"/>
                    <a:gd name="connsiteY53" fmla="*/ 3699010 h 5067300"/>
                    <a:gd name="connsiteX54" fmla="*/ 68400 w 5272699"/>
                    <a:gd name="connsiteY54" fmla="*/ 3699010 h 5067300"/>
                    <a:gd name="connsiteX55" fmla="*/ 68400 w 5272699"/>
                    <a:gd name="connsiteY55" fmla="*/ 1368608 h 5067300"/>
                    <a:gd name="connsiteX56" fmla="*/ 852555 w 5272699"/>
                    <a:gd name="connsiteY56" fmla="*/ 2533650 h 5067300"/>
                    <a:gd name="connsiteX57" fmla="*/ 852769 w 5272699"/>
                    <a:gd name="connsiteY57" fmla="*/ 2533650 h 5067300"/>
                    <a:gd name="connsiteX58" fmla="*/ 68400 w 5272699"/>
                    <a:gd name="connsiteY58" fmla="*/ 3699010 h 5067300"/>
                    <a:gd name="connsiteX59" fmla="*/ 3573709 w 5272699"/>
                    <a:gd name="connsiteY59" fmla="*/ 3736340 h 5067300"/>
                    <a:gd name="connsiteX60" fmla="*/ 2870984 w 5272699"/>
                    <a:gd name="connsiteY60" fmla="*/ 2692281 h 5067300"/>
                    <a:gd name="connsiteX61" fmla="*/ 4918359 w 5272699"/>
                    <a:gd name="connsiteY61" fmla="*/ 3736340 h 5067300"/>
                    <a:gd name="connsiteX62" fmla="*/ 3573709 w 5272699"/>
                    <a:gd name="connsiteY62" fmla="*/ 3736340 h 5067300"/>
                    <a:gd name="connsiteX63" fmla="*/ 354340 w 5272699"/>
                    <a:gd name="connsiteY63" fmla="*/ 3736340 h 5067300"/>
                    <a:gd name="connsiteX64" fmla="*/ 2401715 w 5272699"/>
                    <a:gd name="connsiteY64" fmla="*/ 2692281 h 5067300"/>
                    <a:gd name="connsiteX65" fmla="*/ 1698990 w 5272699"/>
                    <a:gd name="connsiteY65" fmla="*/ 3736340 h 5067300"/>
                    <a:gd name="connsiteX66" fmla="*/ 354340 w 5272699"/>
                    <a:gd name="connsiteY66" fmla="*/ 3736340 h 5067300"/>
                    <a:gd name="connsiteX67" fmla="*/ 2870984 w 5272699"/>
                    <a:gd name="connsiteY67" fmla="*/ 4908987 h 5067300"/>
                    <a:gd name="connsiteX68" fmla="*/ 3573709 w 5272699"/>
                    <a:gd name="connsiteY68" fmla="*/ 3864928 h 5067300"/>
                    <a:gd name="connsiteX69" fmla="*/ 4918359 w 5272699"/>
                    <a:gd name="connsiteY69" fmla="*/ 3864928 h 5067300"/>
                    <a:gd name="connsiteX70" fmla="*/ 2870984 w 5272699"/>
                    <a:gd name="connsiteY70" fmla="*/ 4908987 h 5067300"/>
                    <a:gd name="connsiteX71" fmla="*/ 2401715 w 5272699"/>
                    <a:gd name="connsiteY71" fmla="*/ 4908987 h 5067300"/>
                    <a:gd name="connsiteX72" fmla="*/ 354340 w 5272699"/>
                    <a:gd name="connsiteY72" fmla="*/ 3864928 h 5067300"/>
                    <a:gd name="connsiteX73" fmla="*/ 1698990 w 5272699"/>
                    <a:gd name="connsiteY73" fmla="*/ 3864928 h 5067300"/>
                    <a:gd name="connsiteX74" fmla="*/ 2401715 w 5272699"/>
                    <a:gd name="connsiteY74" fmla="*/ 4908987 h 5067300"/>
                    <a:gd name="connsiteX75" fmla="*/ 2705468 w 5272699"/>
                    <a:gd name="connsiteY75" fmla="*/ 4917797 h 5067300"/>
                    <a:gd name="connsiteX76" fmla="*/ 2705468 w 5272699"/>
                    <a:gd name="connsiteY76" fmla="*/ 2683471 h 5067300"/>
                    <a:gd name="connsiteX77" fmla="*/ 3457397 w 5272699"/>
                    <a:gd name="connsiteY77" fmla="*/ 3800634 h 5067300"/>
                    <a:gd name="connsiteX78" fmla="*/ 2705468 w 5272699"/>
                    <a:gd name="connsiteY78" fmla="*/ 4917797 h 5067300"/>
                    <a:gd name="connsiteX79" fmla="*/ 2567231 w 5272699"/>
                    <a:gd name="connsiteY79" fmla="*/ 4917797 h 5067300"/>
                    <a:gd name="connsiteX80" fmla="*/ 1815302 w 5272699"/>
                    <a:gd name="connsiteY80" fmla="*/ 3800634 h 5067300"/>
                    <a:gd name="connsiteX81" fmla="*/ 2567231 w 5272699"/>
                    <a:gd name="connsiteY81" fmla="*/ 2683471 h 5067300"/>
                    <a:gd name="connsiteX82" fmla="*/ 2567231 w 5272699"/>
                    <a:gd name="connsiteY82" fmla="*/ 4917797 h 5067300"/>
                    <a:gd name="connsiteX83" fmla="*/ 2952070 w 5272699"/>
                    <a:gd name="connsiteY83" fmla="*/ 5001260 h 5067300"/>
                    <a:gd name="connsiteX84" fmla="*/ 5012063 w 5272699"/>
                    <a:gd name="connsiteY84" fmla="*/ 3950766 h 5067300"/>
                    <a:gd name="connsiteX85" fmla="*/ 4305007 w 5272699"/>
                    <a:gd name="connsiteY85" fmla="*/ 5001260 h 5067300"/>
                    <a:gd name="connsiteX86" fmla="*/ 2952070 w 5272699"/>
                    <a:gd name="connsiteY86" fmla="*/ 5001260 h 5067300"/>
                    <a:gd name="connsiteX87" fmla="*/ 967692 w 5272699"/>
                    <a:gd name="connsiteY87" fmla="*/ 5001260 h 5067300"/>
                    <a:gd name="connsiteX88" fmla="*/ 260636 w 5272699"/>
                    <a:gd name="connsiteY88" fmla="*/ 3950766 h 5067300"/>
                    <a:gd name="connsiteX89" fmla="*/ 2320629 w 5272699"/>
                    <a:gd name="connsiteY89" fmla="*/ 5001260 h 5067300"/>
                    <a:gd name="connsiteX90" fmla="*/ 967692 w 5272699"/>
                    <a:gd name="connsiteY90" fmla="*/ 5001260 h 5067300"/>
                    <a:gd name="connsiteX91" fmla="*/ 0 w 5272699"/>
                    <a:gd name="connsiteY91" fmla="*/ 5067300 h 5067300"/>
                    <a:gd name="connsiteX92" fmla="*/ 68400 w 5272699"/>
                    <a:gd name="connsiteY92" fmla="*/ 5067300 h 5067300"/>
                    <a:gd name="connsiteX93" fmla="*/ 68400 w 5272699"/>
                    <a:gd name="connsiteY93" fmla="*/ 3902258 h 5067300"/>
                    <a:gd name="connsiteX94" fmla="*/ 852555 w 5272699"/>
                    <a:gd name="connsiteY94" fmla="*/ 5067300 h 5067300"/>
                    <a:gd name="connsiteX95" fmla="*/ 4420144 w 5272699"/>
                    <a:gd name="connsiteY95" fmla="*/ 5067300 h 5067300"/>
                    <a:gd name="connsiteX96" fmla="*/ 5204299 w 5272699"/>
                    <a:gd name="connsiteY96" fmla="*/ 3902258 h 5067300"/>
                    <a:gd name="connsiteX97" fmla="*/ 5204299 w 5272699"/>
                    <a:gd name="connsiteY97" fmla="*/ 5067300 h 5067300"/>
                    <a:gd name="connsiteX98" fmla="*/ 5272699 w 5272699"/>
                    <a:gd name="connsiteY98" fmla="*/ 5067300 h 5067300"/>
                    <a:gd name="connsiteX99" fmla="*/ 5272699 w 5272699"/>
                    <a:gd name="connsiteY99" fmla="*/ 3800634 h 5067300"/>
                    <a:gd name="connsiteX100" fmla="*/ 5272699 w 5272699"/>
                    <a:gd name="connsiteY100" fmla="*/ 2533650 h 5067300"/>
                    <a:gd name="connsiteX101" fmla="*/ 5272699 w 5272699"/>
                    <a:gd name="connsiteY101" fmla="*/ 1266984 h 5067300"/>
                    <a:gd name="connsiteX102" fmla="*/ 5272699 w 5272699"/>
                    <a:gd name="connsiteY102" fmla="*/ 0 h 5067300"/>
                    <a:gd name="connsiteX103" fmla="*/ 5204299 w 5272699"/>
                    <a:gd name="connsiteY103" fmla="*/ 0 h 5067300"/>
                    <a:gd name="connsiteX104" fmla="*/ 5204299 w 5272699"/>
                    <a:gd name="connsiteY104" fmla="*/ 1165360 h 5067300"/>
                    <a:gd name="connsiteX105" fmla="*/ 4419930 w 5272699"/>
                    <a:gd name="connsiteY105" fmla="*/ 0 h 5067300"/>
                    <a:gd name="connsiteX106" fmla="*/ 852769 w 5272699"/>
                    <a:gd name="connsiteY106" fmla="*/ 0 h 5067300"/>
                    <a:gd name="connsiteX107" fmla="*/ 68400 w 5272699"/>
                    <a:gd name="connsiteY107" fmla="*/ 1165360 h 5067300"/>
                    <a:gd name="connsiteX108" fmla="*/ 68400 w 5272699"/>
                    <a:gd name="connsiteY108" fmla="*/ 0 h 5067300"/>
                    <a:gd name="connsiteX109" fmla="*/ 0 w 5272699"/>
                    <a:gd name="connsiteY109" fmla="*/ 0 h 5067300"/>
                    <a:gd name="connsiteX110" fmla="*/ 0 w 5272699"/>
                    <a:gd name="connsiteY110" fmla="*/ 1266984 h 5067300"/>
                    <a:gd name="connsiteX111" fmla="*/ 0 w 5272699"/>
                    <a:gd name="connsiteY111" fmla="*/ 2533650 h 5067300"/>
                    <a:gd name="connsiteX112" fmla="*/ 0 w 5272699"/>
                    <a:gd name="connsiteY112" fmla="*/ 3800634 h 5067300"/>
                    <a:gd name="connsiteX113" fmla="*/ 0 w 5272699"/>
                    <a:gd name="connsiteY113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2533650 h 5067300"/>
                    <a:gd name="connsiteX53" fmla="*/ 5204299 w 5272699"/>
                    <a:gd name="connsiteY53" fmla="*/ 3699010 h 5067300"/>
                    <a:gd name="connsiteX54" fmla="*/ 68400 w 5272699"/>
                    <a:gd name="connsiteY54" fmla="*/ 3699010 h 5067300"/>
                    <a:gd name="connsiteX55" fmla="*/ 68400 w 5272699"/>
                    <a:gd name="connsiteY55" fmla="*/ 1368608 h 5067300"/>
                    <a:gd name="connsiteX56" fmla="*/ 852555 w 5272699"/>
                    <a:gd name="connsiteY56" fmla="*/ 2533650 h 5067300"/>
                    <a:gd name="connsiteX57" fmla="*/ 852769 w 5272699"/>
                    <a:gd name="connsiteY57" fmla="*/ 2533650 h 5067300"/>
                    <a:gd name="connsiteX58" fmla="*/ 68400 w 5272699"/>
                    <a:gd name="connsiteY58" fmla="*/ 3699010 h 5067300"/>
                    <a:gd name="connsiteX59" fmla="*/ 3573709 w 5272699"/>
                    <a:gd name="connsiteY59" fmla="*/ 3736340 h 5067300"/>
                    <a:gd name="connsiteX60" fmla="*/ 2870984 w 5272699"/>
                    <a:gd name="connsiteY60" fmla="*/ 2692281 h 5067300"/>
                    <a:gd name="connsiteX61" fmla="*/ 4918359 w 5272699"/>
                    <a:gd name="connsiteY61" fmla="*/ 3736340 h 5067300"/>
                    <a:gd name="connsiteX62" fmla="*/ 3573709 w 5272699"/>
                    <a:gd name="connsiteY62" fmla="*/ 3736340 h 5067300"/>
                    <a:gd name="connsiteX63" fmla="*/ 354340 w 5272699"/>
                    <a:gd name="connsiteY63" fmla="*/ 3736340 h 5067300"/>
                    <a:gd name="connsiteX64" fmla="*/ 2401715 w 5272699"/>
                    <a:gd name="connsiteY64" fmla="*/ 2692281 h 5067300"/>
                    <a:gd name="connsiteX65" fmla="*/ 1698990 w 5272699"/>
                    <a:gd name="connsiteY65" fmla="*/ 3736340 h 5067300"/>
                    <a:gd name="connsiteX66" fmla="*/ 354340 w 5272699"/>
                    <a:gd name="connsiteY66" fmla="*/ 3736340 h 5067300"/>
                    <a:gd name="connsiteX67" fmla="*/ 2870984 w 5272699"/>
                    <a:gd name="connsiteY67" fmla="*/ 4908987 h 5067300"/>
                    <a:gd name="connsiteX68" fmla="*/ 3573709 w 5272699"/>
                    <a:gd name="connsiteY68" fmla="*/ 3864928 h 5067300"/>
                    <a:gd name="connsiteX69" fmla="*/ 4918359 w 5272699"/>
                    <a:gd name="connsiteY69" fmla="*/ 3864928 h 5067300"/>
                    <a:gd name="connsiteX70" fmla="*/ 2870984 w 5272699"/>
                    <a:gd name="connsiteY70" fmla="*/ 4908987 h 5067300"/>
                    <a:gd name="connsiteX71" fmla="*/ 2401715 w 5272699"/>
                    <a:gd name="connsiteY71" fmla="*/ 4908987 h 5067300"/>
                    <a:gd name="connsiteX72" fmla="*/ 354340 w 5272699"/>
                    <a:gd name="connsiteY72" fmla="*/ 3864928 h 5067300"/>
                    <a:gd name="connsiteX73" fmla="*/ 1698990 w 5272699"/>
                    <a:gd name="connsiteY73" fmla="*/ 3864928 h 5067300"/>
                    <a:gd name="connsiteX74" fmla="*/ 2401715 w 5272699"/>
                    <a:gd name="connsiteY74" fmla="*/ 4908987 h 5067300"/>
                    <a:gd name="connsiteX75" fmla="*/ 2705468 w 5272699"/>
                    <a:gd name="connsiteY75" fmla="*/ 4917797 h 5067300"/>
                    <a:gd name="connsiteX76" fmla="*/ 2705468 w 5272699"/>
                    <a:gd name="connsiteY76" fmla="*/ 2683471 h 5067300"/>
                    <a:gd name="connsiteX77" fmla="*/ 3457397 w 5272699"/>
                    <a:gd name="connsiteY77" fmla="*/ 3800634 h 5067300"/>
                    <a:gd name="connsiteX78" fmla="*/ 2705468 w 5272699"/>
                    <a:gd name="connsiteY78" fmla="*/ 4917797 h 5067300"/>
                    <a:gd name="connsiteX79" fmla="*/ 2567231 w 5272699"/>
                    <a:gd name="connsiteY79" fmla="*/ 4917797 h 5067300"/>
                    <a:gd name="connsiteX80" fmla="*/ 1815302 w 5272699"/>
                    <a:gd name="connsiteY80" fmla="*/ 3800634 h 5067300"/>
                    <a:gd name="connsiteX81" fmla="*/ 2567231 w 5272699"/>
                    <a:gd name="connsiteY81" fmla="*/ 2683471 h 5067300"/>
                    <a:gd name="connsiteX82" fmla="*/ 2567231 w 5272699"/>
                    <a:gd name="connsiteY82" fmla="*/ 4917797 h 5067300"/>
                    <a:gd name="connsiteX83" fmla="*/ 2952070 w 5272699"/>
                    <a:gd name="connsiteY83" fmla="*/ 5001260 h 5067300"/>
                    <a:gd name="connsiteX84" fmla="*/ 5012063 w 5272699"/>
                    <a:gd name="connsiteY84" fmla="*/ 3950766 h 5067300"/>
                    <a:gd name="connsiteX85" fmla="*/ 4305007 w 5272699"/>
                    <a:gd name="connsiteY85" fmla="*/ 5001260 h 5067300"/>
                    <a:gd name="connsiteX86" fmla="*/ 2952070 w 5272699"/>
                    <a:gd name="connsiteY86" fmla="*/ 5001260 h 5067300"/>
                    <a:gd name="connsiteX87" fmla="*/ 967692 w 5272699"/>
                    <a:gd name="connsiteY87" fmla="*/ 5001260 h 5067300"/>
                    <a:gd name="connsiteX88" fmla="*/ 260636 w 5272699"/>
                    <a:gd name="connsiteY88" fmla="*/ 3950766 h 5067300"/>
                    <a:gd name="connsiteX89" fmla="*/ 2320629 w 5272699"/>
                    <a:gd name="connsiteY89" fmla="*/ 5001260 h 5067300"/>
                    <a:gd name="connsiteX90" fmla="*/ 967692 w 5272699"/>
                    <a:gd name="connsiteY90" fmla="*/ 5001260 h 5067300"/>
                    <a:gd name="connsiteX91" fmla="*/ 0 w 5272699"/>
                    <a:gd name="connsiteY91" fmla="*/ 5067300 h 5067300"/>
                    <a:gd name="connsiteX92" fmla="*/ 68400 w 5272699"/>
                    <a:gd name="connsiteY92" fmla="*/ 5067300 h 5067300"/>
                    <a:gd name="connsiteX93" fmla="*/ 68400 w 5272699"/>
                    <a:gd name="connsiteY93" fmla="*/ 3902258 h 5067300"/>
                    <a:gd name="connsiteX94" fmla="*/ 852555 w 5272699"/>
                    <a:gd name="connsiteY94" fmla="*/ 5067300 h 5067300"/>
                    <a:gd name="connsiteX95" fmla="*/ 4420144 w 5272699"/>
                    <a:gd name="connsiteY95" fmla="*/ 5067300 h 5067300"/>
                    <a:gd name="connsiteX96" fmla="*/ 5204299 w 5272699"/>
                    <a:gd name="connsiteY96" fmla="*/ 3902258 h 5067300"/>
                    <a:gd name="connsiteX97" fmla="*/ 5204299 w 5272699"/>
                    <a:gd name="connsiteY97" fmla="*/ 5067300 h 5067300"/>
                    <a:gd name="connsiteX98" fmla="*/ 5272699 w 5272699"/>
                    <a:gd name="connsiteY98" fmla="*/ 5067300 h 5067300"/>
                    <a:gd name="connsiteX99" fmla="*/ 5272699 w 5272699"/>
                    <a:gd name="connsiteY99" fmla="*/ 3800634 h 5067300"/>
                    <a:gd name="connsiteX100" fmla="*/ 5272699 w 5272699"/>
                    <a:gd name="connsiteY100" fmla="*/ 2533650 h 5067300"/>
                    <a:gd name="connsiteX101" fmla="*/ 5272699 w 5272699"/>
                    <a:gd name="connsiteY101" fmla="*/ 1266984 h 5067300"/>
                    <a:gd name="connsiteX102" fmla="*/ 5272699 w 5272699"/>
                    <a:gd name="connsiteY102" fmla="*/ 0 h 5067300"/>
                    <a:gd name="connsiteX103" fmla="*/ 5204299 w 5272699"/>
                    <a:gd name="connsiteY103" fmla="*/ 0 h 5067300"/>
                    <a:gd name="connsiteX104" fmla="*/ 5204299 w 5272699"/>
                    <a:gd name="connsiteY104" fmla="*/ 1165360 h 5067300"/>
                    <a:gd name="connsiteX105" fmla="*/ 4419930 w 5272699"/>
                    <a:gd name="connsiteY105" fmla="*/ 0 h 5067300"/>
                    <a:gd name="connsiteX106" fmla="*/ 852769 w 5272699"/>
                    <a:gd name="connsiteY106" fmla="*/ 0 h 5067300"/>
                    <a:gd name="connsiteX107" fmla="*/ 68400 w 5272699"/>
                    <a:gd name="connsiteY107" fmla="*/ 1165360 h 5067300"/>
                    <a:gd name="connsiteX108" fmla="*/ 68400 w 5272699"/>
                    <a:gd name="connsiteY108" fmla="*/ 0 h 5067300"/>
                    <a:gd name="connsiteX109" fmla="*/ 0 w 5272699"/>
                    <a:gd name="connsiteY109" fmla="*/ 0 h 5067300"/>
                    <a:gd name="connsiteX110" fmla="*/ 0 w 5272699"/>
                    <a:gd name="connsiteY110" fmla="*/ 1266984 h 5067300"/>
                    <a:gd name="connsiteX111" fmla="*/ 0 w 5272699"/>
                    <a:gd name="connsiteY111" fmla="*/ 3800634 h 5067300"/>
                    <a:gd name="connsiteX112" fmla="*/ 0 w 5272699"/>
                    <a:gd name="connsiteY112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2533650 h 5067300"/>
                    <a:gd name="connsiteX53" fmla="*/ 5204299 w 5272699"/>
                    <a:gd name="connsiteY53" fmla="*/ 3699010 h 5067300"/>
                    <a:gd name="connsiteX54" fmla="*/ 68400 w 5272699"/>
                    <a:gd name="connsiteY54" fmla="*/ 3699010 h 5067300"/>
                    <a:gd name="connsiteX55" fmla="*/ 68400 w 5272699"/>
                    <a:gd name="connsiteY55" fmla="*/ 1368608 h 5067300"/>
                    <a:gd name="connsiteX56" fmla="*/ 852555 w 5272699"/>
                    <a:gd name="connsiteY56" fmla="*/ 2533650 h 5067300"/>
                    <a:gd name="connsiteX57" fmla="*/ 852769 w 5272699"/>
                    <a:gd name="connsiteY57" fmla="*/ 2533650 h 5067300"/>
                    <a:gd name="connsiteX58" fmla="*/ 68400 w 5272699"/>
                    <a:gd name="connsiteY58" fmla="*/ 3699010 h 5067300"/>
                    <a:gd name="connsiteX59" fmla="*/ 3573709 w 5272699"/>
                    <a:gd name="connsiteY59" fmla="*/ 3736340 h 5067300"/>
                    <a:gd name="connsiteX60" fmla="*/ 2870984 w 5272699"/>
                    <a:gd name="connsiteY60" fmla="*/ 2692281 h 5067300"/>
                    <a:gd name="connsiteX61" fmla="*/ 4918359 w 5272699"/>
                    <a:gd name="connsiteY61" fmla="*/ 3736340 h 5067300"/>
                    <a:gd name="connsiteX62" fmla="*/ 3573709 w 5272699"/>
                    <a:gd name="connsiteY62" fmla="*/ 3736340 h 5067300"/>
                    <a:gd name="connsiteX63" fmla="*/ 354340 w 5272699"/>
                    <a:gd name="connsiteY63" fmla="*/ 3736340 h 5067300"/>
                    <a:gd name="connsiteX64" fmla="*/ 2401715 w 5272699"/>
                    <a:gd name="connsiteY64" fmla="*/ 2692281 h 5067300"/>
                    <a:gd name="connsiteX65" fmla="*/ 1698990 w 5272699"/>
                    <a:gd name="connsiteY65" fmla="*/ 3736340 h 5067300"/>
                    <a:gd name="connsiteX66" fmla="*/ 354340 w 5272699"/>
                    <a:gd name="connsiteY66" fmla="*/ 3736340 h 5067300"/>
                    <a:gd name="connsiteX67" fmla="*/ 2870984 w 5272699"/>
                    <a:gd name="connsiteY67" fmla="*/ 4908987 h 5067300"/>
                    <a:gd name="connsiteX68" fmla="*/ 3573709 w 5272699"/>
                    <a:gd name="connsiteY68" fmla="*/ 3864928 h 5067300"/>
                    <a:gd name="connsiteX69" fmla="*/ 4918359 w 5272699"/>
                    <a:gd name="connsiteY69" fmla="*/ 3864928 h 5067300"/>
                    <a:gd name="connsiteX70" fmla="*/ 2870984 w 5272699"/>
                    <a:gd name="connsiteY70" fmla="*/ 4908987 h 5067300"/>
                    <a:gd name="connsiteX71" fmla="*/ 2401715 w 5272699"/>
                    <a:gd name="connsiteY71" fmla="*/ 4908987 h 5067300"/>
                    <a:gd name="connsiteX72" fmla="*/ 354340 w 5272699"/>
                    <a:gd name="connsiteY72" fmla="*/ 3864928 h 5067300"/>
                    <a:gd name="connsiteX73" fmla="*/ 1698990 w 5272699"/>
                    <a:gd name="connsiteY73" fmla="*/ 3864928 h 5067300"/>
                    <a:gd name="connsiteX74" fmla="*/ 2401715 w 5272699"/>
                    <a:gd name="connsiteY74" fmla="*/ 4908987 h 5067300"/>
                    <a:gd name="connsiteX75" fmla="*/ 2705468 w 5272699"/>
                    <a:gd name="connsiteY75" fmla="*/ 4917797 h 5067300"/>
                    <a:gd name="connsiteX76" fmla="*/ 2705468 w 5272699"/>
                    <a:gd name="connsiteY76" fmla="*/ 2683471 h 5067300"/>
                    <a:gd name="connsiteX77" fmla="*/ 3457397 w 5272699"/>
                    <a:gd name="connsiteY77" fmla="*/ 3800634 h 5067300"/>
                    <a:gd name="connsiteX78" fmla="*/ 2705468 w 5272699"/>
                    <a:gd name="connsiteY78" fmla="*/ 4917797 h 5067300"/>
                    <a:gd name="connsiteX79" fmla="*/ 2567231 w 5272699"/>
                    <a:gd name="connsiteY79" fmla="*/ 4917797 h 5067300"/>
                    <a:gd name="connsiteX80" fmla="*/ 1815302 w 5272699"/>
                    <a:gd name="connsiteY80" fmla="*/ 3800634 h 5067300"/>
                    <a:gd name="connsiteX81" fmla="*/ 2567231 w 5272699"/>
                    <a:gd name="connsiteY81" fmla="*/ 2683471 h 5067300"/>
                    <a:gd name="connsiteX82" fmla="*/ 2567231 w 5272699"/>
                    <a:gd name="connsiteY82" fmla="*/ 4917797 h 5067300"/>
                    <a:gd name="connsiteX83" fmla="*/ 2952070 w 5272699"/>
                    <a:gd name="connsiteY83" fmla="*/ 5001260 h 5067300"/>
                    <a:gd name="connsiteX84" fmla="*/ 5012063 w 5272699"/>
                    <a:gd name="connsiteY84" fmla="*/ 3950766 h 5067300"/>
                    <a:gd name="connsiteX85" fmla="*/ 4305007 w 5272699"/>
                    <a:gd name="connsiteY85" fmla="*/ 5001260 h 5067300"/>
                    <a:gd name="connsiteX86" fmla="*/ 2952070 w 5272699"/>
                    <a:gd name="connsiteY86" fmla="*/ 5001260 h 5067300"/>
                    <a:gd name="connsiteX87" fmla="*/ 967692 w 5272699"/>
                    <a:gd name="connsiteY87" fmla="*/ 5001260 h 5067300"/>
                    <a:gd name="connsiteX88" fmla="*/ 260636 w 5272699"/>
                    <a:gd name="connsiteY88" fmla="*/ 3950766 h 5067300"/>
                    <a:gd name="connsiteX89" fmla="*/ 2320629 w 5272699"/>
                    <a:gd name="connsiteY89" fmla="*/ 5001260 h 5067300"/>
                    <a:gd name="connsiteX90" fmla="*/ 967692 w 5272699"/>
                    <a:gd name="connsiteY90" fmla="*/ 5001260 h 5067300"/>
                    <a:gd name="connsiteX91" fmla="*/ 0 w 5272699"/>
                    <a:gd name="connsiteY91" fmla="*/ 5067300 h 5067300"/>
                    <a:gd name="connsiteX92" fmla="*/ 68400 w 5272699"/>
                    <a:gd name="connsiteY92" fmla="*/ 5067300 h 5067300"/>
                    <a:gd name="connsiteX93" fmla="*/ 68400 w 5272699"/>
                    <a:gd name="connsiteY93" fmla="*/ 3902258 h 5067300"/>
                    <a:gd name="connsiteX94" fmla="*/ 852555 w 5272699"/>
                    <a:gd name="connsiteY94" fmla="*/ 5067300 h 5067300"/>
                    <a:gd name="connsiteX95" fmla="*/ 4420144 w 5272699"/>
                    <a:gd name="connsiteY95" fmla="*/ 5067300 h 5067300"/>
                    <a:gd name="connsiteX96" fmla="*/ 5204299 w 5272699"/>
                    <a:gd name="connsiteY96" fmla="*/ 3902258 h 5067300"/>
                    <a:gd name="connsiteX97" fmla="*/ 5204299 w 5272699"/>
                    <a:gd name="connsiteY97" fmla="*/ 5067300 h 5067300"/>
                    <a:gd name="connsiteX98" fmla="*/ 5272699 w 5272699"/>
                    <a:gd name="connsiteY98" fmla="*/ 5067300 h 5067300"/>
                    <a:gd name="connsiteX99" fmla="*/ 5272699 w 5272699"/>
                    <a:gd name="connsiteY99" fmla="*/ 3800634 h 5067300"/>
                    <a:gd name="connsiteX100" fmla="*/ 5272699 w 5272699"/>
                    <a:gd name="connsiteY100" fmla="*/ 2533650 h 5067300"/>
                    <a:gd name="connsiteX101" fmla="*/ 5272699 w 5272699"/>
                    <a:gd name="connsiteY101" fmla="*/ 1266984 h 5067300"/>
                    <a:gd name="connsiteX102" fmla="*/ 5272699 w 5272699"/>
                    <a:gd name="connsiteY102" fmla="*/ 0 h 5067300"/>
                    <a:gd name="connsiteX103" fmla="*/ 5204299 w 5272699"/>
                    <a:gd name="connsiteY103" fmla="*/ 0 h 5067300"/>
                    <a:gd name="connsiteX104" fmla="*/ 5204299 w 5272699"/>
                    <a:gd name="connsiteY104" fmla="*/ 1165360 h 5067300"/>
                    <a:gd name="connsiteX105" fmla="*/ 4419930 w 5272699"/>
                    <a:gd name="connsiteY105" fmla="*/ 0 h 5067300"/>
                    <a:gd name="connsiteX106" fmla="*/ 852769 w 5272699"/>
                    <a:gd name="connsiteY106" fmla="*/ 0 h 5067300"/>
                    <a:gd name="connsiteX107" fmla="*/ 68400 w 5272699"/>
                    <a:gd name="connsiteY107" fmla="*/ 1165360 h 5067300"/>
                    <a:gd name="connsiteX108" fmla="*/ 68400 w 5272699"/>
                    <a:gd name="connsiteY108" fmla="*/ 0 h 5067300"/>
                    <a:gd name="connsiteX109" fmla="*/ 0 w 5272699"/>
                    <a:gd name="connsiteY109" fmla="*/ 0 h 5067300"/>
                    <a:gd name="connsiteX110" fmla="*/ 0 w 5272699"/>
                    <a:gd name="connsiteY110" fmla="*/ 3800634 h 5067300"/>
                    <a:gd name="connsiteX111" fmla="*/ 0 w 5272699"/>
                    <a:gd name="connsiteY111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2533650 h 5067300"/>
                    <a:gd name="connsiteX53" fmla="*/ 5204299 w 5272699"/>
                    <a:gd name="connsiteY53" fmla="*/ 3699010 h 5067300"/>
                    <a:gd name="connsiteX54" fmla="*/ 68400 w 5272699"/>
                    <a:gd name="connsiteY54" fmla="*/ 3699010 h 5067300"/>
                    <a:gd name="connsiteX55" fmla="*/ 68400 w 5272699"/>
                    <a:gd name="connsiteY55" fmla="*/ 1368608 h 5067300"/>
                    <a:gd name="connsiteX56" fmla="*/ 852555 w 5272699"/>
                    <a:gd name="connsiteY56" fmla="*/ 2533650 h 5067300"/>
                    <a:gd name="connsiteX57" fmla="*/ 852769 w 5272699"/>
                    <a:gd name="connsiteY57" fmla="*/ 2533650 h 5067300"/>
                    <a:gd name="connsiteX58" fmla="*/ 68400 w 5272699"/>
                    <a:gd name="connsiteY58" fmla="*/ 3699010 h 5067300"/>
                    <a:gd name="connsiteX59" fmla="*/ 3573709 w 5272699"/>
                    <a:gd name="connsiteY59" fmla="*/ 3736340 h 5067300"/>
                    <a:gd name="connsiteX60" fmla="*/ 2870984 w 5272699"/>
                    <a:gd name="connsiteY60" fmla="*/ 2692281 h 5067300"/>
                    <a:gd name="connsiteX61" fmla="*/ 4918359 w 5272699"/>
                    <a:gd name="connsiteY61" fmla="*/ 3736340 h 5067300"/>
                    <a:gd name="connsiteX62" fmla="*/ 3573709 w 5272699"/>
                    <a:gd name="connsiteY62" fmla="*/ 3736340 h 5067300"/>
                    <a:gd name="connsiteX63" fmla="*/ 354340 w 5272699"/>
                    <a:gd name="connsiteY63" fmla="*/ 3736340 h 5067300"/>
                    <a:gd name="connsiteX64" fmla="*/ 2401715 w 5272699"/>
                    <a:gd name="connsiteY64" fmla="*/ 2692281 h 5067300"/>
                    <a:gd name="connsiteX65" fmla="*/ 1698990 w 5272699"/>
                    <a:gd name="connsiteY65" fmla="*/ 3736340 h 5067300"/>
                    <a:gd name="connsiteX66" fmla="*/ 354340 w 5272699"/>
                    <a:gd name="connsiteY66" fmla="*/ 3736340 h 5067300"/>
                    <a:gd name="connsiteX67" fmla="*/ 2870984 w 5272699"/>
                    <a:gd name="connsiteY67" fmla="*/ 4908987 h 5067300"/>
                    <a:gd name="connsiteX68" fmla="*/ 3573709 w 5272699"/>
                    <a:gd name="connsiteY68" fmla="*/ 3864928 h 5067300"/>
                    <a:gd name="connsiteX69" fmla="*/ 4918359 w 5272699"/>
                    <a:gd name="connsiteY69" fmla="*/ 3864928 h 5067300"/>
                    <a:gd name="connsiteX70" fmla="*/ 2870984 w 5272699"/>
                    <a:gd name="connsiteY70" fmla="*/ 4908987 h 5067300"/>
                    <a:gd name="connsiteX71" fmla="*/ 2401715 w 5272699"/>
                    <a:gd name="connsiteY71" fmla="*/ 4908987 h 5067300"/>
                    <a:gd name="connsiteX72" fmla="*/ 354340 w 5272699"/>
                    <a:gd name="connsiteY72" fmla="*/ 3864928 h 5067300"/>
                    <a:gd name="connsiteX73" fmla="*/ 1698990 w 5272699"/>
                    <a:gd name="connsiteY73" fmla="*/ 3864928 h 5067300"/>
                    <a:gd name="connsiteX74" fmla="*/ 2401715 w 5272699"/>
                    <a:gd name="connsiteY74" fmla="*/ 4908987 h 5067300"/>
                    <a:gd name="connsiteX75" fmla="*/ 2705468 w 5272699"/>
                    <a:gd name="connsiteY75" fmla="*/ 4917797 h 5067300"/>
                    <a:gd name="connsiteX76" fmla="*/ 2705468 w 5272699"/>
                    <a:gd name="connsiteY76" fmla="*/ 2683471 h 5067300"/>
                    <a:gd name="connsiteX77" fmla="*/ 3457397 w 5272699"/>
                    <a:gd name="connsiteY77" fmla="*/ 3800634 h 5067300"/>
                    <a:gd name="connsiteX78" fmla="*/ 2705468 w 5272699"/>
                    <a:gd name="connsiteY78" fmla="*/ 4917797 h 5067300"/>
                    <a:gd name="connsiteX79" fmla="*/ 2567231 w 5272699"/>
                    <a:gd name="connsiteY79" fmla="*/ 4917797 h 5067300"/>
                    <a:gd name="connsiteX80" fmla="*/ 1815302 w 5272699"/>
                    <a:gd name="connsiteY80" fmla="*/ 3800634 h 5067300"/>
                    <a:gd name="connsiteX81" fmla="*/ 2567231 w 5272699"/>
                    <a:gd name="connsiteY81" fmla="*/ 2683471 h 5067300"/>
                    <a:gd name="connsiteX82" fmla="*/ 2567231 w 5272699"/>
                    <a:gd name="connsiteY82" fmla="*/ 4917797 h 5067300"/>
                    <a:gd name="connsiteX83" fmla="*/ 2952070 w 5272699"/>
                    <a:gd name="connsiteY83" fmla="*/ 5001260 h 5067300"/>
                    <a:gd name="connsiteX84" fmla="*/ 5012063 w 5272699"/>
                    <a:gd name="connsiteY84" fmla="*/ 3950766 h 5067300"/>
                    <a:gd name="connsiteX85" fmla="*/ 4305007 w 5272699"/>
                    <a:gd name="connsiteY85" fmla="*/ 5001260 h 5067300"/>
                    <a:gd name="connsiteX86" fmla="*/ 2952070 w 5272699"/>
                    <a:gd name="connsiteY86" fmla="*/ 5001260 h 5067300"/>
                    <a:gd name="connsiteX87" fmla="*/ 967692 w 5272699"/>
                    <a:gd name="connsiteY87" fmla="*/ 5001260 h 5067300"/>
                    <a:gd name="connsiteX88" fmla="*/ 260636 w 5272699"/>
                    <a:gd name="connsiteY88" fmla="*/ 3950766 h 5067300"/>
                    <a:gd name="connsiteX89" fmla="*/ 2320629 w 5272699"/>
                    <a:gd name="connsiteY89" fmla="*/ 5001260 h 5067300"/>
                    <a:gd name="connsiteX90" fmla="*/ 967692 w 5272699"/>
                    <a:gd name="connsiteY90" fmla="*/ 5001260 h 5067300"/>
                    <a:gd name="connsiteX91" fmla="*/ 0 w 5272699"/>
                    <a:gd name="connsiteY91" fmla="*/ 5067300 h 5067300"/>
                    <a:gd name="connsiteX92" fmla="*/ 68400 w 5272699"/>
                    <a:gd name="connsiteY92" fmla="*/ 5067300 h 5067300"/>
                    <a:gd name="connsiteX93" fmla="*/ 68400 w 5272699"/>
                    <a:gd name="connsiteY93" fmla="*/ 3902258 h 5067300"/>
                    <a:gd name="connsiteX94" fmla="*/ 852555 w 5272699"/>
                    <a:gd name="connsiteY94" fmla="*/ 5067300 h 5067300"/>
                    <a:gd name="connsiteX95" fmla="*/ 4420144 w 5272699"/>
                    <a:gd name="connsiteY95" fmla="*/ 5067300 h 5067300"/>
                    <a:gd name="connsiteX96" fmla="*/ 5204299 w 5272699"/>
                    <a:gd name="connsiteY96" fmla="*/ 3902258 h 5067300"/>
                    <a:gd name="connsiteX97" fmla="*/ 5204299 w 5272699"/>
                    <a:gd name="connsiteY97" fmla="*/ 5067300 h 5067300"/>
                    <a:gd name="connsiteX98" fmla="*/ 5272699 w 5272699"/>
                    <a:gd name="connsiteY98" fmla="*/ 5067300 h 5067300"/>
                    <a:gd name="connsiteX99" fmla="*/ 5272699 w 5272699"/>
                    <a:gd name="connsiteY99" fmla="*/ 3800634 h 5067300"/>
                    <a:gd name="connsiteX100" fmla="*/ 5272699 w 5272699"/>
                    <a:gd name="connsiteY100" fmla="*/ 2533650 h 5067300"/>
                    <a:gd name="connsiteX101" fmla="*/ 5272699 w 5272699"/>
                    <a:gd name="connsiteY101" fmla="*/ 0 h 5067300"/>
                    <a:gd name="connsiteX102" fmla="*/ 5204299 w 5272699"/>
                    <a:gd name="connsiteY102" fmla="*/ 0 h 5067300"/>
                    <a:gd name="connsiteX103" fmla="*/ 5204299 w 5272699"/>
                    <a:gd name="connsiteY103" fmla="*/ 1165360 h 5067300"/>
                    <a:gd name="connsiteX104" fmla="*/ 4419930 w 5272699"/>
                    <a:gd name="connsiteY104" fmla="*/ 0 h 5067300"/>
                    <a:gd name="connsiteX105" fmla="*/ 852769 w 5272699"/>
                    <a:gd name="connsiteY105" fmla="*/ 0 h 5067300"/>
                    <a:gd name="connsiteX106" fmla="*/ 68400 w 5272699"/>
                    <a:gd name="connsiteY106" fmla="*/ 1165360 h 5067300"/>
                    <a:gd name="connsiteX107" fmla="*/ 68400 w 5272699"/>
                    <a:gd name="connsiteY107" fmla="*/ 0 h 5067300"/>
                    <a:gd name="connsiteX108" fmla="*/ 0 w 5272699"/>
                    <a:gd name="connsiteY108" fmla="*/ 0 h 5067300"/>
                    <a:gd name="connsiteX109" fmla="*/ 0 w 5272699"/>
                    <a:gd name="connsiteY109" fmla="*/ 3800634 h 5067300"/>
                    <a:gd name="connsiteX110" fmla="*/ 0 w 5272699"/>
                    <a:gd name="connsiteY110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2533650 h 5067300"/>
                    <a:gd name="connsiteX53" fmla="*/ 5204299 w 5272699"/>
                    <a:gd name="connsiteY53" fmla="*/ 3699010 h 5067300"/>
                    <a:gd name="connsiteX54" fmla="*/ 68400 w 5272699"/>
                    <a:gd name="connsiteY54" fmla="*/ 3699010 h 5067300"/>
                    <a:gd name="connsiteX55" fmla="*/ 68400 w 5272699"/>
                    <a:gd name="connsiteY55" fmla="*/ 1368608 h 5067300"/>
                    <a:gd name="connsiteX56" fmla="*/ 852555 w 5272699"/>
                    <a:gd name="connsiteY56" fmla="*/ 2533650 h 5067300"/>
                    <a:gd name="connsiteX57" fmla="*/ 852769 w 5272699"/>
                    <a:gd name="connsiteY57" fmla="*/ 2533650 h 5067300"/>
                    <a:gd name="connsiteX58" fmla="*/ 68400 w 5272699"/>
                    <a:gd name="connsiteY58" fmla="*/ 3699010 h 5067300"/>
                    <a:gd name="connsiteX59" fmla="*/ 3573709 w 5272699"/>
                    <a:gd name="connsiteY59" fmla="*/ 3736340 h 5067300"/>
                    <a:gd name="connsiteX60" fmla="*/ 2870984 w 5272699"/>
                    <a:gd name="connsiteY60" fmla="*/ 2692281 h 5067300"/>
                    <a:gd name="connsiteX61" fmla="*/ 4918359 w 5272699"/>
                    <a:gd name="connsiteY61" fmla="*/ 3736340 h 5067300"/>
                    <a:gd name="connsiteX62" fmla="*/ 3573709 w 5272699"/>
                    <a:gd name="connsiteY62" fmla="*/ 3736340 h 5067300"/>
                    <a:gd name="connsiteX63" fmla="*/ 354340 w 5272699"/>
                    <a:gd name="connsiteY63" fmla="*/ 3736340 h 5067300"/>
                    <a:gd name="connsiteX64" fmla="*/ 2401715 w 5272699"/>
                    <a:gd name="connsiteY64" fmla="*/ 2692281 h 5067300"/>
                    <a:gd name="connsiteX65" fmla="*/ 1698990 w 5272699"/>
                    <a:gd name="connsiteY65" fmla="*/ 3736340 h 5067300"/>
                    <a:gd name="connsiteX66" fmla="*/ 354340 w 5272699"/>
                    <a:gd name="connsiteY66" fmla="*/ 3736340 h 5067300"/>
                    <a:gd name="connsiteX67" fmla="*/ 2870984 w 5272699"/>
                    <a:gd name="connsiteY67" fmla="*/ 4908987 h 5067300"/>
                    <a:gd name="connsiteX68" fmla="*/ 3573709 w 5272699"/>
                    <a:gd name="connsiteY68" fmla="*/ 3864928 h 5067300"/>
                    <a:gd name="connsiteX69" fmla="*/ 4918359 w 5272699"/>
                    <a:gd name="connsiteY69" fmla="*/ 3864928 h 5067300"/>
                    <a:gd name="connsiteX70" fmla="*/ 2870984 w 5272699"/>
                    <a:gd name="connsiteY70" fmla="*/ 4908987 h 5067300"/>
                    <a:gd name="connsiteX71" fmla="*/ 2401715 w 5272699"/>
                    <a:gd name="connsiteY71" fmla="*/ 4908987 h 5067300"/>
                    <a:gd name="connsiteX72" fmla="*/ 354340 w 5272699"/>
                    <a:gd name="connsiteY72" fmla="*/ 3864928 h 5067300"/>
                    <a:gd name="connsiteX73" fmla="*/ 1698990 w 5272699"/>
                    <a:gd name="connsiteY73" fmla="*/ 3864928 h 5067300"/>
                    <a:gd name="connsiteX74" fmla="*/ 2401715 w 5272699"/>
                    <a:gd name="connsiteY74" fmla="*/ 4908987 h 5067300"/>
                    <a:gd name="connsiteX75" fmla="*/ 2705468 w 5272699"/>
                    <a:gd name="connsiteY75" fmla="*/ 4917797 h 5067300"/>
                    <a:gd name="connsiteX76" fmla="*/ 2705468 w 5272699"/>
                    <a:gd name="connsiteY76" fmla="*/ 2683471 h 5067300"/>
                    <a:gd name="connsiteX77" fmla="*/ 3457397 w 5272699"/>
                    <a:gd name="connsiteY77" fmla="*/ 3800634 h 5067300"/>
                    <a:gd name="connsiteX78" fmla="*/ 2705468 w 5272699"/>
                    <a:gd name="connsiteY78" fmla="*/ 4917797 h 5067300"/>
                    <a:gd name="connsiteX79" fmla="*/ 2567231 w 5272699"/>
                    <a:gd name="connsiteY79" fmla="*/ 4917797 h 5067300"/>
                    <a:gd name="connsiteX80" fmla="*/ 1815302 w 5272699"/>
                    <a:gd name="connsiteY80" fmla="*/ 3800634 h 5067300"/>
                    <a:gd name="connsiteX81" fmla="*/ 2567231 w 5272699"/>
                    <a:gd name="connsiteY81" fmla="*/ 2683471 h 5067300"/>
                    <a:gd name="connsiteX82" fmla="*/ 2567231 w 5272699"/>
                    <a:gd name="connsiteY82" fmla="*/ 4917797 h 5067300"/>
                    <a:gd name="connsiteX83" fmla="*/ 2952070 w 5272699"/>
                    <a:gd name="connsiteY83" fmla="*/ 5001260 h 5067300"/>
                    <a:gd name="connsiteX84" fmla="*/ 5012063 w 5272699"/>
                    <a:gd name="connsiteY84" fmla="*/ 3950766 h 5067300"/>
                    <a:gd name="connsiteX85" fmla="*/ 4305007 w 5272699"/>
                    <a:gd name="connsiteY85" fmla="*/ 5001260 h 5067300"/>
                    <a:gd name="connsiteX86" fmla="*/ 2952070 w 5272699"/>
                    <a:gd name="connsiteY86" fmla="*/ 5001260 h 5067300"/>
                    <a:gd name="connsiteX87" fmla="*/ 967692 w 5272699"/>
                    <a:gd name="connsiteY87" fmla="*/ 5001260 h 5067300"/>
                    <a:gd name="connsiteX88" fmla="*/ 260636 w 5272699"/>
                    <a:gd name="connsiteY88" fmla="*/ 3950766 h 5067300"/>
                    <a:gd name="connsiteX89" fmla="*/ 2320629 w 5272699"/>
                    <a:gd name="connsiteY89" fmla="*/ 5001260 h 5067300"/>
                    <a:gd name="connsiteX90" fmla="*/ 967692 w 5272699"/>
                    <a:gd name="connsiteY90" fmla="*/ 5001260 h 5067300"/>
                    <a:gd name="connsiteX91" fmla="*/ 0 w 5272699"/>
                    <a:gd name="connsiteY91" fmla="*/ 5067300 h 5067300"/>
                    <a:gd name="connsiteX92" fmla="*/ 68400 w 5272699"/>
                    <a:gd name="connsiteY92" fmla="*/ 5067300 h 5067300"/>
                    <a:gd name="connsiteX93" fmla="*/ 68400 w 5272699"/>
                    <a:gd name="connsiteY93" fmla="*/ 3902258 h 5067300"/>
                    <a:gd name="connsiteX94" fmla="*/ 852555 w 5272699"/>
                    <a:gd name="connsiteY94" fmla="*/ 5067300 h 5067300"/>
                    <a:gd name="connsiteX95" fmla="*/ 4420144 w 5272699"/>
                    <a:gd name="connsiteY95" fmla="*/ 5067300 h 5067300"/>
                    <a:gd name="connsiteX96" fmla="*/ 5204299 w 5272699"/>
                    <a:gd name="connsiteY96" fmla="*/ 3902258 h 5067300"/>
                    <a:gd name="connsiteX97" fmla="*/ 5204299 w 5272699"/>
                    <a:gd name="connsiteY97" fmla="*/ 5067300 h 5067300"/>
                    <a:gd name="connsiteX98" fmla="*/ 5272699 w 5272699"/>
                    <a:gd name="connsiteY98" fmla="*/ 5067300 h 5067300"/>
                    <a:gd name="connsiteX99" fmla="*/ 5272699 w 5272699"/>
                    <a:gd name="connsiteY99" fmla="*/ 3800634 h 5067300"/>
                    <a:gd name="connsiteX100" fmla="*/ 5272699 w 5272699"/>
                    <a:gd name="connsiteY100" fmla="*/ 0 h 5067300"/>
                    <a:gd name="connsiteX101" fmla="*/ 5204299 w 5272699"/>
                    <a:gd name="connsiteY101" fmla="*/ 0 h 5067300"/>
                    <a:gd name="connsiteX102" fmla="*/ 5204299 w 5272699"/>
                    <a:gd name="connsiteY102" fmla="*/ 1165360 h 5067300"/>
                    <a:gd name="connsiteX103" fmla="*/ 4419930 w 5272699"/>
                    <a:gd name="connsiteY103" fmla="*/ 0 h 5067300"/>
                    <a:gd name="connsiteX104" fmla="*/ 852769 w 5272699"/>
                    <a:gd name="connsiteY104" fmla="*/ 0 h 5067300"/>
                    <a:gd name="connsiteX105" fmla="*/ 68400 w 5272699"/>
                    <a:gd name="connsiteY105" fmla="*/ 1165360 h 5067300"/>
                    <a:gd name="connsiteX106" fmla="*/ 68400 w 5272699"/>
                    <a:gd name="connsiteY106" fmla="*/ 0 h 5067300"/>
                    <a:gd name="connsiteX107" fmla="*/ 0 w 5272699"/>
                    <a:gd name="connsiteY107" fmla="*/ 0 h 5067300"/>
                    <a:gd name="connsiteX108" fmla="*/ 0 w 5272699"/>
                    <a:gd name="connsiteY108" fmla="*/ 3800634 h 5067300"/>
                    <a:gd name="connsiteX109" fmla="*/ 0 w 5272699"/>
                    <a:gd name="connsiteY109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3699010 h 5067300"/>
                    <a:gd name="connsiteX53" fmla="*/ 68400 w 5272699"/>
                    <a:gd name="connsiteY53" fmla="*/ 3699010 h 5067300"/>
                    <a:gd name="connsiteX54" fmla="*/ 68400 w 5272699"/>
                    <a:gd name="connsiteY54" fmla="*/ 1368608 h 5067300"/>
                    <a:gd name="connsiteX55" fmla="*/ 852555 w 5272699"/>
                    <a:gd name="connsiteY55" fmla="*/ 2533650 h 5067300"/>
                    <a:gd name="connsiteX56" fmla="*/ 852769 w 5272699"/>
                    <a:gd name="connsiteY56" fmla="*/ 2533650 h 5067300"/>
                    <a:gd name="connsiteX57" fmla="*/ 68400 w 5272699"/>
                    <a:gd name="connsiteY57" fmla="*/ 3699010 h 5067300"/>
                    <a:gd name="connsiteX58" fmla="*/ 3573709 w 5272699"/>
                    <a:gd name="connsiteY58" fmla="*/ 3736340 h 5067300"/>
                    <a:gd name="connsiteX59" fmla="*/ 2870984 w 5272699"/>
                    <a:gd name="connsiteY59" fmla="*/ 2692281 h 5067300"/>
                    <a:gd name="connsiteX60" fmla="*/ 4918359 w 5272699"/>
                    <a:gd name="connsiteY60" fmla="*/ 3736340 h 5067300"/>
                    <a:gd name="connsiteX61" fmla="*/ 3573709 w 5272699"/>
                    <a:gd name="connsiteY61" fmla="*/ 3736340 h 5067300"/>
                    <a:gd name="connsiteX62" fmla="*/ 354340 w 5272699"/>
                    <a:gd name="connsiteY62" fmla="*/ 3736340 h 5067300"/>
                    <a:gd name="connsiteX63" fmla="*/ 2401715 w 5272699"/>
                    <a:gd name="connsiteY63" fmla="*/ 2692281 h 5067300"/>
                    <a:gd name="connsiteX64" fmla="*/ 1698990 w 5272699"/>
                    <a:gd name="connsiteY64" fmla="*/ 3736340 h 5067300"/>
                    <a:gd name="connsiteX65" fmla="*/ 354340 w 5272699"/>
                    <a:gd name="connsiteY65" fmla="*/ 3736340 h 5067300"/>
                    <a:gd name="connsiteX66" fmla="*/ 2870984 w 5272699"/>
                    <a:gd name="connsiteY66" fmla="*/ 4908987 h 5067300"/>
                    <a:gd name="connsiteX67" fmla="*/ 3573709 w 5272699"/>
                    <a:gd name="connsiteY67" fmla="*/ 3864928 h 5067300"/>
                    <a:gd name="connsiteX68" fmla="*/ 4918359 w 5272699"/>
                    <a:gd name="connsiteY68" fmla="*/ 3864928 h 5067300"/>
                    <a:gd name="connsiteX69" fmla="*/ 2870984 w 5272699"/>
                    <a:gd name="connsiteY69" fmla="*/ 4908987 h 5067300"/>
                    <a:gd name="connsiteX70" fmla="*/ 2401715 w 5272699"/>
                    <a:gd name="connsiteY70" fmla="*/ 4908987 h 5067300"/>
                    <a:gd name="connsiteX71" fmla="*/ 354340 w 5272699"/>
                    <a:gd name="connsiteY71" fmla="*/ 3864928 h 5067300"/>
                    <a:gd name="connsiteX72" fmla="*/ 1698990 w 5272699"/>
                    <a:gd name="connsiteY72" fmla="*/ 3864928 h 5067300"/>
                    <a:gd name="connsiteX73" fmla="*/ 2401715 w 5272699"/>
                    <a:gd name="connsiteY73" fmla="*/ 4908987 h 5067300"/>
                    <a:gd name="connsiteX74" fmla="*/ 2705468 w 5272699"/>
                    <a:gd name="connsiteY74" fmla="*/ 4917797 h 5067300"/>
                    <a:gd name="connsiteX75" fmla="*/ 2705468 w 5272699"/>
                    <a:gd name="connsiteY75" fmla="*/ 2683471 h 5067300"/>
                    <a:gd name="connsiteX76" fmla="*/ 3457397 w 5272699"/>
                    <a:gd name="connsiteY76" fmla="*/ 3800634 h 5067300"/>
                    <a:gd name="connsiteX77" fmla="*/ 2705468 w 5272699"/>
                    <a:gd name="connsiteY77" fmla="*/ 4917797 h 5067300"/>
                    <a:gd name="connsiteX78" fmla="*/ 2567231 w 5272699"/>
                    <a:gd name="connsiteY78" fmla="*/ 4917797 h 5067300"/>
                    <a:gd name="connsiteX79" fmla="*/ 1815302 w 5272699"/>
                    <a:gd name="connsiteY79" fmla="*/ 3800634 h 5067300"/>
                    <a:gd name="connsiteX80" fmla="*/ 2567231 w 5272699"/>
                    <a:gd name="connsiteY80" fmla="*/ 2683471 h 5067300"/>
                    <a:gd name="connsiteX81" fmla="*/ 2567231 w 5272699"/>
                    <a:gd name="connsiteY81" fmla="*/ 4917797 h 5067300"/>
                    <a:gd name="connsiteX82" fmla="*/ 2952070 w 5272699"/>
                    <a:gd name="connsiteY82" fmla="*/ 5001260 h 5067300"/>
                    <a:gd name="connsiteX83" fmla="*/ 5012063 w 5272699"/>
                    <a:gd name="connsiteY83" fmla="*/ 3950766 h 5067300"/>
                    <a:gd name="connsiteX84" fmla="*/ 4305007 w 5272699"/>
                    <a:gd name="connsiteY84" fmla="*/ 5001260 h 5067300"/>
                    <a:gd name="connsiteX85" fmla="*/ 2952070 w 5272699"/>
                    <a:gd name="connsiteY85" fmla="*/ 5001260 h 5067300"/>
                    <a:gd name="connsiteX86" fmla="*/ 967692 w 5272699"/>
                    <a:gd name="connsiteY86" fmla="*/ 5001260 h 5067300"/>
                    <a:gd name="connsiteX87" fmla="*/ 260636 w 5272699"/>
                    <a:gd name="connsiteY87" fmla="*/ 3950766 h 5067300"/>
                    <a:gd name="connsiteX88" fmla="*/ 2320629 w 5272699"/>
                    <a:gd name="connsiteY88" fmla="*/ 5001260 h 5067300"/>
                    <a:gd name="connsiteX89" fmla="*/ 967692 w 5272699"/>
                    <a:gd name="connsiteY89" fmla="*/ 5001260 h 5067300"/>
                    <a:gd name="connsiteX90" fmla="*/ 0 w 5272699"/>
                    <a:gd name="connsiteY90" fmla="*/ 5067300 h 5067300"/>
                    <a:gd name="connsiteX91" fmla="*/ 68400 w 5272699"/>
                    <a:gd name="connsiteY91" fmla="*/ 5067300 h 5067300"/>
                    <a:gd name="connsiteX92" fmla="*/ 68400 w 5272699"/>
                    <a:gd name="connsiteY92" fmla="*/ 3902258 h 5067300"/>
                    <a:gd name="connsiteX93" fmla="*/ 852555 w 5272699"/>
                    <a:gd name="connsiteY93" fmla="*/ 5067300 h 5067300"/>
                    <a:gd name="connsiteX94" fmla="*/ 4420144 w 5272699"/>
                    <a:gd name="connsiteY94" fmla="*/ 5067300 h 5067300"/>
                    <a:gd name="connsiteX95" fmla="*/ 5204299 w 5272699"/>
                    <a:gd name="connsiteY95" fmla="*/ 3902258 h 5067300"/>
                    <a:gd name="connsiteX96" fmla="*/ 5204299 w 5272699"/>
                    <a:gd name="connsiteY96" fmla="*/ 5067300 h 5067300"/>
                    <a:gd name="connsiteX97" fmla="*/ 5272699 w 5272699"/>
                    <a:gd name="connsiteY97" fmla="*/ 5067300 h 5067300"/>
                    <a:gd name="connsiteX98" fmla="*/ 5272699 w 5272699"/>
                    <a:gd name="connsiteY98" fmla="*/ 3800634 h 5067300"/>
                    <a:gd name="connsiteX99" fmla="*/ 5272699 w 5272699"/>
                    <a:gd name="connsiteY99" fmla="*/ 0 h 5067300"/>
                    <a:gd name="connsiteX100" fmla="*/ 5204299 w 5272699"/>
                    <a:gd name="connsiteY100" fmla="*/ 0 h 5067300"/>
                    <a:gd name="connsiteX101" fmla="*/ 5204299 w 5272699"/>
                    <a:gd name="connsiteY101" fmla="*/ 1165360 h 5067300"/>
                    <a:gd name="connsiteX102" fmla="*/ 4419930 w 5272699"/>
                    <a:gd name="connsiteY102" fmla="*/ 0 h 5067300"/>
                    <a:gd name="connsiteX103" fmla="*/ 852769 w 5272699"/>
                    <a:gd name="connsiteY103" fmla="*/ 0 h 5067300"/>
                    <a:gd name="connsiteX104" fmla="*/ 68400 w 5272699"/>
                    <a:gd name="connsiteY104" fmla="*/ 1165360 h 5067300"/>
                    <a:gd name="connsiteX105" fmla="*/ 68400 w 5272699"/>
                    <a:gd name="connsiteY105" fmla="*/ 0 h 5067300"/>
                    <a:gd name="connsiteX106" fmla="*/ 0 w 5272699"/>
                    <a:gd name="connsiteY106" fmla="*/ 0 h 5067300"/>
                    <a:gd name="connsiteX107" fmla="*/ 0 w 5272699"/>
                    <a:gd name="connsiteY107" fmla="*/ 3800634 h 5067300"/>
                    <a:gd name="connsiteX108" fmla="*/ 0 w 5272699"/>
                    <a:gd name="connsiteY108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3699010 h 5067300"/>
                    <a:gd name="connsiteX53" fmla="*/ 68400 w 5272699"/>
                    <a:gd name="connsiteY53" fmla="*/ 3699010 h 5067300"/>
                    <a:gd name="connsiteX54" fmla="*/ 68400 w 5272699"/>
                    <a:gd name="connsiteY54" fmla="*/ 1368608 h 5067300"/>
                    <a:gd name="connsiteX55" fmla="*/ 852555 w 5272699"/>
                    <a:gd name="connsiteY55" fmla="*/ 2533650 h 5067300"/>
                    <a:gd name="connsiteX56" fmla="*/ 852769 w 5272699"/>
                    <a:gd name="connsiteY56" fmla="*/ 2533650 h 5067300"/>
                    <a:gd name="connsiteX57" fmla="*/ 68400 w 5272699"/>
                    <a:gd name="connsiteY57" fmla="*/ 3699010 h 5067300"/>
                    <a:gd name="connsiteX58" fmla="*/ 3573709 w 5272699"/>
                    <a:gd name="connsiteY58" fmla="*/ 3736340 h 5067300"/>
                    <a:gd name="connsiteX59" fmla="*/ 2870984 w 5272699"/>
                    <a:gd name="connsiteY59" fmla="*/ 2692281 h 5067300"/>
                    <a:gd name="connsiteX60" fmla="*/ 4918359 w 5272699"/>
                    <a:gd name="connsiteY60" fmla="*/ 3736340 h 5067300"/>
                    <a:gd name="connsiteX61" fmla="*/ 3573709 w 5272699"/>
                    <a:gd name="connsiteY61" fmla="*/ 3736340 h 5067300"/>
                    <a:gd name="connsiteX62" fmla="*/ 354340 w 5272699"/>
                    <a:gd name="connsiteY62" fmla="*/ 3736340 h 5067300"/>
                    <a:gd name="connsiteX63" fmla="*/ 2401715 w 5272699"/>
                    <a:gd name="connsiteY63" fmla="*/ 2692281 h 5067300"/>
                    <a:gd name="connsiteX64" fmla="*/ 1698990 w 5272699"/>
                    <a:gd name="connsiteY64" fmla="*/ 3736340 h 5067300"/>
                    <a:gd name="connsiteX65" fmla="*/ 354340 w 5272699"/>
                    <a:gd name="connsiteY65" fmla="*/ 3736340 h 5067300"/>
                    <a:gd name="connsiteX66" fmla="*/ 2870984 w 5272699"/>
                    <a:gd name="connsiteY66" fmla="*/ 4908987 h 5067300"/>
                    <a:gd name="connsiteX67" fmla="*/ 3573709 w 5272699"/>
                    <a:gd name="connsiteY67" fmla="*/ 3864928 h 5067300"/>
                    <a:gd name="connsiteX68" fmla="*/ 4918359 w 5272699"/>
                    <a:gd name="connsiteY68" fmla="*/ 3864928 h 5067300"/>
                    <a:gd name="connsiteX69" fmla="*/ 2870984 w 5272699"/>
                    <a:gd name="connsiteY69" fmla="*/ 4908987 h 5067300"/>
                    <a:gd name="connsiteX70" fmla="*/ 2401715 w 5272699"/>
                    <a:gd name="connsiteY70" fmla="*/ 4908987 h 5067300"/>
                    <a:gd name="connsiteX71" fmla="*/ 354340 w 5272699"/>
                    <a:gd name="connsiteY71" fmla="*/ 3864928 h 5067300"/>
                    <a:gd name="connsiteX72" fmla="*/ 1698990 w 5272699"/>
                    <a:gd name="connsiteY72" fmla="*/ 3864928 h 5067300"/>
                    <a:gd name="connsiteX73" fmla="*/ 2401715 w 5272699"/>
                    <a:gd name="connsiteY73" fmla="*/ 4908987 h 5067300"/>
                    <a:gd name="connsiteX74" fmla="*/ 2705468 w 5272699"/>
                    <a:gd name="connsiteY74" fmla="*/ 4917797 h 5067300"/>
                    <a:gd name="connsiteX75" fmla="*/ 2705468 w 5272699"/>
                    <a:gd name="connsiteY75" fmla="*/ 2683471 h 5067300"/>
                    <a:gd name="connsiteX76" fmla="*/ 3457397 w 5272699"/>
                    <a:gd name="connsiteY76" fmla="*/ 3800634 h 5067300"/>
                    <a:gd name="connsiteX77" fmla="*/ 2705468 w 5272699"/>
                    <a:gd name="connsiteY77" fmla="*/ 4917797 h 5067300"/>
                    <a:gd name="connsiteX78" fmla="*/ 2567231 w 5272699"/>
                    <a:gd name="connsiteY78" fmla="*/ 4917797 h 5067300"/>
                    <a:gd name="connsiteX79" fmla="*/ 1815302 w 5272699"/>
                    <a:gd name="connsiteY79" fmla="*/ 3800634 h 5067300"/>
                    <a:gd name="connsiteX80" fmla="*/ 2567231 w 5272699"/>
                    <a:gd name="connsiteY80" fmla="*/ 2683471 h 5067300"/>
                    <a:gd name="connsiteX81" fmla="*/ 2567231 w 5272699"/>
                    <a:gd name="connsiteY81" fmla="*/ 4917797 h 5067300"/>
                    <a:gd name="connsiteX82" fmla="*/ 2952070 w 5272699"/>
                    <a:gd name="connsiteY82" fmla="*/ 5001260 h 5067300"/>
                    <a:gd name="connsiteX83" fmla="*/ 5012063 w 5272699"/>
                    <a:gd name="connsiteY83" fmla="*/ 3950766 h 5067300"/>
                    <a:gd name="connsiteX84" fmla="*/ 4305007 w 5272699"/>
                    <a:gd name="connsiteY84" fmla="*/ 5001260 h 5067300"/>
                    <a:gd name="connsiteX85" fmla="*/ 2952070 w 5272699"/>
                    <a:gd name="connsiteY85" fmla="*/ 5001260 h 5067300"/>
                    <a:gd name="connsiteX86" fmla="*/ 967692 w 5272699"/>
                    <a:gd name="connsiteY86" fmla="*/ 5001260 h 5067300"/>
                    <a:gd name="connsiteX87" fmla="*/ 260636 w 5272699"/>
                    <a:gd name="connsiteY87" fmla="*/ 3950766 h 5067300"/>
                    <a:gd name="connsiteX88" fmla="*/ 2320629 w 5272699"/>
                    <a:gd name="connsiteY88" fmla="*/ 5001260 h 5067300"/>
                    <a:gd name="connsiteX89" fmla="*/ 967692 w 5272699"/>
                    <a:gd name="connsiteY89" fmla="*/ 5001260 h 5067300"/>
                    <a:gd name="connsiteX90" fmla="*/ 0 w 5272699"/>
                    <a:gd name="connsiteY90" fmla="*/ 5067300 h 5067300"/>
                    <a:gd name="connsiteX91" fmla="*/ 68400 w 5272699"/>
                    <a:gd name="connsiteY91" fmla="*/ 5067300 h 5067300"/>
                    <a:gd name="connsiteX92" fmla="*/ 68400 w 5272699"/>
                    <a:gd name="connsiteY92" fmla="*/ 3902258 h 5067300"/>
                    <a:gd name="connsiteX93" fmla="*/ 852555 w 5272699"/>
                    <a:gd name="connsiteY93" fmla="*/ 5067300 h 5067300"/>
                    <a:gd name="connsiteX94" fmla="*/ 4420144 w 5272699"/>
                    <a:gd name="connsiteY94" fmla="*/ 5067300 h 5067300"/>
                    <a:gd name="connsiteX95" fmla="*/ 5204299 w 5272699"/>
                    <a:gd name="connsiteY95" fmla="*/ 3902258 h 5067300"/>
                    <a:gd name="connsiteX96" fmla="*/ 5204299 w 5272699"/>
                    <a:gd name="connsiteY96" fmla="*/ 5067300 h 5067300"/>
                    <a:gd name="connsiteX97" fmla="*/ 5272699 w 5272699"/>
                    <a:gd name="connsiteY97" fmla="*/ 5067300 h 5067300"/>
                    <a:gd name="connsiteX98" fmla="*/ 5272699 w 5272699"/>
                    <a:gd name="connsiteY98" fmla="*/ 0 h 5067300"/>
                    <a:gd name="connsiteX99" fmla="*/ 5204299 w 5272699"/>
                    <a:gd name="connsiteY99" fmla="*/ 0 h 5067300"/>
                    <a:gd name="connsiteX100" fmla="*/ 5204299 w 5272699"/>
                    <a:gd name="connsiteY100" fmla="*/ 1165360 h 5067300"/>
                    <a:gd name="connsiteX101" fmla="*/ 4419930 w 5272699"/>
                    <a:gd name="connsiteY101" fmla="*/ 0 h 5067300"/>
                    <a:gd name="connsiteX102" fmla="*/ 852769 w 5272699"/>
                    <a:gd name="connsiteY102" fmla="*/ 0 h 5067300"/>
                    <a:gd name="connsiteX103" fmla="*/ 68400 w 5272699"/>
                    <a:gd name="connsiteY103" fmla="*/ 1165360 h 5067300"/>
                    <a:gd name="connsiteX104" fmla="*/ 68400 w 5272699"/>
                    <a:gd name="connsiteY104" fmla="*/ 0 h 5067300"/>
                    <a:gd name="connsiteX105" fmla="*/ 0 w 5272699"/>
                    <a:gd name="connsiteY105" fmla="*/ 0 h 5067300"/>
                    <a:gd name="connsiteX106" fmla="*/ 0 w 5272699"/>
                    <a:gd name="connsiteY106" fmla="*/ 3800634 h 5067300"/>
                    <a:gd name="connsiteX107" fmla="*/ 0 w 5272699"/>
                    <a:gd name="connsiteY107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3699010 h 5067300"/>
                    <a:gd name="connsiteX53" fmla="*/ 68400 w 5272699"/>
                    <a:gd name="connsiteY53" fmla="*/ 3699010 h 5067300"/>
                    <a:gd name="connsiteX54" fmla="*/ 68400 w 5272699"/>
                    <a:gd name="connsiteY54" fmla="*/ 1368608 h 5067300"/>
                    <a:gd name="connsiteX55" fmla="*/ 852555 w 5272699"/>
                    <a:gd name="connsiteY55" fmla="*/ 2533650 h 5067300"/>
                    <a:gd name="connsiteX56" fmla="*/ 852769 w 5272699"/>
                    <a:gd name="connsiteY56" fmla="*/ 2533650 h 5067300"/>
                    <a:gd name="connsiteX57" fmla="*/ 68400 w 5272699"/>
                    <a:gd name="connsiteY57" fmla="*/ 3699010 h 5067300"/>
                    <a:gd name="connsiteX58" fmla="*/ 3573709 w 5272699"/>
                    <a:gd name="connsiteY58" fmla="*/ 3736340 h 5067300"/>
                    <a:gd name="connsiteX59" fmla="*/ 2870984 w 5272699"/>
                    <a:gd name="connsiteY59" fmla="*/ 2692281 h 5067300"/>
                    <a:gd name="connsiteX60" fmla="*/ 4918359 w 5272699"/>
                    <a:gd name="connsiteY60" fmla="*/ 3736340 h 5067300"/>
                    <a:gd name="connsiteX61" fmla="*/ 3573709 w 5272699"/>
                    <a:gd name="connsiteY61" fmla="*/ 3736340 h 5067300"/>
                    <a:gd name="connsiteX62" fmla="*/ 354340 w 5272699"/>
                    <a:gd name="connsiteY62" fmla="*/ 3736340 h 5067300"/>
                    <a:gd name="connsiteX63" fmla="*/ 2401715 w 5272699"/>
                    <a:gd name="connsiteY63" fmla="*/ 2692281 h 5067300"/>
                    <a:gd name="connsiteX64" fmla="*/ 1698990 w 5272699"/>
                    <a:gd name="connsiteY64" fmla="*/ 3736340 h 5067300"/>
                    <a:gd name="connsiteX65" fmla="*/ 354340 w 5272699"/>
                    <a:gd name="connsiteY65" fmla="*/ 3736340 h 5067300"/>
                    <a:gd name="connsiteX66" fmla="*/ 2870984 w 5272699"/>
                    <a:gd name="connsiteY66" fmla="*/ 4908987 h 5067300"/>
                    <a:gd name="connsiteX67" fmla="*/ 3573709 w 5272699"/>
                    <a:gd name="connsiteY67" fmla="*/ 3864928 h 5067300"/>
                    <a:gd name="connsiteX68" fmla="*/ 4918359 w 5272699"/>
                    <a:gd name="connsiteY68" fmla="*/ 3864928 h 5067300"/>
                    <a:gd name="connsiteX69" fmla="*/ 2870984 w 5272699"/>
                    <a:gd name="connsiteY69" fmla="*/ 4908987 h 5067300"/>
                    <a:gd name="connsiteX70" fmla="*/ 2401715 w 5272699"/>
                    <a:gd name="connsiteY70" fmla="*/ 4908987 h 5067300"/>
                    <a:gd name="connsiteX71" fmla="*/ 354340 w 5272699"/>
                    <a:gd name="connsiteY71" fmla="*/ 3864928 h 5067300"/>
                    <a:gd name="connsiteX72" fmla="*/ 1698990 w 5272699"/>
                    <a:gd name="connsiteY72" fmla="*/ 3864928 h 5067300"/>
                    <a:gd name="connsiteX73" fmla="*/ 2401715 w 5272699"/>
                    <a:gd name="connsiteY73" fmla="*/ 4908987 h 5067300"/>
                    <a:gd name="connsiteX74" fmla="*/ 2705468 w 5272699"/>
                    <a:gd name="connsiteY74" fmla="*/ 4917797 h 5067300"/>
                    <a:gd name="connsiteX75" fmla="*/ 2705468 w 5272699"/>
                    <a:gd name="connsiteY75" fmla="*/ 2683471 h 5067300"/>
                    <a:gd name="connsiteX76" fmla="*/ 3457397 w 5272699"/>
                    <a:gd name="connsiteY76" fmla="*/ 3800634 h 5067300"/>
                    <a:gd name="connsiteX77" fmla="*/ 2705468 w 5272699"/>
                    <a:gd name="connsiteY77" fmla="*/ 4917797 h 5067300"/>
                    <a:gd name="connsiteX78" fmla="*/ 2567231 w 5272699"/>
                    <a:gd name="connsiteY78" fmla="*/ 4917797 h 5067300"/>
                    <a:gd name="connsiteX79" fmla="*/ 1815302 w 5272699"/>
                    <a:gd name="connsiteY79" fmla="*/ 3800634 h 5067300"/>
                    <a:gd name="connsiteX80" fmla="*/ 2567231 w 5272699"/>
                    <a:gd name="connsiteY80" fmla="*/ 2683471 h 5067300"/>
                    <a:gd name="connsiteX81" fmla="*/ 2567231 w 5272699"/>
                    <a:gd name="connsiteY81" fmla="*/ 4917797 h 5067300"/>
                    <a:gd name="connsiteX82" fmla="*/ 2952070 w 5272699"/>
                    <a:gd name="connsiteY82" fmla="*/ 5001260 h 5067300"/>
                    <a:gd name="connsiteX83" fmla="*/ 5012063 w 5272699"/>
                    <a:gd name="connsiteY83" fmla="*/ 3950766 h 5067300"/>
                    <a:gd name="connsiteX84" fmla="*/ 4305007 w 5272699"/>
                    <a:gd name="connsiteY84" fmla="*/ 5001260 h 5067300"/>
                    <a:gd name="connsiteX85" fmla="*/ 2952070 w 5272699"/>
                    <a:gd name="connsiteY85" fmla="*/ 5001260 h 5067300"/>
                    <a:gd name="connsiteX86" fmla="*/ 967692 w 5272699"/>
                    <a:gd name="connsiteY86" fmla="*/ 5001260 h 5067300"/>
                    <a:gd name="connsiteX87" fmla="*/ 260636 w 5272699"/>
                    <a:gd name="connsiteY87" fmla="*/ 3950766 h 5067300"/>
                    <a:gd name="connsiteX88" fmla="*/ 2320629 w 5272699"/>
                    <a:gd name="connsiteY88" fmla="*/ 5001260 h 5067300"/>
                    <a:gd name="connsiteX89" fmla="*/ 967692 w 5272699"/>
                    <a:gd name="connsiteY89" fmla="*/ 5001260 h 5067300"/>
                    <a:gd name="connsiteX90" fmla="*/ 0 w 5272699"/>
                    <a:gd name="connsiteY90" fmla="*/ 5067300 h 5067300"/>
                    <a:gd name="connsiteX91" fmla="*/ 68400 w 5272699"/>
                    <a:gd name="connsiteY91" fmla="*/ 5067300 h 5067300"/>
                    <a:gd name="connsiteX92" fmla="*/ 68400 w 5272699"/>
                    <a:gd name="connsiteY92" fmla="*/ 3902258 h 5067300"/>
                    <a:gd name="connsiteX93" fmla="*/ 852555 w 5272699"/>
                    <a:gd name="connsiteY93" fmla="*/ 5067300 h 5067300"/>
                    <a:gd name="connsiteX94" fmla="*/ 4420144 w 5272699"/>
                    <a:gd name="connsiteY94" fmla="*/ 5067300 h 5067300"/>
                    <a:gd name="connsiteX95" fmla="*/ 5204299 w 5272699"/>
                    <a:gd name="connsiteY95" fmla="*/ 3902258 h 5067300"/>
                    <a:gd name="connsiteX96" fmla="*/ 5204299 w 5272699"/>
                    <a:gd name="connsiteY96" fmla="*/ 5067300 h 5067300"/>
                    <a:gd name="connsiteX97" fmla="*/ 5272699 w 5272699"/>
                    <a:gd name="connsiteY97" fmla="*/ 5067300 h 5067300"/>
                    <a:gd name="connsiteX98" fmla="*/ 5272699 w 5272699"/>
                    <a:gd name="connsiteY98" fmla="*/ 0 h 5067300"/>
                    <a:gd name="connsiteX99" fmla="*/ 5204299 w 5272699"/>
                    <a:gd name="connsiteY99" fmla="*/ 0 h 5067300"/>
                    <a:gd name="connsiteX100" fmla="*/ 5204299 w 5272699"/>
                    <a:gd name="connsiteY100" fmla="*/ 1165360 h 5067300"/>
                    <a:gd name="connsiteX101" fmla="*/ 4419930 w 5272699"/>
                    <a:gd name="connsiteY101" fmla="*/ 0 h 5067300"/>
                    <a:gd name="connsiteX102" fmla="*/ 852769 w 5272699"/>
                    <a:gd name="connsiteY102" fmla="*/ 0 h 5067300"/>
                    <a:gd name="connsiteX103" fmla="*/ 68400 w 5272699"/>
                    <a:gd name="connsiteY103" fmla="*/ 1165360 h 5067300"/>
                    <a:gd name="connsiteX104" fmla="*/ 68400 w 5272699"/>
                    <a:gd name="connsiteY104" fmla="*/ 0 h 5067300"/>
                    <a:gd name="connsiteX105" fmla="*/ 0 w 5272699"/>
                    <a:gd name="connsiteY105" fmla="*/ 0 h 5067300"/>
                    <a:gd name="connsiteX106" fmla="*/ 0 w 5272699"/>
                    <a:gd name="connsiteY106" fmla="*/ 5067300 h 5067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</a:cxnLst>
                  <a:rect l="l" t="t" r="r" b="b"/>
                  <a:pathLst>
                    <a:path w="5272699" h="5067300">
                      <a:moveTo>
                        <a:pt x="5012063" y="1116852"/>
                      </a:moveTo>
                      <a:lnTo>
                        <a:pt x="2952070" y="66358"/>
                      </a:lnTo>
                      <a:lnTo>
                        <a:pt x="4305007" y="66358"/>
                      </a:lnTo>
                      <a:lnTo>
                        <a:pt x="5012063" y="1116852"/>
                      </a:lnTo>
                      <a:close/>
                      <a:moveTo>
                        <a:pt x="260636" y="1116852"/>
                      </a:moveTo>
                      <a:lnTo>
                        <a:pt x="967692" y="66358"/>
                      </a:lnTo>
                      <a:lnTo>
                        <a:pt x="2320629" y="66358"/>
                      </a:lnTo>
                      <a:lnTo>
                        <a:pt x="260636" y="1116852"/>
                      </a:lnTo>
                      <a:close/>
                      <a:moveTo>
                        <a:pt x="3573709" y="1202690"/>
                      </a:moveTo>
                      <a:lnTo>
                        <a:pt x="2870984" y="158631"/>
                      </a:lnTo>
                      <a:lnTo>
                        <a:pt x="4918359" y="1202690"/>
                      </a:lnTo>
                      <a:lnTo>
                        <a:pt x="3573709" y="1202690"/>
                      </a:lnTo>
                      <a:close/>
                      <a:moveTo>
                        <a:pt x="354340" y="1202690"/>
                      </a:moveTo>
                      <a:lnTo>
                        <a:pt x="2401715" y="158631"/>
                      </a:lnTo>
                      <a:lnTo>
                        <a:pt x="1698990" y="1202690"/>
                      </a:lnTo>
                      <a:lnTo>
                        <a:pt x="354340" y="1202690"/>
                      </a:lnTo>
                      <a:close/>
                      <a:moveTo>
                        <a:pt x="2870984" y="2375337"/>
                      </a:moveTo>
                      <a:lnTo>
                        <a:pt x="3573709" y="1331278"/>
                      </a:lnTo>
                      <a:lnTo>
                        <a:pt x="4918359" y="1331278"/>
                      </a:lnTo>
                      <a:lnTo>
                        <a:pt x="2870984" y="2375337"/>
                      </a:lnTo>
                      <a:close/>
                      <a:moveTo>
                        <a:pt x="2401715" y="2375337"/>
                      </a:moveTo>
                      <a:lnTo>
                        <a:pt x="354340" y="1331278"/>
                      </a:lnTo>
                      <a:lnTo>
                        <a:pt x="1698990" y="1331278"/>
                      </a:lnTo>
                      <a:lnTo>
                        <a:pt x="2401715" y="2375337"/>
                      </a:lnTo>
                      <a:close/>
                      <a:moveTo>
                        <a:pt x="2705468" y="2384147"/>
                      </a:moveTo>
                      <a:lnTo>
                        <a:pt x="2705468" y="149821"/>
                      </a:lnTo>
                      <a:lnTo>
                        <a:pt x="3457397" y="1266984"/>
                      </a:lnTo>
                      <a:lnTo>
                        <a:pt x="2705468" y="2384147"/>
                      </a:lnTo>
                      <a:close/>
                      <a:moveTo>
                        <a:pt x="2567231" y="2384147"/>
                      </a:moveTo>
                      <a:lnTo>
                        <a:pt x="1815302" y="1266984"/>
                      </a:lnTo>
                      <a:lnTo>
                        <a:pt x="2567231" y="149821"/>
                      </a:lnTo>
                      <a:lnTo>
                        <a:pt x="2567231" y="2384147"/>
                      </a:lnTo>
                      <a:close/>
                      <a:moveTo>
                        <a:pt x="2952070" y="2467610"/>
                      </a:moveTo>
                      <a:lnTo>
                        <a:pt x="5012063" y="1417116"/>
                      </a:lnTo>
                      <a:lnTo>
                        <a:pt x="4305007" y="2467610"/>
                      </a:lnTo>
                      <a:lnTo>
                        <a:pt x="2952070" y="2467610"/>
                      </a:lnTo>
                      <a:close/>
                      <a:moveTo>
                        <a:pt x="967692" y="2467610"/>
                      </a:moveTo>
                      <a:lnTo>
                        <a:pt x="260636" y="1417116"/>
                      </a:lnTo>
                      <a:lnTo>
                        <a:pt x="2320629" y="2467610"/>
                      </a:lnTo>
                      <a:lnTo>
                        <a:pt x="967692" y="2467610"/>
                      </a:lnTo>
                      <a:close/>
                      <a:moveTo>
                        <a:pt x="5012063" y="3650502"/>
                      </a:moveTo>
                      <a:lnTo>
                        <a:pt x="2952070" y="2600008"/>
                      </a:lnTo>
                      <a:lnTo>
                        <a:pt x="4305007" y="2600008"/>
                      </a:lnTo>
                      <a:lnTo>
                        <a:pt x="5012063" y="3650502"/>
                      </a:lnTo>
                      <a:close/>
                      <a:moveTo>
                        <a:pt x="260636" y="3650502"/>
                      </a:moveTo>
                      <a:lnTo>
                        <a:pt x="967692" y="2600008"/>
                      </a:lnTo>
                      <a:lnTo>
                        <a:pt x="2320629" y="2600008"/>
                      </a:lnTo>
                      <a:lnTo>
                        <a:pt x="260636" y="3650502"/>
                      </a:lnTo>
                      <a:close/>
                      <a:moveTo>
                        <a:pt x="5204299" y="3699010"/>
                      </a:moveTo>
                      <a:lnTo>
                        <a:pt x="4419930" y="2533650"/>
                      </a:lnTo>
                      <a:lnTo>
                        <a:pt x="4420144" y="2533650"/>
                      </a:lnTo>
                      <a:lnTo>
                        <a:pt x="5204299" y="1368608"/>
                      </a:lnTo>
                      <a:lnTo>
                        <a:pt x="5204299" y="3699010"/>
                      </a:lnTo>
                      <a:close/>
                      <a:moveTo>
                        <a:pt x="68400" y="3699010"/>
                      </a:moveTo>
                      <a:lnTo>
                        <a:pt x="68400" y="1368608"/>
                      </a:lnTo>
                      <a:lnTo>
                        <a:pt x="852555" y="2533650"/>
                      </a:lnTo>
                      <a:lnTo>
                        <a:pt x="852769" y="2533650"/>
                      </a:lnTo>
                      <a:lnTo>
                        <a:pt x="68400" y="3699010"/>
                      </a:lnTo>
                      <a:close/>
                      <a:moveTo>
                        <a:pt x="3573709" y="3736340"/>
                      </a:moveTo>
                      <a:lnTo>
                        <a:pt x="2870984" y="2692281"/>
                      </a:lnTo>
                      <a:lnTo>
                        <a:pt x="4918359" y="3736340"/>
                      </a:lnTo>
                      <a:lnTo>
                        <a:pt x="3573709" y="3736340"/>
                      </a:lnTo>
                      <a:close/>
                      <a:moveTo>
                        <a:pt x="354340" y="3736340"/>
                      </a:moveTo>
                      <a:lnTo>
                        <a:pt x="2401715" y="2692281"/>
                      </a:lnTo>
                      <a:lnTo>
                        <a:pt x="1698990" y="3736340"/>
                      </a:lnTo>
                      <a:lnTo>
                        <a:pt x="354340" y="3736340"/>
                      </a:lnTo>
                      <a:close/>
                      <a:moveTo>
                        <a:pt x="2870984" y="4908987"/>
                      </a:moveTo>
                      <a:lnTo>
                        <a:pt x="3573709" y="3864928"/>
                      </a:lnTo>
                      <a:lnTo>
                        <a:pt x="4918359" y="3864928"/>
                      </a:lnTo>
                      <a:lnTo>
                        <a:pt x="2870984" y="4908987"/>
                      </a:lnTo>
                      <a:close/>
                      <a:moveTo>
                        <a:pt x="2401715" y="4908987"/>
                      </a:moveTo>
                      <a:lnTo>
                        <a:pt x="354340" y="3864928"/>
                      </a:lnTo>
                      <a:lnTo>
                        <a:pt x="1698990" y="3864928"/>
                      </a:lnTo>
                      <a:lnTo>
                        <a:pt x="2401715" y="4908987"/>
                      </a:lnTo>
                      <a:close/>
                      <a:moveTo>
                        <a:pt x="2705468" y="4917797"/>
                      </a:moveTo>
                      <a:lnTo>
                        <a:pt x="2705468" y="2683471"/>
                      </a:lnTo>
                      <a:lnTo>
                        <a:pt x="3457397" y="3800634"/>
                      </a:lnTo>
                      <a:lnTo>
                        <a:pt x="2705468" y="4917797"/>
                      </a:lnTo>
                      <a:close/>
                      <a:moveTo>
                        <a:pt x="2567231" y="4917797"/>
                      </a:moveTo>
                      <a:lnTo>
                        <a:pt x="1815302" y="3800634"/>
                      </a:lnTo>
                      <a:lnTo>
                        <a:pt x="2567231" y="2683471"/>
                      </a:lnTo>
                      <a:lnTo>
                        <a:pt x="2567231" y="4917797"/>
                      </a:lnTo>
                      <a:close/>
                      <a:moveTo>
                        <a:pt x="2952070" y="5001260"/>
                      </a:moveTo>
                      <a:lnTo>
                        <a:pt x="5012063" y="3950766"/>
                      </a:lnTo>
                      <a:lnTo>
                        <a:pt x="4305007" y="5001260"/>
                      </a:lnTo>
                      <a:lnTo>
                        <a:pt x="2952070" y="5001260"/>
                      </a:lnTo>
                      <a:close/>
                      <a:moveTo>
                        <a:pt x="967692" y="5001260"/>
                      </a:moveTo>
                      <a:lnTo>
                        <a:pt x="260636" y="3950766"/>
                      </a:lnTo>
                      <a:lnTo>
                        <a:pt x="2320629" y="5001260"/>
                      </a:lnTo>
                      <a:lnTo>
                        <a:pt x="967692" y="5001260"/>
                      </a:lnTo>
                      <a:close/>
                      <a:moveTo>
                        <a:pt x="0" y="5067300"/>
                      </a:moveTo>
                      <a:lnTo>
                        <a:pt x="68400" y="5067300"/>
                      </a:lnTo>
                      <a:lnTo>
                        <a:pt x="68400" y="3902258"/>
                      </a:lnTo>
                      <a:lnTo>
                        <a:pt x="852555" y="5067300"/>
                      </a:lnTo>
                      <a:lnTo>
                        <a:pt x="4420144" y="5067300"/>
                      </a:lnTo>
                      <a:lnTo>
                        <a:pt x="5204299" y="3902258"/>
                      </a:lnTo>
                      <a:lnTo>
                        <a:pt x="5204299" y="5067300"/>
                      </a:lnTo>
                      <a:lnTo>
                        <a:pt x="5272699" y="5067300"/>
                      </a:lnTo>
                      <a:lnTo>
                        <a:pt x="5272699" y="0"/>
                      </a:lnTo>
                      <a:lnTo>
                        <a:pt x="5204299" y="0"/>
                      </a:lnTo>
                      <a:lnTo>
                        <a:pt x="5204299" y="1165360"/>
                      </a:lnTo>
                      <a:lnTo>
                        <a:pt x="4419930" y="0"/>
                      </a:lnTo>
                      <a:lnTo>
                        <a:pt x="852769" y="0"/>
                      </a:lnTo>
                      <a:lnTo>
                        <a:pt x="68400" y="1165360"/>
                      </a:lnTo>
                      <a:lnTo>
                        <a:pt x="68400" y="0"/>
                      </a:lnTo>
                      <a:lnTo>
                        <a:pt x="0" y="0"/>
                      </a:lnTo>
                      <a:lnTo>
                        <a:pt x="0" y="5067300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73" name="グループ化 472">
                <a:extLst>
                  <a:ext uri="{FF2B5EF4-FFF2-40B4-BE49-F238E27FC236}">
                    <a16:creationId xmlns:a16="http://schemas.microsoft.com/office/drawing/2014/main" id="{13C0C47F-EFD9-4ED8-B952-FF8C8101BDB0}"/>
                  </a:ext>
                </a:extLst>
              </p:cNvPr>
              <p:cNvGrpSpPr/>
              <p:nvPr/>
            </p:nvGrpSpPr>
            <p:grpSpPr>
              <a:xfrm>
                <a:off x="4738254" y="2335431"/>
                <a:ext cx="1055717" cy="1014592"/>
                <a:chOff x="1762298" y="823168"/>
                <a:chExt cx="5272699" cy="5067301"/>
              </a:xfrm>
            </p:grpSpPr>
            <p:sp>
              <p:nvSpPr>
                <p:cNvPr id="522" name="正方形/長方形 521">
                  <a:extLst>
                    <a:ext uri="{FF2B5EF4-FFF2-40B4-BE49-F238E27FC236}">
                      <a16:creationId xmlns:a16="http://schemas.microsoft.com/office/drawing/2014/main" id="{8D17F350-2B25-4986-A0DB-6E3F01133935}"/>
                    </a:ext>
                  </a:extLst>
                </p:cNvPr>
                <p:cNvSpPr/>
                <p:nvPr/>
              </p:nvSpPr>
              <p:spPr>
                <a:xfrm>
                  <a:off x="1762298" y="823169"/>
                  <a:ext cx="5272699" cy="5067300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3" name="フリーフォーム: 図形 522">
                  <a:extLst>
                    <a:ext uri="{FF2B5EF4-FFF2-40B4-BE49-F238E27FC236}">
                      <a16:creationId xmlns:a16="http://schemas.microsoft.com/office/drawing/2014/main" id="{417BCB75-0E5A-4C58-A8A0-A628690C151E}"/>
                    </a:ext>
                  </a:extLst>
                </p:cNvPr>
                <p:cNvSpPr/>
                <p:nvPr/>
              </p:nvSpPr>
              <p:spPr>
                <a:xfrm>
                  <a:off x="4464050" y="210820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4" name="フリーフォーム: 図形 523">
                  <a:extLst>
                    <a:ext uri="{FF2B5EF4-FFF2-40B4-BE49-F238E27FC236}">
                      <a16:creationId xmlns:a16="http://schemas.microsoft.com/office/drawing/2014/main" id="{3F13FB09-E07A-40C9-BBBA-54118CD232AF}"/>
                    </a:ext>
                  </a:extLst>
                </p:cNvPr>
                <p:cNvSpPr/>
                <p:nvPr/>
              </p:nvSpPr>
              <p:spPr>
                <a:xfrm>
                  <a:off x="4508099" y="210820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5" name="フリーフォーム: 図形 524">
                  <a:extLst>
                    <a:ext uri="{FF2B5EF4-FFF2-40B4-BE49-F238E27FC236}">
                      <a16:creationId xmlns:a16="http://schemas.microsoft.com/office/drawing/2014/main" id="{8748438E-BCB4-4D02-8490-B4070A17681E}"/>
                    </a:ext>
                  </a:extLst>
                </p:cNvPr>
                <p:cNvSpPr/>
                <p:nvPr/>
              </p:nvSpPr>
              <p:spPr>
                <a:xfrm flipH="1">
                  <a:off x="1871749" y="210820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6" name="フリーフォーム: 図形 525">
                  <a:extLst>
                    <a:ext uri="{FF2B5EF4-FFF2-40B4-BE49-F238E27FC236}">
                      <a16:creationId xmlns:a16="http://schemas.microsoft.com/office/drawing/2014/main" id="{CDA4C7CE-7D36-4225-96A9-1BBA8EADBB7E}"/>
                    </a:ext>
                  </a:extLst>
                </p:cNvPr>
                <p:cNvSpPr/>
                <p:nvPr/>
              </p:nvSpPr>
              <p:spPr>
                <a:xfrm flipV="1">
                  <a:off x="4508099" y="337820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7" name="フリーフォーム: 図形 526">
                  <a:extLst>
                    <a:ext uri="{FF2B5EF4-FFF2-40B4-BE49-F238E27FC236}">
                      <a16:creationId xmlns:a16="http://schemas.microsoft.com/office/drawing/2014/main" id="{E1AF571E-8A89-4194-B531-E5C35636FA66}"/>
                    </a:ext>
                  </a:extLst>
                </p:cNvPr>
                <p:cNvSpPr/>
                <p:nvPr/>
              </p:nvSpPr>
              <p:spPr>
                <a:xfrm flipH="1" flipV="1">
                  <a:off x="1871749" y="337820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8" name="二等辺三角形 527">
                  <a:extLst>
                    <a:ext uri="{FF2B5EF4-FFF2-40B4-BE49-F238E27FC236}">
                      <a16:creationId xmlns:a16="http://schemas.microsoft.com/office/drawing/2014/main" id="{A9094A97-6732-483E-8783-DD21A89485A0}"/>
                    </a:ext>
                  </a:extLst>
                </p:cNvPr>
                <p:cNvSpPr/>
                <p:nvPr/>
              </p:nvSpPr>
              <p:spPr>
                <a:xfrm rot="16200000">
                  <a:off x="2686050" y="1644650"/>
                  <a:ext cx="2457450" cy="895350"/>
                </a:xfrm>
                <a:prstGeom prst="triangle">
                  <a:avLst/>
                </a:pr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9" name="二等辺三角形 528">
                  <a:extLst>
                    <a:ext uri="{FF2B5EF4-FFF2-40B4-BE49-F238E27FC236}">
                      <a16:creationId xmlns:a16="http://schemas.microsoft.com/office/drawing/2014/main" id="{C34D1AF5-1C3B-4697-95D2-ADE27A9C7559}"/>
                    </a:ext>
                  </a:extLst>
                </p:cNvPr>
                <p:cNvSpPr/>
                <p:nvPr/>
              </p:nvSpPr>
              <p:spPr>
                <a:xfrm rot="5400000" flipH="1">
                  <a:off x="3625449" y="1644650"/>
                  <a:ext cx="2457450" cy="895350"/>
                </a:xfrm>
                <a:prstGeom prst="triangl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0" name="二等辺三角形 529">
                  <a:extLst>
                    <a:ext uri="{FF2B5EF4-FFF2-40B4-BE49-F238E27FC236}">
                      <a16:creationId xmlns:a16="http://schemas.microsoft.com/office/drawing/2014/main" id="{E8728E8E-534E-4695-8839-3981F0902627}"/>
                    </a:ext>
                  </a:extLst>
                </p:cNvPr>
                <p:cNvSpPr/>
                <p:nvPr/>
              </p:nvSpPr>
              <p:spPr>
                <a:xfrm rot="16200000">
                  <a:off x="2686050" y="4191000"/>
                  <a:ext cx="2457450" cy="895350"/>
                </a:xfrm>
                <a:prstGeom prst="triangl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1" name="二等辺三角形 530">
                  <a:extLst>
                    <a:ext uri="{FF2B5EF4-FFF2-40B4-BE49-F238E27FC236}">
                      <a16:creationId xmlns:a16="http://schemas.microsoft.com/office/drawing/2014/main" id="{F3589179-A6CE-42D0-ADE7-AC0B71864792}"/>
                    </a:ext>
                  </a:extLst>
                </p:cNvPr>
                <p:cNvSpPr/>
                <p:nvPr/>
              </p:nvSpPr>
              <p:spPr>
                <a:xfrm rot="5400000" flipH="1">
                  <a:off x="3625449" y="4191000"/>
                  <a:ext cx="2457450" cy="895350"/>
                </a:xfrm>
                <a:prstGeom prst="triangle">
                  <a:avLst/>
                </a:pr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2" name="フリーフォーム: 図形 531">
                  <a:extLst>
                    <a:ext uri="{FF2B5EF4-FFF2-40B4-BE49-F238E27FC236}">
                      <a16:creationId xmlns:a16="http://schemas.microsoft.com/office/drawing/2014/main" id="{93A7E359-D868-4FD8-8801-5829CD2665FA}"/>
                    </a:ext>
                  </a:extLst>
                </p:cNvPr>
                <p:cNvSpPr/>
                <p:nvPr/>
              </p:nvSpPr>
              <p:spPr>
                <a:xfrm>
                  <a:off x="1895648" y="3419474"/>
                  <a:ext cx="2425700" cy="1223965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  <a:gd name="connsiteX0" fmla="*/ 0 w 2406650"/>
                    <a:gd name="connsiteY0" fmla="*/ 1246026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46026 h 1250950"/>
                    <a:gd name="connsiteX0" fmla="*/ 0 w 2425700"/>
                    <a:gd name="connsiteY0" fmla="*/ 1265727 h 1265727"/>
                    <a:gd name="connsiteX1" fmla="*/ 1587500 w 2425700"/>
                    <a:gd name="connsiteY1" fmla="*/ 1250950 h 1265727"/>
                    <a:gd name="connsiteX2" fmla="*/ 2425700 w 2425700"/>
                    <a:gd name="connsiteY2" fmla="*/ 0 h 1265727"/>
                    <a:gd name="connsiteX3" fmla="*/ 0 w 2425700"/>
                    <a:gd name="connsiteY3" fmla="*/ 1265727 h 1265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25700" h="1265727">
                      <a:moveTo>
                        <a:pt x="0" y="1265727"/>
                      </a:moveTo>
                      <a:lnTo>
                        <a:pt x="1587500" y="1250950"/>
                      </a:lnTo>
                      <a:lnTo>
                        <a:pt x="2425700" y="0"/>
                      </a:lnTo>
                      <a:lnTo>
                        <a:pt x="0" y="1265727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3" name="フリーフォーム: 図形 532">
                  <a:extLst>
                    <a:ext uri="{FF2B5EF4-FFF2-40B4-BE49-F238E27FC236}">
                      <a16:creationId xmlns:a16="http://schemas.microsoft.com/office/drawing/2014/main" id="{58D3881D-2960-40C6-8E9B-B6493242BEC8}"/>
                    </a:ext>
                  </a:extLst>
                </p:cNvPr>
                <p:cNvSpPr/>
                <p:nvPr/>
              </p:nvSpPr>
              <p:spPr>
                <a:xfrm flipH="1">
                  <a:off x="4480211" y="3386882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4" name="フリーフォーム: 図形 533">
                  <a:extLst>
                    <a:ext uri="{FF2B5EF4-FFF2-40B4-BE49-F238E27FC236}">
                      <a16:creationId xmlns:a16="http://schemas.microsoft.com/office/drawing/2014/main" id="{B591E908-A757-4D3C-B084-BBCF5C9F27C3}"/>
                    </a:ext>
                  </a:extLst>
                </p:cNvPr>
                <p:cNvSpPr/>
                <p:nvPr/>
              </p:nvSpPr>
              <p:spPr>
                <a:xfrm flipV="1">
                  <a:off x="1895648" y="2109259"/>
                  <a:ext cx="2425700" cy="1223965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  <a:gd name="connsiteX0" fmla="*/ 0 w 2406650"/>
                    <a:gd name="connsiteY0" fmla="*/ 1246026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46026 h 1250950"/>
                    <a:gd name="connsiteX0" fmla="*/ 0 w 2425700"/>
                    <a:gd name="connsiteY0" fmla="*/ 1265727 h 1265727"/>
                    <a:gd name="connsiteX1" fmla="*/ 1587500 w 2425700"/>
                    <a:gd name="connsiteY1" fmla="*/ 1250950 h 1265727"/>
                    <a:gd name="connsiteX2" fmla="*/ 2425700 w 2425700"/>
                    <a:gd name="connsiteY2" fmla="*/ 0 h 1265727"/>
                    <a:gd name="connsiteX3" fmla="*/ 0 w 2425700"/>
                    <a:gd name="connsiteY3" fmla="*/ 1265727 h 1265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25700" h="1265727">
                      <a:moveTo>
                        <a:pt x="0" y="1265727"/>
                      </a:moveTo>
                      <a:lnTo>
                        <a:pt x="1587500" y="1250950"/>
                      </a:lnTo>
                      <a:lnTo>
                        <a:pt x="2425700" y="0"/>
                      </a:lnTo>
                      <a:lnTo>
                        <a:pt x="0" y="1265727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5" name="フリーフォーム: 図形 534">
                  <a:extLst>
                    <a:ext uri="{FF2B5EF4-FFF2-40B4-BE49-F238E27FC236}">
                      <a16:creationId xmlns:a16="http://schemas.microsoft.com/office/drawing/2014/main" id="{56ACD9B3-6B9E-48E2-90F3-248173D19866}"/>
                    </a:ext>
                  </a:extLst>
                </p:cNvPr>
                <p:cNvSpPr/>
                <p:nvPr/>
              </p:nvSpPr>
              <p:spPr>
                <a:xfrm flipH="1" flipV="1">
                  <a:off x="4480211" y="2076667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6" name="フリーフォーム: 図形 535">
                  <a:extLst>
                    <a:ext uri="{FF2B5EF4-FFF2-40B4-BE49-F238E27FC236}">
                      <a16:creationId xmlns:a16="http://schemas.microsoft.com/office/drawing/2014/main" id="{DB58D0C3-DBC0-4D50-9051-ED982492D34B}"/>
                    </a:ext>
                  </a:extLst>
                </p:cNvPr>
                <p:cNvSpPr/>
                <p:nvPr/>
              </p:nvSpPr>
              <p:spPr>
                <a:xfrm flipV="1">
                  <a:off x="4508099" y="84836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7" name="フリーフォーム: 図形 536">
                  <a:extLst>
                    <a:ext uri="{FF2B5EF4-FFF2-40B4-BE49-F238E27FC236}">
                      <a16:creationId xmlns:a16="http://schemas.microsoft.com/office/drawing/2014/main" id="{C415E85B-FC8E-4066-8C89-8E15332418A7}"/>
                    </a:ext>
                  </a:extLst>
                </p:cNvPr>
                <p:cNvSpPr/>
                <p:nvPr/>
              </p:nvSpPr>
              <p:spPr>
                <a:xfrm flipH="1" flipV="1">
                  <a:off x="1871749" y="84836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8" name="フリーフォーム: 図形 537">
                  <a:extLst>
                    <a:ext uri="{FF2B5EF4-FFF2-40B4-BE49-F238E27FC236}">
                      <a16:creationId xmlns:a16="http://schemas.microsoft.com/office/drawing/2014/main" id="{7B04FFE7-0D24-491E-8F8B-A5ADE7140931}"/>
                    </a:ext>
                  </a:extLst>
                </p:cNvPr>
                <p:cNvSpPr/>
                <p:nvPr/>
              </p:nvSpPr>
              <p:spPr>
                <a:xfrm>
                  <a:off x="1895648" y="889634"/>
                  <a:ext cx="2425700" cy="1223965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  <a:gd name="connsiteX0" fmla="*/ 0 w 2406650"/>
                    <a:gd name="connsiteY0" fmla="*/ 1246026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46026 h 1250950"/>
                    <a:gd name="connsiteX0" fmla="*/ 0 w 2425700"/>
                    <a:gd name="connsiteY0" fmla="*/ 1265727 h 1265727"/>
                    <a:gd name="connsiteX1" fmla="*/ 1587500 w 2425700"/>
                    <a:gd name="connsiteY1" fmla="*/ 1250950 h 1265727"/>
                    <a:gd name="connsiteX2" fmla="*/ 2425700 w 2425700"/>
                    <a:gd name="connsiteY2" fmla="*/ 0 h 1265727"/>
                    <a:gd name="connsiteX3" fmla="*/ 0 w 2425700"/>
                    <a:gd name="connsiteY3" fmla="*/ 1265727 h 1265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25700" h="1265727">
                      <a:moveTo>
                        <a:pt x="0" y="1265727"/>
                      </a:moveTo>
                      <a:lnTo>
                        <a:pt x="1587500" y="1250950"/>
                      </a:lnTo>
                      <a:lnTo>
                        <a:pt x="2425700" y="0"/>
                      </a:lnTo>
                      <a:lnTo>
                        <a:pt x="0" y="1265727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9" name="フリーフォーム: 図形 538">
                  <a:extLst>
                    <a:ext uri="{FF2B5EF4-FFF2-40B4-BE49-F238E27FC236}">
                      <a16:creationId xmlns:a16="http://schemas.microsoft.com/office/drawing/2014/main" id="{81030EB2-7429-4E46-9E9D-71C739FC77F5}"/>
                    </a:ext>
                  </a:extLst>
                </p:cNvPr>
                <p:cNvSpPr/>
                <p:nvPr/>
              </p:nvSpPr>
              <p:spPr>
                <a:xfrm flipH="1">
                  <a:off x="4480211" y="857042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0" name="フリーフォーム: 図形 539">
                  <a:extLst>
                    <a:ext uri="{FF2B5EF4-FFF2-40B4-BE49-F238E27FC236}">
                      <a16:creationId xmlns:a16="http://schemas.microsoft.com/office/drawing/2014/main" id="{FFE02528-F2F1-4E4C-89E6-B16C94A2673A}"/>
                    </a:ext>
                  </a:extLst>
                </p:cNvPr>
                <p:cNvSpPr/>
                <p:nvPr/>
              </p:nvSpPr>
              <p:spPr>
                <a:xfrm>
                  <a:off x="4508099" y="4614178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1" name="フリーフォーム: 図形 540">
                  <a:extLst>
                    <a:ext uri="{FF2B5EF4-FFF2-40B4-BE49-F238E27FC236}">
                      <a16:creationId xmlns:a16="http://schemas.microsoft.com/office/drawing/2014/main" id="{EF596F72-14DB-4079-BB5F-27143A54ECFA}"/>
                    </a:ext>
                  </a:extLst>
                </p:cNvPr>
                <p:cNvSpPr/>
                <p:nvPr/>
              </p:nvSpPr>
              <p:spPr>
                <a:xfrm flipH="1">
                  <a:off x="1871749" y="4614178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42" name="フリーフォーム: 図形 541">
                  <a:extLst>
                    <a:ext uri="{FF2B5EF4-FFF2-40B4-BE49-F238E27FC236}">
                      <a16:creationId xmlns:a16="http://schemas.microsoft.com/office/drawing/2014/main" id="{4E07C891-9580-4FFB-931A-449204240792}"/>
                    </a:ext>
                  </a:extLst>
                </p:cNvPr>
                <p:cNvSpPr/>
                <p:nvPr/>
              </p:nvSpPr>
              <p:spPr>
                <a:xfrm flipV="1">
                  <a:off x="1895648" y="4615237"/>
                  <a:ext cx="2425700" cy="1223965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  <a:gd name="connsiteX0" fmla="*/ 0 w 2406650"/>
                    <a:gd name="connsiteY0" fmla="*/ 1246026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46026 h 1250950"/>
                    <a:gd name="connsiteX0" fmla="*/ 0 w 2425700"/>
                    <a:gd name="connsiteY0" fmla="*/ 1265727 h 1265727"/>
                    <a:gd name="connsiteX1" fmla="*/ 1587500 w 2425700"/>
                    <a:gd name="connsiteY1" fmla="*/ 1250950 h 1265727"/>
                    <a:gd name="connsiteX2" fmla="*/ 2425700 w 2425700"/>
                    <a:gd name="connsiteY2" fmla="*/ 0 h 1265727"/>
                    <a:gd name="connsiteX3" fmla="*/ 0 w 2425700"/>
                    <a:gd name="connsiteY3" fmla="*/ 1265727 h 1265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25700" h="1265727">
                      <a:moveTo>
                        <a:pt x="0" y="1265727"/>
                      </a:moveTo>
                      <a:lnTo>
                        <a:pt x="1587500" y="1250950"/>
                      </a:lnTo>
                      <a:lnTo>
                        <a:pt x="2425700" y="0"/>
                      </a:lnTo>
                      <a:lnTo>
                        <a:pt x="0" y="1265727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3" name="フリーフォーム: 図形 542">
                  <a:extLst>
                    <a:ext uri="{FF2B5EF4-FFF2-40B4-BE49-F238E27FC236}">
                      <a16:creationId xmlns:a16="http://schemas.microsoft.com/office/drawing/2014/main" id="{5144E6BF-5670-4CA3-BF4F-F5DDA325BF08}"/>
                    </a:ext>
                  </a:extLst>
                </p:cNvPr>
                <p:cNvSpPr/>
                <p:nvPr/>
              </p:nvSpPr>
              <p:spPr>
                <a:xfrm flipH="1" flipV="1">
                  <a:off x="4480211" y="4582645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4" name="フリーフォーム: 図形 543">
                  <a:extLst>
                    <a:ext uri="{FF2B5EF4-FFF2-40B4-BE49-F238E27FC236}">
                      <a16:creationId xmlns:a16="http://schemas.microsoft.com/office/drawing/2014/main" id="{0018B399-1D5F-4181-8032-9F2C6D0E1BD2}"/>
                    </a:ext>
                  </a:extLst>
                </p:cNvPr>
                <p:cNvSpPr/>
                <p:nvPr/>
              </p:nvSpPr>
              <p:spPr>
                <a:xfrm flipV="1">
                  <a:off x="1762298" y="823168"/>
                  <a:ext cx="5272699" cy="5067300"/>
                </a:xfrm>
                <a:custGeom>
                  <a:avLst/>
                  <a:gdLst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260636 w 5272699"/>
                    <a:gd name="connsiteY3" fmla="*/ 1116852 h 5067300"/>
                    <a:gd name="connsiteX4" fmla="*/ 967692 w 5272699"/>
                    <a:gd name="connsiteY4" fmla="*/ 66358 h 5067300"/>
                    <a:gd name="connsiteX5" fmla="*/ 2320629 w 5272699"/>
                    <a:gd name="connsiteY5" fmla="*/ 66358 h 5067300"/>
                    <a:gd name="connsiteX6" fmla="*/ 3573709 w 5272699"/>
                    <a:gd name="connsiteY6" fmla="*/ 1202690 h 5067300"/>
                    <a:gd name="connsiteX7" fmla="*/ 2870984 w 5272699"/>
                    <a:gd name="connsiteY7" fmla="*/ 158631 h 5067300"/>
                    <a:gd name="connsiteX8" fmla="*/ 4918359 w 5272699"/>
                    <a:gd name="connsiteY8" fmla="*/ 1202690 h 5067300"/>
                    <a:gd name="connsiteX9" fmla="*/ 354340 w 5272699"/>
                    <a:gd name="connsiteY9" fmla="*/ 1202690 h 5067300"/>
                    <a:gd name="connsiteX10" fmla="*/ 2401715 w 5272699"/>
                    <a:gd name="connsiteY10" fmla="*/ 158631 h 5067300"/>
                    <a:gd name="connsiteX11" fmla="*/ 1698990 w 5272699"/>
                    <a:gd name="connsiteY11" fmla="*/ 1202690 h 5067300"/>
                    <a:gd name="connsiteX12" fmla="*/ 2870984 w 5272699"/>
                    <a:gd name="connsiteY12" fmla="*/ 2375337 h 5067300"/>
                    <a:gd name="connsiteX13" fmla="*/ 3573709 w 5272699"/>
                    <a:gd name="connsiteY13" fmla="*/ 1331278 h 5067300"/>
                    <a:gd name="connsiteX14" fmla="*/ 4918359 w 5272699"/>
                    <a:gd name="connsiteY14" fmla="*/ 1331278 h 5067300"/>
                    <a:gd name="connsiteX15" fmla="*/ 2401715 w 5272699"/>
                    <a:gd name="connsiteY15" fmla="*/ 2375337 h 5067300"/>
                    <a:gd name="connsiteX16" fmla="*/ 354340 w 5272699"/>
                    <a:gd name="connsiteY16" fmla="*/ 1331278 h 5067300"/>
                    <a:gd name="connsiteX17" fmla="*/ 1698990 w 5272699"/>
                    <a:gd name="connsiteY17" fmla="*/ 1331278 h 5067300"/>
                    <a:gd name="connsiteX18" fmla="*/ 2705468 w 5272699"/>
                    <a:gd name="connsiteY18" fmla="*/ 2384147 h 5067300"/>
                    <a:gd name="connsiteX19" fmla="*/ 2705468 w 5272699"/>
                    <a:gd name="connsiteY19" fmla="*/ 149821 h 5067300"/>
                    <a:gd name="connsiteX20" fmla="*/ 3457397 w 5272699"/>
                    <a:gd name="connsiteY20" fmla="*/ 1266984 h 5067300"/>
                    <a:gd name="connsiteX21" fmla="*/ 2567231 w 5272699"/>
                    <a:gd name="connsiteY21" fmla="*/ 2384147 h 5067300"/>
                    <a:gd name="connsiteX22" fmla="*/ 1815302 w 5272699"/>
                    <a:gd name="connsiteY22" fmla="*/ 1266984 h 5067300"/>
                    <a:gd name="connsiteX23" fmla="*/ 2567231 w 5272699"/>
                    <a:gd name="connsiteY23" fmla="*/ 149821 h 5067300"/>
                    <a:gd name="connsiteX24" fmla="*/ 2952070 w 5272699"/>
                    <a:gd name="connsiteY24" fmla="*/ 2467610 h 5067300"/>
                    <a:gd name="connsiteX25" fmla="*/ 5012063 w 5272699"/>
                    <a:gd name="connsiteY25" fmla="*/ 1417116 h 5067300"/>
                    <a:gd name="connsiteX26" fmla="*/ 4305007 w 5272699"/>
                    <a:gd name="connsiteY26" fmla="*/ 2467610 h 5067300"/>
                    <a:gd name="connsiteX27" fmla="*/ 967692 w 5272699"/>
                    <a:gd name="connsiteY27" fmla="*/ 2467610 h 5067300"/>
                    <a:gd name="connsiteX28" fmla="*/ 260636 w 5272699"/>
                    <a:gd name="connsiteY28" fmla="*/ 1417116 h 5067300"/>
                    <a:gd name="connsiteX29" fmla="*/ 2320629 w 5272699"/>
                    <a:gd name="connsiteY29" fmla="*/ 2467610 h 5067300"/>
                    <a:gd name="connsiteX30" fmla="*/ 5012063 w 5272699"/>
                    <a:gd name="connsiteY30" fmla="*/ 3650502 h 5067300"/>
                    <a:gd name="connsiteX31" fmla="*/ 2952070 w 5272699"/>
                    <a:gd name="connsiteY31" fmla="*/ 2600008 h 5067300"/>
                    <a:gd name="connsiteX32" fmla="*/ 4305007 w 5272699"/>
                    <a:gd name="connsiteY32" fmla="*/ 2600008 h 5067300"/>
                    <a:gd name="connsiteX33" fmla="*/ 260636 w 5272699"/>
                    <a:gd name="connsiteY33" fmla="*/ 3650502 h 5067300"/>
                    <a:gd name="connsiteX34" fmla="*/ 967692 w 5272699"/>
                    <a:gd name="connsiteY34" fmla="*/ 2600008 h 5067300"/>
                    <a:gd name="connsiteX35" fmla="*/ 2320629 w 5272699"/>
                    <a:gd name="connsiteY35" fmla="*/ 2600008 h 5067300"/>
                    <a:gd name="connsiteX36" fmla="*/ 5204299 w 5272699"/>
                    <a:gd name="connsiteY36" fmla="*/ 3699010 h 5067300"/>
                    <a:gd name="connsiteX37" fmla="*/ 4419930 w 5272699"/>
                    <a:gd name="connsiteY37" fmla="*/ 2533650 h 5067300"/>
                    <a:gd name="connsiteX38" fmla="*/ 4420144 w 5272699"/>
                    <a:gd name="connsiteY38" fmla="*/ 2533650 h 5067300"/>
                    <a:gd name="connsiteX39" fmla="*/ 5204299 w 5272699"/>
                    <a:gd name="connsiteY39" fmla="*/ 1368608 h 5067300"/>
                    <a:gd name="connsiteX40" fmla="*/ 5204299 w 5272699"/>
                    <a:gd name="connsiteY40" fmla="*/ 2533650 h 5067300"/>
                    <a:gd name="connsiteX41" fmla="*/ 68400 w 5272699"/>
                    <a:gd name="connsiteY41" fmla="*/ 3699010 h 5067300"/>
                    <a:gd name="connsiteX42" fmla="*/ 68400 w 5272699"/>
                    <a:gd name="connsiteY42" fmla="*/ 2533650 h 5067300"/>
                    <a:gd name="connsiteX43" fmla="*/ 68400 w 5272699"/>
                    <a:gd name="connsiteY43" fmla="*/ 1368608 h 5067300"/>
                    <a:gd name="connsiteX44" fmla="*/ 852555 w 5272699"/>
                    <a:gd name="connsiteY44" fmla="*/ 2533650 h 5067300"/>
                    <a:gd name="connsiteX45" fmla="*/ 852769 w 5272699"/>
                    <a:gd name="connsiteY45" fmla="*/ 2533650 h 5067300"/>
                    <a:gd name="connsiteX46" fmla="*/ 3573709 w 5272699"/>
                    <a:gd name="connsiteY46" fmla="*/ 3736340 h 5067300"/>
                    <a:gd name="connsiteX47" fmla="*/ 2870984 w 5272699"/>
                    <a:gd name="connsiteY47" fmla="*/ 2692281 h 5067300"/>
                    <a:gd name="connsiteX48" fmla="*/ 4918359 w 5272699"/>
                    <a:gd name="connsiteY48" fmla="*/ 3736340 h 5067300"/>
                    <a:gd name="connsiteX49" fmla="*/ 354340 w 5272699"/>
                    <a:gd name="connsiteY49" fmla="*/ 3736340 h 5067300"/>
                    <a:gd name="connsiteX50" fmla="*/ 2401715 w 5272699"/>
                    <a:gd name="connsiteY50" fmla="*/ 2692281 h 5067300"/>
                    <a:gd name="connsiteX51" fmla="*/ 1698990 w 5272699"/>
                    <a:gd name="connsiteY51" fmla="*/ 3736340 h 5067300"/>
                    <a:gd name="connsiteX52" fmla="*/ 2870984 w 5272699"/>
                    <a:gd name="connsiteY52" fmla="*/ 4908987 h 5067300"/>
                    <a:gd name="connsiteX53" fmla="*/ 3573709 w 5272699"/>
                    <a:gd name="connsiteY53" fmla="*/ 3864928 h 5067300"/>
                    <a:gd name="connsiteX54" fmla="*/ 4918359 w 5272699"/>
                    <a:gd name="connsiteY54" fmla="*/ 3864928 h 5067300"/>
                    <a:gd name="connsiteX55" fmla="*/ 2401715 w 5272699"/>
                    <a:gd name="connsiteY55" fmla="*/ 4908987 h 5067300"/>
                    <a:gd name="connsiteX56" fmla="*/ 354340 w 5272699"/>
                    <a:gd name="connsiteY56" fmla="*/ 3864928 h 5067300"/>
                    <a:gd name="connsiteX57" fmla="*/ 1698990 w 5272699"/>
                    <a:gd name="connsiteY57" fmla="*/ 3864928 h 5067300"/>
                    <a:gd name="connsiteX58" fmla="*/ 2705468 w 5272699"/>
                    <a:gd name="connsiteY58" fmla="*/ 4917797 h 5067300"/>
                    <a:gd name="connsiteX59" fmla="*/ 2705468 w 5272699"/>
                    <a:gd name="connsiteY59" fmla="*/ 2683471 h 5067300"/>
                    <a:gd name="connsiteX60" fmla="*/ 3457397 w 5272699"/>
                    <a:gd name="connsiteY60" fmla="*/ 3800634 h 5067300"/>
                    <a:gd name="connsiteX61" fmla="*/ 2567231 w 5272699"/>
                    <a:gd name="connsiteY61" fmla="*/ 4917797 h 5067300"/>
                    <a:gd name="connsiteX62" fmla="*/ 1815302 w 5272699"/>
                    <a:gd name="connsiteY62" fmla="*/ 3800634 h 5067300"/>
                    <a:gd name="connsiteX63" fmla="*/ 2567231 w 5272699"/>
                    <a:gd name="connsiteY63" fmla="*/ 2683471 h 5067300"/>
                    <a:gd name="connsiteX64" fmla="*/ 2952070 w 5272699"/>
                    <a:gd name="connsiteY64" fmla="*/ 5001260 h 5067300"/>
                    <a:gd name="connsiteX65" fmla="*/ 5012063 w 5272699"/>
                    <a:gd name="connsiteY65" fmla="*/ 3950766 h 5067300"/>
                    <a:gd name="connsiteX66" fmla="*/ 4305007 w 5272699"/>
                    <a:gd name="connsiteY66" fmla="*/ 5001260 h 5067300"/>
                    <a:gd name="connsiteX67" fmla="*/ 967692 w 5272699"/>
                    <a:gd name="connsiteY67" fmla="*/ 5001260 h 5067300"/>
                    <a:gd name="connsiteX68" fmla="*/ 260636 w 5272699"/>
                    <a:gd name="connsiteY68" fmla="*/ 3950766 h 5067300"/>
                    <a:gd name="connsiteX69" fmla="*/ 2320629 w 5272699"/>
                    <a:gd name="connsiteY69" fmla="*/ 5001260 h 5067300"/>
                    <a:gd name="connsiteX70" fmla="*/ 0 w 5272699"/>
                    <a:gd name="connsiteY70" fmla="*/ 5067300 h 5067300"/>
                    <a:gd name="connsiteX71" fmla="*/ 68400 w 5272699"/>
                    <a:gd name="connsiteY71" fmla="*/ 5067300 h 5067300"/>
                    <a:gd name="connsiteX72" fmla="*/ 68400 w 5272699"/>
                    <a:gd name="connsiteY72" fmla="*/ 3902258 h 5067300"/>
                    <a:gd name="connsiteX73" fmla="*/ 852555 w 5272699"/>
                    <a:gd name="connsiteY73" fmla="*/ 5067300 h 5067300"/>
                    <a:gd name="connsiteX74" fmla="*/ 4420144 w 5272699"/>
                    <a:gd name="connsiteY74" fmla="*/ 5067300 h 5067300"/>
                    <a:gd name="connsiteX75" fmla="*/ 5204299 w 5272699"/>
                    <a:gd name="connsiteY75" fmla="*/ 3902258 h 5067300"/>
                    <a:gd name="connsiteX76" fmla="*/ 5204299 w 5272699"/>
                    <a:gd name="connsiteY76" fmla="*/ 5067300 h 5067300"/>
                    <a:gd name="connsiteX77" fmla="*/ 5272699 w 5272699"/>
                    <a:gd name="connsiteY77" fmla="*/ 5067300 h 5067300"/>
                    <a:gd name="connsiteX78" fmla="*/ 5272699 w 5272699"/>
                    <a:gd name="connsiteY78" fmla="*/ 3800634 h 5067300"/>
                    <a:gd name="connsiteX79" fmla="*/ 5272699 w 5272699"/>
                    <a:gd name="connsiteY79" fmla="*/ 2533650 h 5067300"/>
                    <a:gd name="connsiteX80" fmla="*/ 5272699 w 5272699"/>
                    <a:gd name="connsiteY80" fmla="*/ 1266984 h 5067300"/>
                    <a:gd name="connsiteX81" fmla="*/ 5272699 w 5272699"/>
                    <a:gd name="connsiteY81" fmla="*/ 0 h 5067300"/>
                    <a:gd name="connsiteX82" fmla="*/ 5204299 w 5272699"/>
                    <a:gd name="connsiteY82" fmla="*/ 0 h 5067300"/>
                    <a:gd name="connsiteX83" fmla="*/ 5204299 w 5272699"/>
                    <a:gd name="connsiteY83" fmla="*/ 1165360 h 5067300"/>
                    <a:gd name="connsiteX84" fmla="*/ 4419930 w 5272699"/>
                    <a:gd name="connsiteY84" fmla="*/ 0 h 5067300"/>
                    <a:gd name="connsiteX85" fmla="*/ 852769 w 5272699"/>
                    <a:gd name="connsiteY85" fmla="*/ 0 h 5067300"/>
                    <a:gd name="connsiteX86" fmla="*/ 68400 w 5272699"/>
                    <a:gd name="connsiteY86" fmla="*/ 1165360 h 5067300"/>
                    <a:gd name="connsiteX87" fmla="*/ 68400 w 5272699"/>
                    <a:gd name="connsiteY87" fmla="*/ 0 h 5067300"/>
                    <a:gd name="connsiteX88" fmla="*/ 0 w 5272699"/>
                    <a:gd name="connsiteY88" fmla="*/ 0 h 5067300"/>
                    <a:gd name="connsiteX89" fmla="*/ 0 w 5272699"/>
                    <a:gd name="connsiteY89" fmla="*/ 1266984 h 5067300"/>
                    <a:gd name="connsiteX90" fmla="*/ 0 w 5272699"/>
                    <a:gd name="connsiteY90" fmla="*/ 2533650 h 5067300"/>
                    <a:gd name="connsiteX91" fmla="*/ 0 w 5272699"/>
                    <a:gd name="connsiteY91" fmla="*/ 3800634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2533650 h 5067300"/>
                    <a:gd name="connsiteX53" fmla="*/ 5204299 w 5272699"/>
                    <a:gd name="connsiteY53" fmla="*/ 3699010 h 5067300"/>
                    <a:gd name="connsiteX54" fmla="*/ 68400 w 5272699"/>
                    <a:gd name="connsiteY54" fmla="*/ 3699010 h 5067300"/>
                    <a:gd name="connsiteX55" fmla="*/ 68400 w 5272699"/>
                    <a:gd name="connsiteY55" fmla="*/ 1368608 h 5067300"/>
                    <a:gd name="connsiteX56" fmla="*/ 852555 w 5272699"/>
                    <a:gd name="connsiteY56" fmla="*/ 2533650 h 5067300"/>
                    <a:gd name="connsiteX57" fmla="*/ 852769 w 5272699"/>
                    <a:gd name="connsiteY57" fmla="*/ 2533650 h 5067300"/>
                    <a:gd name="connsiteX58" fmla="*/ 68400 w 5272699"/>
                    <a:gd name="connsiteY58" fmla="*/ 3699010 h 5067300"/>
                    <a:gd name="connsiteX59" fmla="*/ 3573709 w 5272699"/>
                    <a:gd name="connsiteY59" fmla="*/ 3736340 h 5067300"/>
                    <a:gd name="connsiteX60" fmla="*/ 2870984 w 5272699"/>
                    <a:gd name="connsiteY60" fmla="*/ 2692281 h 5067300"/>
                    <a:gd name="connsiteX61" fmla="*/ 4918359 w 5272699"/>
                    <a:gd name="connsiteY61" fmla="*/ 3736340 h 5067300"/>
                    <a:gd name="connsiteX62" fmla="*/ 3573709 w 5272699"/>
                    <a:gd name="connsiteY62" fmla="*/ 3736340 h 5067300"/>
                    <a:gd name="connsiteX63" fmla="*/ 354340 w 5272699"/>
                    <a:gd name="connsiteY63" fmla="*/ 3736340 h 5067300"/>
                    <a:gd name="connsiteX64" fmla="*/ 2401715 w 5272699"/>
                    <a:gd name="connsiteY64" fmla="*/ 2692281 h 5067300"/>
                    <a:gd name="connsiteX65" fmla="*/ 1698990 w 5272699"/>
                    <a:gd name="connsiteY65" fmla="*/ 3736340 h 5067300"/>
                    <a:gd name="connsiteX66" fmla="*/ 354340 w 5272699"/>
                    <a:gd name="connsiteY66" fmla="*/ 3736340 h 5067300"/>
                    <a:gd name="connsiteX67" fmla="*/ 2870984 w 5272699"/>
                    <a:gd name="connsiteY67" fmla="*/ 4908987 h 5067300"/>
                    <a:gd name="connsiteX68" fmla="*/ 3573709 w 5272699"/>
                    <a:gd name="connsiteY68" fmla="*/ 3864928 h 5067300"/>
                    <a:gd name="connsiteX69" fmla="*/ 4918359 w 5272699"/>
                    <a:gd name="connsiteY69" fmla="*/ 3864928 h 5067300"/>
                    <a:gd name="connsiteX70" fmla="*/ 2870984 w 5272699"/>
                    <a:gd name="connsiteY70" fmla="*/ 4908987 h 5067300"/>
                    <a:gd name="connsiteX71" fmla="*/ 2401715 w 5272699"/>
                    <a:gd name="connsiteY71" fmla="*/ 4908987 h 5067300"/>
                    <a:gd name="connsiteX72" fmla="*/ 354340 w 5272699"/>
                    <a:gd name="connsiteY72" fmla="*/ 3864928 h 5067300"/>
                    <a:gd name="connsiteX73" fmla="*/ 1698990 w 5272699"/>
                    <a:gd name="connsiteY73" fmla="*/ 3864928 h 5067300"/>
                    <a:gd name="connsiteX74" fmla="*/ 2401715 w 5272699"/>
                    <a:gd name="connsiteY74" fmla="*/ 4908987 h 5067300"/>
                    <a:gd name="connsiteX75" fmla="*/ 2705468 w 5272699"/>
                    <a:gd name="connsiteY75" fmla="*/ 4917797 h 5067300"/>
                    <a:gd name="connsiteX76" fmla="*/ 2705468 w 5272699"/>
                    <a:gd name="connsiteY76" fmla="*/ 2683471 h 5067300"/>
                    <a:gd name="connsiteX77" fmla="*/ 3457397 w 5272699"/>
                    <a:gd name="connsiteY77" fmla="*/ 3800634 h 5067300"/>
                    <a:gd name="connsiteX78" fmla="*/ 2705468 w 5272699"/>
                    <a:gd name="connsiteY78" fmla="*/ 4917797 h 5067300"/>
                    <a:gd name="connsiteX79" fmla="*/ 2567231 w 5272699"/>
                    <a:gd name="connsiteY79" fmla="*/ 4917797 h 5067300"/>
                    <a:gd name="connsiteX80" fmla="*/ 1815302 w 5272699"/>
                    <a:gd name="connsiteY80" fmla="*/ 3800634 h 5067300"/>
                    <a:gd name="connsiteX81" fmla="*/ 2567231 w 5272699"/>
                    <a:gd name="connsiteY81" fmla="*/ 2683471 h 5067300"/>
                    <a:gd name="connsiteX82" fmla="*/ 2567231 w 5272699"/>
                    <a:gd name="connsiteY82" fmla="*/ 4917797 h 5067300"/>
                    <a:gd name="connsiteX83" fmla="*/ 2952070 w 5272699"/>
                    <a:gd name="connsiteY83" fmla="*/ 5001260 h 5067300"/>
                    <a:gd name="connsiteX84" fmla="*/ 5012063 w 5272699"/>
                    <a:gd name="connsiteY84" fmla="*/ 3950766 h 5067300"/>
                    <a:gd name="connsiteX85" fmla="*/ 4305007 w 5272699"/>
                    <a:gd name="connsiteY85" fmla="*/ 5001260 h 5067300"/>
                    <a:gd name="connsiteX86" fmla="*/ 2952070 w 5272699"/>
                    <a:gd name="connsiteY86" fmla="*/ 5001260 h 5067300"/>
                    <a:gd name="connsiteX87" fmla="*/ 967692 w 5272699"/>
                    <a:gd name="connsiteY87" fmla="*/ 5001260 h 5067300"/>
                    <a:gd name="connsiteX88" fmla="*/ 260636 w 5272699"/>
                    <a:gd name="connsiteY88" fmla="*/ 3950766 h 5067300"/>
                    <a:gd name="connsiteX89" fmla="*/ 2320629 w 5272699"/>
                    <a:gd name="connsiteY89" fmla="*/ 5001260 h 5067300"/>
                    <a:gd name="connsiteX90" fmla="*/ 967692 w 5272699"/>
                    <a:gd name="connsiteY90" fmla="*/ 5001260 h 5067300"/>
                    <a:gd name="connsiteX91" fmla="*/ 0 w 5272699"/>
                    <a:gd name="connsiteY91" fmla="*/ 5067300 h 5067300"/>
                    <a:gd name="connsiteX92" fmla="*/ 68400 w 5272699"/>
                    <a:gd name="connsiteY92" fmla="*/ 5067300 h 5067300"/>
                    <a:gd name="connsiteX93" fmla="*/ 68400 w 5272699"/>
                    <a:gd name="connsiteY93" fmla="*/ 3902258 h 5067300"/>
                    <a:gd name="connsiteX94" fmla="*/ 852555 w 5272699"/>
                    <a:gd name="connsiteY94" fmla="*/ 5067300 h 5067300"/>
                    <a:gd name="connsiteX95" fmla="*/ 4420144 w 5272699"/>
                    <a:gd name="connsiteY95" fmla="*/ 5067300 h 5067300"/>
                    <a:gd name="connsiteX96" fmla="*/ 5204299 w 5272699"/>
                    <a:gd name="connsiteY96" fmla="*/ 3902258 h 5067300"/>
                    <a:gd name="connsiteX97" fmla="*/ 5204299 w 5272699"/>
                    <a:gd name="connsiteY97" fmla="*/ 5067300 h 5067300"/>
                    <a:gd name="connsiteX98" fmla="*/ 5272699 w 5272699"/>
                    <a:gd name="connsiteY98" fmla="*/ 5067300 h 5067300"/>
                    <a:gd name="connsiteX99" fmla="*/ 5272699 w 5272699"/>
                    <a:gd name="connsiteY99" fmla="*/ 3800634 h 5067300"/>
                    <a:gd name="connsiteX100" fmla="*/ 5272699 w 5272699"/>
                    <a:gd name="connsiteY100" fmla="*/ 2533650 h 5067300"/>
                    <a:gd name="connsiteX101" fmla="*/ 5272699 w 5272699"/>
                    <a:gd name="connsiteY101" fmla="*/ 1266984 h 5067300"/>
                    <a:gd name="connsiteX102" fmla="*/ 5272699 w 5272699"/>
                    <a:gd name="connsiteY102" fmla="*/ 0 h 5067300"/>
                    <a:gd name="connsiteX103" fmla="*/ 5204299 w 5272699"/>
                    <a:gd name="connsiteY103" fmla="*/ 0 h 5067300"/>
                    <a:gd name="connsiteX104" fmla="*/ 5204299 w 5272699"/>
                    <a:gd name="connsiteY104" fmla="*/ 1165360 h 5067300"/>
                    <a:gd name="connsiteX105" fmla="*/ 4419930 w 5272699"/>
                    <a:gd name="connsiteY105" fmla="*/ 0 h 5067300"/>
                    <a:gd name="connsiteX106" fmla="*/ 852769 w 5272699"/>
                    <a:gd name="connsiteY106" fmla="*/ 0 h 5067300"/>
                    <a:gd name="connsiteX107" fmla="*/ 68400 w 5272699"/>
                    <a:gd name="connsiteY107" fmla="*/ 1165360 h 5067300"/>
                    <a:gd name="connsiteX108" fmla="*/ 68400 w 5272699"/>
                    <a:gd name="connsiteY108" fmla="*/ 0 h 5067300"/>
                    <a:gd name="connsiteX109" fmla="*/ 0 w 5272699"/>
                    <a:gd name="connsiteY109" fmla="*/ 0 h 5067300"/>
                    <a:gd name="connsiteX110" fmla="*/ 0 w 5272699"/>
                    <a:gd name="connsiteY110" fmla="*/ 1266984 h 5067300"/>
                    <a:gd name="connsiteX111" fmla="*/ 0 w 5272699"/>
                    <a:gd name="connsiteY111" fmla="*/ 2533650 h 5067300"/>
                    <a:gd name="connsiteX112" fmla="*/ 0 w 5272699"/>
                    <a:gd name="connsiteY112" fmla="*/ 3800634 h 5067300"/>
                    <a:gd name="connsiteX113" fmla="*/ 0 w 5272699"/>
                    <a:gd name="connsiteY113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2533650 h 5067300"/>
                    <a:gd name="connsiteX53" fmla="*/ 5204299 w 5272699"/>
                    <a:gd name="connsiteY53" fmla="*/ 3699010 h 5067300"/>
                    <a:gd name="connsiteX54" fmla="*/ 68400 w 5272699"/>
                    <a:gd name="connsiteY54" fmla="*/ 3699010 h 5067300"/>
                    <a:gd name="connsiteX55" fmla="*/ 68400 w 5272699"/>
                    <a:gd name="connsiteY55" fmla="*/ 1368608 h 5067300"/>
                    <a:gd name="connsiteX56" fmla="*/ 852555 w 5272699"/>
                    <a:gd name="connsiteY56" fmla="*/ 2533650 h 5067300"/>
                    <a:gd name="connsiteX57" fmla="*/ 852769 w 5272699"/>
                    <a:gd name="connsiteY57" fmla="*/ 2533650 h 5067300"/>
                    <a:gd name="connsiteX58" fmla="*/ 68400 w 5272699"/>
                    <a:gd name="connsiteY58" fmla="*/ 3699010 h 5067300"/>
                    <a:gd name="connsiteX59" fmla="*/ 3573709 w 5272699"/>
                    <a:gd name="connsiteY59" fmla="*/ 3736340 h 5067300"/>
                    <a:gd name="connsiteX60" fmla="*/ 2870984 w 5272699"/>
                    <a:gd name="connsiteY60" fmla="*/ 2692281 h 5067300"/>
                    <a:gd name="connsiteX61" fmla="*/ 4918359 w 5272699"/>
                    <a:gd name="connsiteY61" fmla="*/ 3736340 h 5067300"/>
                    <a:gd name="connsiteX62" fmla="*/ 3573709 w 5272699"/>
                    <a:gd name="connsiteY62" fmla="*/ 3736340 h 5067300"/>
                    <a:gd name="connsiteX63" fmla="*/ 354340 w 5272699"/>
                    <a:gd name="connsiteY63" fmla="*/ 3736340 h 5067300"/>
                    <a:gd name="connsiteX64" fmla="*/ 2401715 w 5272699"/>
                    <a:gd name="connsiteY64" fmla="*/ 2692281 h 5067300"/>
                    <a:gd name="connsiteX65" fmla="*/ 1698990 w 5272699"/>
                    <a:gd name="connsiteY65" fmla="*/ 3736340 h 5067300"/>
                    <a:gd name="connsiteX66" fmla="*/ 354340 w 5272699"/>
                    <a:gd name="connsiteY66" fmla="*/ 3736340 h 5067300"/>
                    <a:gd name="connsiteX67" fmla="*/ 2870984 w 5272699"/>
                    <a:gd name="connsiteY67" fmla="*/ 4908987 h 5067300"/>
                    <a:gd name="connsiteX68" fmla="*/ 3573709 w 5272699"/>
                    <a:gd name="connsiteY68" fmla="*/ 3864928 h 5067300"/>
                    <a:gd name="connsiteX69" fmla="*/ 4918359 w 5272699"/>
                    <a:gd name="connsiteY69" fmla="*/ 3864928 h 5067300"/>
                    <a:gd name="connsiteX70" fmla="*/ 2870984 w 5272699"/>
                    <a:gd name="connsiteY70" fmla="*/ 4908987 h 5067300"/>
                    <a:gd name="connsiteX71" fmla="*/ 2401715 w 5272699"/>
                    <a:gd name="connsiteY71" fmla="*/ 4908987 h 5067300"/>
                    <a:gd name="connsiteX72" fmla="*/ 354340 w 5272699"/>
                    <a:gd name="connsiteY72" fmla="*/ 3864928 h 5067300"/>
                    <a:gd name="connsiteX73" fmla="*/ 1698990 w 5272699"/>
                    <a:gd name="connsiteY73" fmla="*/ 3864928 h 5067300"/>
                    <a:gd name="connsiteX74" fmla="*/ 2401715 w 5272699"/>
                    <a:gd name="connsiteY74" fmla="*/ 4908987 h 5067300"/>
                    <a:gd name="connsiteX75" fmla="*/ 2705468 w 5272699"/>
                    <a:gd name="connsiteY75" fmla="*/ 4917797 h 5067300"/>
                    <a:gd name="connsiteX76" fmla="*/ 2705468 w 5272699"/>
                    <a:gd name="connsiteY76" fmla="*/ 2683471 h 5067300"/>
                    <a:gd name="connsiteX77" fmla="*/ 3457397 w 5272699"/>
                    <a:gd name="connsiteY77" fmla="*/ 3800634 h 5067300"/>
                    <a:gd name="connsiteX78" fmla="*/ 2705468 w 5272699"/>
                    <a:gd name="connsiteY78" fmla="*/ 4917797 h 5067300"/>
                    <a:gd name="connsiteX79" fmla="*/ 2567231 w 5272699"/>
                    <a:gd name="connsiteY79" fmla="*/ 4917797 h 5067300"/>
                    <a:gd name="connsiteX80" fmla="*/ 1815302 w 5272699"/>
                    <a:gd name="connsiteY80" fmla="*/ 3800634 h 5067300"/>
                    <a:gd name="connsiteX81" fmla="*/ 2567231 w 5272699"/>
                    <a:gd name="connsiteY81" fmla="*/ 2683471 h 5067300"/>
                    <a:gd name="connsiteX82" fmla="*/ 2567231 w 5272699"/>
                    <a:gd name="connsiteY82" fmla="*/ 4917797 h 5067300"/>
                    <a:gd name="connsiteX83" fmla="*/ 2952070 w 5272699"/>
                    <a:gd name="connsiteY83" fmla="*/ 5001260 h 5067300"/>
                    <a:gd name="connsiteX84" fmla="*/ 5012063 w 5272699"/>
                    <a:gd name="connsiteY84" fmla="*/ 3950766 h 5067300"/>
                    <a:gd name="connsiteX85" fmla="*/ 4305007 w 5272699"/>
                    <a:gd name="connsiteY85" fmla="*/ 5001260 h 5067300"/>
                    <a:gd name="connsiteX86" fmla="*/ 2952070 w 5272699"/>
                    <a:gd name="connsiteY86" fmla="*/ 5001260 h 5067300"/>
                    <a:gd name="connsiteX87" fmla="*/ 967692 w 5272699"/>
                    <a:gd name="connsiteY87" fmla="*/ 5001260 h 5067300"/>
                    <a:gd name="connsiteX88" fmla="*/ 260636 w 5272699"/>
                    <a:gd name="connsiteY88" fmla="*/ 3950766 h 5067300"/>
                    <a:gd name="connsiteX89" fmla="*/ 2320629 w 5272699"/>
                    <a:gd name="connsiteY89" fmla="*/ 5001260 h 5067300"/>
                    <a:gd name="connsiteX90" fmla="*/ 967692 w 5272699"/>
                    <a:gd name="connsiteY90" fmla="*/ 5001260 h 5067300"/>
                    <a:gd name="connsiteX91" fmla="*/ 0 w 5272699"/>
                    <a:gd name="connsiteY91" fmla="*/ 5067300 h 5067300"/>
                    <a:gd name="connsiteX92" fmla="*/ 68400 w 5272699"/>
                    <a:gd name="connsiteY92" fmla="*/ 5067300 h 5067300"/>
                    <a:gd name="connsiteX93" fmla="*/ 68400 w 5272699"/>
                    <a:gd name="connsiteY93" fmla="*/ 3902258 h 5067300"/>
                    <a:gd name="connsiteX94" fmla="*/ 852555 w 5272699"/>
                    <a:gd name="connsiteY94" fmla="*/ 5067300 h 5067300"/>
                    <a:gd name="connsiteX95" fmla="*/ 4420144 w 5272699"/>
                    <a:gd name="connsiteY95" fmla="*/ 5067300 h 5067300"/>
                    <a:gd name="connsiteX96" fmla="*/ 5204299 w 5272699"/>
                    <a:gd name="connsiteY96" fmla="*/ 3902258 h 5067300"/>
                    <a:gd name="connsiteX97" fmla="*/ 5204299 w 5272699"/>
                    <a:gd name="connsiteY97" fmla="*/ 5067300 h 5067300"/>
                    <a:gd name="connsiteX98" fmla="*/ 5272699 w 5272699"/>
                    <a:gd name="connsiteY98" fmla="*/ 5067300 h 5067300"/>
                    <a:gd name="connsiteX99" fmla="*/ 5272699 w 5272699"/>
                    <a:gd name="connsiteY99" fmla="*/ 3800634 h 5067300"/>
                    <a:gd name="connsiteX100" fmla="*/ 5272699 w 5272699"/>
                    <a:gd name="connsiteY100" fmla="*/ 2533650 h 5067300"/>
                    <a:gd name="connsiteX101" fmla="*/ 5272699 w 5272699"/>
                    <a:gd name="connsiteY101" fmla="*/ 1266984 h 5067300"/>
                    <a:gd name="connsiteX102" fmla="*/ 5272699 w 5272699"/>
                    <a:gd name="connsiteY102" fmla="*/ 0 h 5067300"/>
                    <a:gd name="connsiteX103" fmla="*/ 5204299 w 5272699"/>
                    <a:gd name="connsiteY103" fmla="*/ 0 h 5067300"/>
                    <a:gd name="connsiteX104" fmla="*/ 5204299 w 5272699"/>
                    <a:gd name="connsiteY104" fmla="*/ 1165360 h 5067300"/>
                    <a:gd name="connsiteX105" fmla="*/ 4419930 w 5272699"/>
                    <a:gd name="connsiteY105" fmla="*/ 0 h 5067300"/>
                    <a:gd name="connsiteX106" fmla="*/ 852769 w 5272699"/>
                    <a:gd name="connsiteY106" fmla="*/ 0 h 5067300"/>
                    <a:gd name="connsiteX107" fmla="*/ 68400 w 5272699"/>
                    <a:gd name="connsiteY107" fmla="*/ 1165360 h 5067300"/>
                    <a:gd name="connsiteX108" fmla="*/ 68400 w 5272699"/>
                    <a:gd name="connsiteY108" fmla="*/ 0 h 5067300"/>
                    <a:gd name="connsiteX109" fmla="*/ 0 w 5272699"/>
                    <a:gd name="connsiteY109" fmla="*/ 0 h 5067300"/>
                    <a:gd name="connsiteX110" fmla="*/ 0 w 5272699"/>
                    <a:gd name="connsiteY110" fmla="*/ 1266984 h 5067300"/>
                    <a:gd name="connsiteX111" fmla="*/ 0 w 5272699"/>
                    <a:gd name="connsiteY111" fmla="*/ 3800634 h 5067300"/>
                    <a:gd name="connsiteX112" fmla="*/ 0 w 5272699"/>
                    <a:gd name="connsiteY112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2533650 h 5067300"/>
                    <a:gd name="connsiteX53" fmla="*/ 5204299 w 5272699"/>
                    <a:gd name="connsiteY53" fmla="*/ 3699010 h 5067300"/>
                    <a:gd name="connsiteX54" fmla="*/ 68400 w 5272699"/>
                    <a:gd name="connsiteY54" fmla="*/ 3699010 h 5067300"/>
                    <a:gd name="connsiteX55" fmla="*/ 68400 w 5272699"/>
                    <a:gd name="connsiteY55" fmla="*/ 1368608 h 5067300"/>
                    <a:gd name="connsiteX56" fmla="*/ 852555 w 5272699"/>
                    <a:gd name="connsiteY56" fmla="*/ 2533650 h 5067300"/>
                    <a:gd name="connsiteX57" fmla="*/ 852769 w 5272699"/>
                    <a:gd name="connsiteY57" fmla="*/ 2533650 h 5067300"/>
                    <a:gd name="connsiteX58" fmla="*/ 68400 w 5272699"/>
                    <a:gd name="connsiteY58" fmla="*/ 3699010 h 5067300"/>
                    <a:gd name="connsiteX59" fmla="*/ 3573709 w 5272699"/>
                    <a:gd name="connsiteY59" fmla="*/ 3736340 h 5067300"/>
                    <a:gd name="connsiteX60" fmla="*/ 2870984 w 5272699"/>
                    <a:gd name="connsiteY60" fmla="*/ 2692281 h 5067300"/>
                    <a:gd name="connsiteX61" fmla="*/ 4918359 w 5272699"/>
                    <a:gd name="connsiteY61" fmla="*/ 3736340 h 5067300"/>
                    <a:gd name="connsiteX62" fmla="*/ 3573709 w 5272699"/>
                    <a:gd name="connsiteY62" fmla="*/ 3736340 h 5067300"/>
                    <a:gd name="connsiteX63" fmla="*/ 354340 w 5272699"/>
                    <a:gd name="connsiteY63" fmla="*/ 3736340 h 5067300"/>
                    <a:gd name="connsiteX64" fmla="*/ 2401715 w 5272699"/>
                    <a:gd name="connsiteY64" fmla="*/ 2692281 h 5067300"/>
                    <a:gd name="connsiteX65" fmla="*/ 1698990 w 5272699"/>
                    <a:gd name="connsiteY65" fmla="*/ 3736340 h 5067300"/>
                    <a:gd name="connsiteX66" fmla="*/ 354340 w 5272699"/>
                    <a:gd name="connsiteY66" fmla="*/ 3736340 h 5067300"/>
                    <a:gd name="connsiteX67" fmla="*/ 2870984 w 5272699"/>
                    <a:gd name="connsiteY67" fmla="*/ 4908987 h 5067300"/>
                    <a:gd name="connsiteX68" fmla="*/ 3573709 w 5272699"/>
                    <a:gd name="connsiteY68" fmla="*/ 3864928 h 5067300"/>
                    <a:gd name="connsiteX69" fmla="*/ 4918359 w 5272699"/>
                    <a:gd name="connsiteY69" fmla="*/ 3864928 h 5067300"/>
                    <a:gd name="connsiteX70" fmla="*/ 2870984 w 5272699"/>
                    <a:gd name="connsiteY70" fmla="*/ 4908987 h 5067300"/>
                    <a:gd name="connsiteX71" fmla="*/ 2401715 w 5272699"/>
                    <a:gd name="connsiteY71" fmla="*/ 4908987 h 5067300"/>
                    <a:gd name="connsiteX72" fmla="*/ 354340 w 5272699"/>
                    <a:gd name="connsiteY72" fmla="*/ 3864928 h 5067300"/>
                    <a:gd name="connsiteX73" fmla="*/ 1698990 w 5272699"/>
                    <a:gd name="connsiteY73" fmla="*/ 3864928 h 5067300"/>
                    <a:gd name="connsiteX74" fmla="*/ 2401715 w 5272699"/>
                    <a:gd name="connsiteY74" fmla="*/ 4908987 h 5067300"/>
                    <a:gd name="connsiteX75" fmla="*/ 2705468 w 5272699"/>
                    <a:gd name="connsiteY75" fmla="*/ 4917797 h 5067300"/>
                    <a:gd name="connsiteX76" fmla="*/ 2705468 w 5272699"/>
                    <a:gd name="connsiteY76" fmla="*/ 2683471 h 5067300"/>
                    <a:gd name="connsiteX77" fmla="*/ 3457397 w 5272699"/>
                    <a:gd name="connsiteY77" fmla="*/ 3800634 h 5067300"/>
                    <a:gd name="connsiteX78" fmla="*/ 2705468 w 5272699"/>
                    <a:gd name="connsiteY78" fmla="*/ 4917797 h 5067300"/>
                    <a:gd name="connsiteX79" fmla="*/ 2567231 w 5272699"/>
                    <a:gd name="connsiteY79" fmla="*/ 4917797 h 5067300"/>
                    <a:gd name="connsiteX80" fmla="*/ 1815302 w 5272699"/>
                    <a:gd name="connsiteY80" fmla="*/ 3800634 h 5067300"/>
                    <a:gd name="connsiteX81" fmla="*/ 2567231 w 5272699"/>
                    <a:gd name="connsiteY81" fmla="*/ 2683471 h 5067300"/>
                    <a:gd name="connsiteX82" fmla="*/ 2567231 w 5272699"/>
                    <a:gd name="connsiteY82" fmla="*/ 4917797 h 5067300"/>
                    <a:gd name="connsiteX83" fmla="*/ 2952070 w 5272699"/>
                    <a:gd name="connsiteY83" fmla="*/ 5001260 h 5067300"/>
                    <a:gd name="connsiteX84" fmla="*/ 5012063 w 5272699"/>
                    <a:gd name="connsiteY84" fmla="*/ 3950766 h 5067300"/>
                    <a:gd name="connsiteX85" fmla="*/ 4305007 w 5272699"/>
                    <a:gd name="connsiteY85" fmla="*/ 5001260 h 5067300"/>
                    <a:gd name="connsiteX86" fmla="*/ 2952070 w 5272699"/>
                    <a:gd name="connsiteY86" fmla="*/ 5001260 h 5067300"/>
                    <a:gd name="connsiteX87" fmla="*/ 967692 w 5272699"/>
                    <a:gd name="connsiteY87" fmla="*/ 5001260 h 5067300"/>
                    <a:gd name="connsiteX88" fmla="*/ 260636 w 5272699"/>
                    <a:gd name="connsiteY88" fmla="*/ 3950766 h 5067300"/>
                    <a:gd name="connsiteX89" fmla="*/ 2320629 w 5272699"/>
                    <a:gd name="connsiteY89" fmla="*/ 5001260 h 5067300"/>
                    <a:gd name="connsiteX90" fmla="*/ 967692 w 5272699"/>
                    <a:gd name="connsiteY90" fmla="*/ 5001260 h 5067300"/>
                    <a:gd name="connsiteX91" fmla="*/ 0 w 5272699"/>
                    <a:gd name="connsiteY91" fmla="*/ 5067300 h 5067300"/>
                    <a:gd name="connsiteX92" fmla="*/ 68400 w 5272699"/>
                    <a:gd name="connsiteY92" fmla="*/ 5067300 h 5067300"/>
                    <a:gd name="connsiteX93" fmla="*/ 68400 w 5272699"/>
                    <a:gd name="connsiteY93" fmla="*/ 3902258 h 5067300"/>
                    <a:gd name="connsiteX94" fmla="*/ 852555 w 5272699"/>
                    <a:gd name="connsiteY94" fmla="*/ 5067300 h 5067300"/>
                    <a:gd name="connsiteX95" fmla="*/ 4420144 w 5272699"/>
                    <a:gd name="connsiteY95" fmla="*/ 5067300 h 5067300"/>
                    <a:gd name="connsiteX96" fmla="*/ 5204299 w 5272699"/>
                    <a:gd name="connsiteY96" fmla="*/ 3902258 h 5067300"/>
                    <a:gd name="connsiteX97" fmla="*/ 5204299 w 5272699"/>
                    <a:gd name="connsiteY97" fmla="*/ 5067300 h 5067300"/>
                    <a:gd name="connsiteX98" fmla="*/ 5272699 w 5272699"/>
                    <a:gd name="connsiteY98" fmla="*/ 5067300 h 5067300"/>
                    <a:gd name="connsiteX99" fmla="*/ 5272699 w 5272699"/>
                    <a:gd name="connsiteY99" fmla="*/ 3800634 h 5067300"/>
                    <a:gd name="connsiteX100" fmla="*/ 5272699 w 5272699"/>
                    <a:gd name="connsiteY100" fmla="*/ 2533650 h 5067300"/>
                    <a:gd name="connsiteX101" fmla="*/ 5272699 w 5272699"/>
                    <a:gd name="connsiteY101" fmla="*/ 1266984 h 5067300"/>
                    <a:gd name="connsiteX102" fmla="*/ 5272699 w 5272699"/>
                    <a:gd name="connsiteY102" fmla="*/ 0 h 5067300"/>
                    <a:gd name="connsiteX103" fmla="*/ 5204299 w 5272699"/>
                    <a:gd name="connsiteY103" fmla="*/ 0 h 5067300"/>
                    <a:gd name="connsiteX104" fmla="*/ 5204299 w 5272699"/>
                    <a:gd name="connsiteY104" fmla="*/ 1165360 h 5067300"/>
                    <a:gd name="connsiteX105" fmla="*/ 4419930 w 5272699"/>
                    <a:gd name="connsiteY105" fmla="*/ 0 h 5067300"/>
                    <a:gd name="connsiteX106" fmla="*/ 852769 w 5272699"/>
                    <a:gd name="connsiteY106" fmla="*/ 0 h 5067300"/>
                    <a:gd name="connsiteX107" fmla="*/ 68400 w 5272699"/>
                    <a:gd name="connsiteY107" fmla="*/ 1165360 h 5067300"/>
                    <a:gd name="connsiteX108" fmla="*/ 68400 w 5272699"/>
                    <a:gd name="connsiteY108" fmla="*/ 0 h 5067300"/>
                    <a:gd name="connsiteX109" fmla="*/ 0 w 5272699"/>
                    <a:gd name="connsiteY109" fmla="*/ 0 h 5067300"/>
                    <a:gd name="connsiteX110" fmla="*/ 0 w 5272699"/>
                    <a:gd name="connsiteY110" fmla="*/ 3800634 h 5067300"/>
                    <a:gd name="connsiteX111" fmla="*/ 0 w 5272699"/>
                    <a:gd name="connsiteY111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2533650 h 5067300"/>
                    <a:gd name="connsiteX53" fmla="*/ 5204299 w 5272699"/>
                    <a:gd name="connsiteY53" fmla="*/ 3699010 h 5067300"/>
                    <a:gd name="connsiteX54" fmla="*/ 68400 w 5272699"/>
                    <a:gd name="connsiteY54" fmla="*/ 3699010 h 5067300"/>
                    <a:gd name="connsiteX55" fmla="*/ 68400 w 5272699"/>
                    <a:gd name="connsiteY55" fmla="*/ 1368608 h 5067300"/>
                    <a:gd name="connsiteX56" fmla="*/ 852555 w 5272699"/>
                    <a:gd name="connsiteY56" fmla="*/ 2533650 h 5067300"/>
                    <a:gd name="connsiteX57" fmla="*/ 852769 w 5272699"/>
                    <a:gd name="connsiteY57" fmla="*/ 2533650 h 5067300"/>
                    <a:gd name="connsiteX58" fmla="*/ 68400 w 5272699"/>
                    <a:gd name="connsiteY58" fmla="*/ 3699010 h 5067300"/>
                    <a:gd name="connsiteX59" fmla="*/ 3573709 w 5272699"/>
                    <a:gd name="connsiteY59" fmla="*/ 3736340 h 5067300"/>
                    <a:gd name="connsiteX60" fmla="*/ 2870984 w 5272699"/>
                    <a:gd name="connsiteY60" fmla="*/ 2692281 h 5067300"/>
                    <a:gd name="connsiteX61" fmla="*/ 4918359 w 5272699"/>
                    <a:gd name="connsiteY61" fmla="*/ 3736340 h 5067300"/>
                    <a:gd name="connsiteX62" fmla="*/ 3573709 w 5272699"/>
                    <a:gd name="connsiteY62" fmla="*/ 3736340 h 5067300"/>
                    <a:gd name="connsiteX63" fmla="*/ 354340 w 5272699"/>
                    <a:gd name="connsiteY63" fmla="*/ 3736340 h 5067300"/>
                    <a:gd name="connsiteX64" fmla="*/ 2401715 w 5272699"/>
                    <a:gd name="connsiteY64" fmla="*/ 2692281 h 5067300"/>
                    <a:gd name="connsiteX65" fmla="*/ 1698990 w 5272699"/>
                    <a:gd name="connsiteY65" fmla="*/ 3736340 h 5067300"/>
                    <a:gd name="connsiteX66" fmla="*/ 354340 w 5272699"/>
                    <a:gd name="connsiteY66" fmla="*/ 3736340 h 5067300"/>
                    <a:gd name="connsiteX67" fmla="*/ 2870984 w 5272699"/>
                    <a:gd name="connsiteY67" fmla="*/ 4908987 h 5067300"/>
                    <a:gd name="connsiteX68" fmla="*/ 3573709 w 5272699"/>
                    <a:gd name="connsiteY68" fmla="*/ 3864928 h 5067300"/>
                    <a:gd name="connsiteX69" fmla="*/ 4918359 w 5272699"/>
                    <a:gd name="connsiteY69" fmla="*/ 3864928 h 5067300"/>
                    <a:gd name="connsiteX70" fmla="*/ 2870984 w 5272699"/>
                    <a:gd name="connsiteY70" fmla="*/ 4908987 h 5067300"/>
                    <a:gd name="connsiteX71" fmla="*/ 2401715 w 5272699"/>
                    <a:gd name="connsiteY71" fmla="*/ 4908987 h 5067300"/>
                    <a:gd name="connsiteX72" fmla="*/ 354340 w 5272699"/>
                    <a:gd name="connsiteY72" fmla="*/ 3864928 h 5067300"/>
                    <a:gd name="connsiteX73" fmla="*/ 1698990 w 5272699"/>
                    <a:gd name="connsiteY73" fmla="*/ 3864928 h 5067300"/>
                    <a:gd name="connsiteX74" fmla="*/ 2401715 w 5272699"/>
                    <a:gd name="connsiteY74" fmla="*/ 4908987 h 5067300"/>
                    <a:gd name="connsiteX75" fmla="*/ 2705468 w 5272699"/>
                    <a:gd name="connsiteY75" fmla="*/ 4917797 h 5067300"/>
                    <a:gd name="connsiteX76" fmla="*/ 2705468 w 5272699"/>
                    <a:gd name="connsiteY76" fmla="*/ 2683471 h 5067300"/>
                    <a:gd name="connsiteX77" fmla="*/ 3457397 w 5272699"/>
                    <a:gd name="connsiteY77" fmla="*/ 3800634 h 5067300"/>
                    <a:gd name="connsiteX78" fmla="*/ 2705468 w 5272699"/>
                    <a:gd name="connsiteY78" fmla="*/ 4917797 h 5067300"/>
                    <a:gd name="connsiteX79" fmla="*/ 2567231 w 5272699"/>
                    <a:gd name="connsiteY79" fmla="*/ 4917797 h 5067300"/>
                    <a:gd name="connsiteX80" fmla="*/ 1815302 w 5272699"/>
                    <a:gd name="connsiteY80" fmla="*/ 3800634 h 5067300"/>
                    <a:gd name="connsiteX81" fmla="*/ 2567231 w 5272699"/>
                    <a:gd name="connsiteY81" fmla="*/ 2683471 h 5067300"/>
                    <a:gd name="connsiteX82" fmla="*/ 2567231 w 5272699"/>
                    <a:gd name="connsiteY82" fmla="*/ 4917797 h 5067300"/>
                    <a:gd name="connsiteX83" fmla="*/ 2952070 w 5272699"/>
                    <a:gd name="connsiteY83" fmla="*/ 5001260 h 5067300"/>
                    <a:gd name="connsiteX84" fmla="*/ 5012063 w 5272699"/>
                    <a:gd name="connsiteY84" fmla="*/ 3950766 h 5067300"/>
                    <a:gd name="connsiteX85" fmla="*/ 4305007 w 5272699"/>
                    <a:gd name="connsiteY85" fmla="*/ 5001260 h 5067300"/>
                    <a:gd name="connsiteX86" fmla="*/ 2952070 w 5272699"/>
                    <a:gd name="connsiteY86" fmla="*/ 5001260 h 5067300"/>
                    <a:gd name="connsiteX87" fmla="*/ 967692 w 5272699"/>
                    <a:gd name="connsiteY87" fmla="*/ 5001260 h 5067300"/>
                    <a:gd name="connsiteX88" fmla="*/ 260636 w 5272699"/>
                    <a:gd name="connsiteY88" fmla="*/ 3950766 h 5067300"/>
                    <a:gd name="connsiteX89" fmla="*/ 2320629 w 5272699"/>
                    <a:gd name="connsiteY89" fmla="*/ 5001260 h 5067300"/>
                    <a:gd name="connsiteX90" fmla="*/ 967692 w 5272699"/>
                    <a:gd name="connsiteY90" fmla="*/ 5001260 h 5067300"/>
                    <a:gd name="connsiteX91" fmla="*/ 0 w 5272699"/>
                    <a:gd name="connsiteY91" fmla="*/ 5067300 h 5067300"/>
                    <a:gd name="connsiteX92" fmla="*/ 68400 w 5272699"/>
                    <a:gd name="connsiteY92" fmla="*/ 5067300 h 5067300"/>
                    <a:gd name="connsiteX93" fmla="*/ 68400 w 5272699"/>
                    <a:gd name="connsiteY93" fmla="*/ 3902258 h 5067300"/>
                    <a:gd name="connsiteX94" fmla="*/ 852555 w 5272699"/>
                    <a:gd name="connsiteY94" fmla="*/ 5067300 h 5067300"/>
                    <a:gd name="connsiteX95" fmla="*/ 4420144 w 5272699"/>
                    <a:gd name="connsiteY95" fmla="*/ 5067300 h 5067300"/>
                    <a:gd name="connsiteX96" fmla="*/ 5204299 w 5272699"/>
                    <a:gd name="connsiteY96" fmla="*/ 3902258 h 5067300"/>
                    <a:gd name="connsiteX97" fmla="*/ 5204299 w 5272699"/>
                    <a:gd name="connsiteY97" fmla="*/ 5067300 h 5067300"/>
                    <a:gd name="connsiteX98" fmla="*/ 5272699 w 5272699"/>
                    <a:gd name="connsiteY98" fmla="*/ 5067300 h 5067300"/>
                    <a:gd name="connsiteX99" fmla="*/ 5272699 w 5272699"/>
                    <a:gd name="connsiteY99" fmla="*/ 3800634 h 5067300"/>
                    <a:gd name="connsiteX100" fmla="*/ 5272699 w 5272699"/>
                    <a:gd name="connsiteY100" fmla="*/ 2533650 h 5067300"/>
                    <a:gd name="connsiteX101" fmla="*/ 5272699 w 5272699"/>
                    <a:gd name="connsiteY101" fmla="*/ 0 h 5067300"/>
                    <a:gd name="connsiteX102" fmla="*/ 5204299 w 5272699"/>
                    <a:gd name="connsiteY102" fmla="*/ 0 h 5067300"/>
                    <a:gd name="connsiteX103" fmla="*/ 5204299 w 5272699"/>
                    <a:gd name="connsiteY103" fmla="*/ 1165360 h 5067300"/>
                    <a:gd name="connsiteX104" fmla="*/ 4419930 w 5272699"/>
                    <a:gd name="connsiteY104" fmla="*/ 0 h 5067300"/>
                    <a:gd name="connsiteX105" fmla="*/ 852769 w 5272699"/>
                    <a:gd name="connsiteY105" fmla="*/ 0 h 5067300"/>
                    <a:gd name="connsiteX106" fmla="*/ 68400 w 5272699"/>
                    <a:gd name="connsiteY106" fmla="*/ 1165360 h 5067300"/>
                    <a:gd name="connsiteX107" fmla="*/ 68400 w 5272699"/>
                    <a:gd name="connsiteY107" fmla="*/ 0 h 5067300"/>
                    <a:gd name="connsiteX108" fmla="*/ 0 w 5272699"/>
                    <a:gd name="connsiteY108" fmla="*/ 0 h 5067300"/>
                    <a:gd name="connsiteX109" fmla="*/ 0 w 5272699"/>
                    <a:gd name="connsiteY109" fmla="*/ 3800634 h 5067300"/>
                    <a:gd name="connsiteX110" fmla="*/ 0 w 5272699"/>
                    <a:gd name="connsiteY110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2533650 h 5067300"/>
                    <a:gd name="connsiteX53" fmla="*/ 5204299 w 5272699"/>
                    <a:gd name="connsiteY53" fmla="*/ 3699010 h 5067300"/>
                    <a:gd name="connsiteX54" fmla="*/ 68400 w 5272699"/>
                    <a:gd name="connsiteY54" fmla="*/ 3699010 h 5067300"/>
                    <a:gd name="connsiteX55" fmla="*/ 68400 w 5272699"/>
                    <a:gd name="connsiteY55" fmla="*/ 1368608 h 5067300"/>
                    <a:gd name="connsiteX56" fmla="*/ 852555 w 5272699"/>
                    <a:gd name="connsiteY56" fmla="*/ 2533650 h 5067300"/>
                    <a:gd name="connsiteX57" fmla="*/ 852769 w 5272699"/>
                    <a:gd name="connsiteY57" fmla="*/ 2533650 h 5067300"/>
                    <a:gd name="connsiteX58" fmla="*/ 68400 w 5272699"/>
                    <a:gd name="connsiteY58" fmla="*/ 3699010 h 5067300"/>
                    <a:gd name="connsiteX59" fmla="*/ 3573709 w 5272699"/>
                    <a:gd name="connsiteY59" fmla="*/ 3736340 h 5067300"/>
                    <a:gd name="connsiteX60" fmla="*/ 2870984 w 5272699"/>
                    <a:gd name="connsiteY60" fmla="*/ 2692281 h 5067300"/>
                    <a:gd name="connsiteX61" fmla="*/ 4918359 w 5272699"/>
                    <a:gd name="connsiteY61" fmla="*/ 3736340 h 5067300"/>
                    <a:gd name="connsiteX62" fmla="*/ 3573709 w 5272699"/>
                    <a:gd name="connsiteY62" fmla="*/ 3736340 h 5067300"/>
                    <a:gd name="connsiteX63" fmla="*/ 354340 w 5272699"/>
                    <a:gd name="connsiteY63" fmla="*/ 3736340 h 5067300"/>
                    <a:gd name="connsiteX64" fmla="*/ 2401715 w 5272699"/>
                    <a:gd name="connsiteY64" fmla="*/ 2692281 h 5067300"/>
                    <a:gd name="connsiteX65" fmla="*/ 1698990 w 5272699"/>
                    <a:gd name="connsiteY65" fmla="*/ 3736340 h 5067300"/>
                    <a:gd name="connsiteX66" fmla="*/ 354340 w 5272699"/>
                    <a:gd name="connsiteY66" fmla="*/ 3736340 h 5067300"/>
                    <a:gd name="connsiteX67" fmla="*/ 2870984 w 5272699"/>
                    <a:gd name="connsiteY67" fmla="*/ 4908987 h 5067300"/>
                    <a:gd name="connsiteX68" fmla="*/ 3573709 w 5272699"/>
                    <a:gd name="connsiteY68" fmla="*/ 3864928 h 5067300"/>
                    <a:gd name="connsiteX69" fmla="*/ 4918359 w 5272699"/>
                    <a:gd name="connsiteY69" fmla="*/ 3864928 h 5067300"/>
                    <a:gd name="connsiteX70" fmla="*/ 2870984 w 5272699"/>
                    <a:gd name="connsiteY70" fmla="*/ 4908987 h 5067300"/>
                    <a:gd name="connsiteX71" fmla="*/ 2401715 w 5272699"/>
                    <a:gd name="connsiteY71" fmla="*/ 4908987 h 5067300"/>
                    <a:gd name="connsiteX72" fmla="*/ 354340 w 5272699"/>
                    <a:gd name="connsiteY72" fmla="*/ 3864928 h 5067300"/>
                    <a:gd name="connsiteX73" fmla="*/ 1698990 w 5272699"/>
                    <a:gd name="connsiteY73" fmla="*/ 3864928 h 5067300"/>
                    <a:gd name="connsiteX74" fmla="*/ 2401715 w 5272699"/>
                    <a:gd name="connsiteY74" fmla="*/ 4908987 h 5067300"/>
                    <a:gd name="connsiteX75" fmla="*/ 2705468 w 5272699"/>
                    <a:gd name="connsiteY75" fmla="*/ 4917797 h 5067300"/>
                    <a:gd name="connsiteX76" fmla="*/ 2705468 w 5272699"/>
                    <a:gd name="connsiteY76" fmla="*/ 2683471 h 5067300"/>
                    <a:gd name="connsiteX77" fmla="*/ 3457397 w 5272699"/>
                    <a:gd name="connsiteY77" fmla="*/ 3800634 h 5067300"/>
                    <a:gd name="connsiteX78" fmla="*/ 2705468 w 5272699"/>
                    <a:gd name="connsiteY78" fmla="*/ 4917797 h 5067300"/>
                    <a:gd name="connsiteX79" fmla="*/ 2567231 w 5272699"/>
                    <a:gd name="connsiteY79" fmla="*/ 4917797 h 5067300"/>
                    <a:gd name="connsiteX80" fmla="*/ 1815302 w 5272699"/>
                    <a:gd name="connsiteY80" fmla="*/ 3800634 h 5067300"/>
                    <a:gd name="connsiteX81" fmla="*/ 2567231 w 5272699"/>
                    <a:gd name="connsiteY81" fmla="*/ 2683471 h 5067300"/>
                    <a:gd name="connsiteX82" fmla="*/ 2567231 w 5272699"/>
                    <a:gd name="connsiteY82" fmla="*/ 4917797 h 5067300"/>
                    <a:gd name="connsiteX83" fmla="*/ 2952070 w 5272699"/>
                    <a:gd name="connsiteY83" fmla="*/ 5001260 h 5067300"/>
                    <a:gd name="connsiteX84" fmla="*/ 5012063 w 5272699"/>
                    <a:gd name="connsiteY84" fmla="*/ 3950766 h 5067300"/>
                    <a:gd name="connsiteX85" fmla="*/ 4305007 w 5272699"/>
                    <a:gd name="connsiteY85" fmla="*/ 5001260 h 5067300"/>
                    <a:gd name="connsiteX86" fmla="*/ 2952070 w 5272699"/>
                    <a:gd name="connsiteY86" fmla="*/ 5001260 h 5067300"/>
                    <a:gd name="connsiteX87" fmla="*/ 967692 w 5272699"/>
                    <a:gd name="connsiteY87" fmla="*/ 5001260 h 5067300"/>
                    <a:gd name="connsiteX88" fmla="*/ 260636 w 5272699"/>
                    <a:gd name="connsiteY88" fmla="*/ 3950766 h 5067300"/>
                    <a:gd name="connsiteX89" fmla="*/ 2320629 w 5272699"/>
                    <a:gd name="connsiteY89" fmla="*/ 5001260 h 5067300"/>
                    <a:gd name="connsiteX90" fmla="*/ 967692 w 5272699"/>
                    <a:gd name="connsiteY90" fmla="*/ 5001260 h 5067300"/>
                    <a:gd name="connsiteX91" fmla="*/ 0 w 5272699"/>
                    <a:gd name="connsiteY91" fmla="*/ 5067300 h 5067300"/>
                    <a:gd name="connsiteX92" fmla="*/ 68400 w 5272699"/>
                    <a:gd name="connsiteY92" fmla="*/ 5067300 h 5067300"/>
                    <a:gd name="connsiteX93" fmla="*/ 68400 w 5272699"/>
                    <a:gd name="connsiteY93" fmla="*/ 3902258 h 5067300"/>
                    <a:gd name="connsiteX94" fmla="*/ 852555 w 5272699"/>
                    <a:gd name="connsiteY94" fmla="*/ 5067300 h 5067300"/>
                    <a:gd name="connsiteX95" fmla="*/ 4420144 w 5272699"/>
                    <a:gd name="connsiteY95" fmla="*/ 5067300 h 5067300"/>
                    <a:gd name="connsiteX96" fmla="*/ 5204299 w 5272699"/>
                    <a:gd name="connsiteY96" fmla="*/ 3902258 h 5067300"/>
                    <a:gd name="connsiteX97" fmla="*/ 5204299 w 5272699"/>
                    <a:gd name="connsiteY97" fmla="*/ 5067300 h 5067300"/>
                    <a:gd name="connsiteX98" fmla="*/ 5272699 w 5272699"/>
                    <a:gd name="connsiteY98" fmla="*/ 5067300 h 5067300"/>
                    <a:gd name="connsiteX99" fmla="*/ 5272699 w 5272699"/>
                    <a:gd name="connsiteY99" fmla="*/ 3800634 h 5067300"/>
                    <a:gd name="connsiteX100" fmla="*/ 5272699 w 5272699"/>
                    <a:gd name="connsiteY100" fmla="*/ 0 h 5067300"/>
                    <a:gd name="connsiteX101" fmla="*/ 5204299 w 5272699"/>
                    <a:gd name="connsiteY101" fmla="*/ 0 h 5067300"/>
                    <a:gd name="connsiteX102" fmla="*/ 5204299 w 5272699"/>
                    <a:gd name="connsiteY102" fmla="*/ 1165360 h 5067300"/>
                    <a:gd name="connsiteX103" fmla="*/ 4419930 w 5272699"/>
                    <a:gd name="connsiteY103" fmla="*/ 0 h 5067300"/>
                    <a:gd name="connsiteX104" fmla="*/ 852769 w 5272699"/>
                    <a:gd name="connsiteY104" fmla="*/ 0 h 5067300"/>
                    <a:gd name="connsiteX105" fmla="*/ 68400 w 5272699"/>
                    <a:gd name="connsiteY105" fmla="*/ 1165360 h 5067300"/>
                    <a:gd name="connsiteX106" fmla="*/ 68400 w 5272699"/>
                    <a:gd name="connsiteY106" fmla="*/ 0 h 5067300"/>
                    <a:gd name="connsiteX107" fmla="*/ 0 w 5272699"/>
                    <a:gd name="connsiteY107" fmla="*/ 0 h 5067300"/>
                    <a:gd name="connsiteX108" fmla="*/ 0 w 5272699"/>
                    <a:gd name="connsiteY108" fmla="*/ 3800634 h 5067300"/>
                    <a:gd name="connsiteX109" fmla="*/ 0 w 5272699"/>
                    <a:gd name="connsiteY109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3699010 h 5067300"/>
                    <a:gd name="connsiteX53" fmla="*/ 68400 w 5272699"/>
                    <a:gd name="connsiteY53" fmla="*/ 3699010 h 5067300"/>
                    <a:gd name="connsiteX54" fmla="*/ 68400 w 5272699"/>
                    <a:gd name="connsiteY54" fmla="*/ 1368608 h 5067300"/>
                    <a:gd name="connsiteX55" fmla="*/ 852555 w 5272699"/>
                    <a:gd name="connsiteY55" fmla="*/ 2533650 h 5067300"/>
                    <a:gd name="connsiteX56" fmla="*/ 852769 w 5272699"/>
                    <a:gd name="connsiteY56" fmla="*/ 2533650 h 5067300"/>
                    <a:gd name="connsiteX57" fmla="*/ 68400 w 5272699"/>
                    <a:gd name="connsiteY57" fmla="*/ 3699010 h 5067300"/>
                    <a:gd name="connsiteX58" fmla="*/ 3573709 w 5272699"/>
                    <a:gd name="connsiteY58" fmla="*/ 3736340 h 5067300"/>
                    <a:gd name="connsiteX59" fmla="*/ 2870984 w 5272699"/>
                    <a:gd name="connsiteY59" fmla="*/ 2692281 h 5067300"/>
                    <a:gd name="connsiteX60" fmla="*/ 4918359 w 5272699"/>
                    <a:gd name="connsiteY60" fmla="*/ 3736340 h 5067300"/>
                    <a:gd name="connsiteX61" fmla="*/ 3573709 w 5272699"/>
                    <a:gd name="connsiteY61" fmla="*/ 3736340 h 5067300"/>
                    <a:gd name="connsiteX62" fmla="*/ 354340 w 5272699"/>
                    <a:gd name="connsiteY62" fmla="*/ 3736340 h 5067300"/>
                    <a:gd name="connsiteX63" fmla="*/ 2401715 w 5272699"/>
                    <a:gd name="connsiteY63" fmla="*/ 2692281 h 5067300"/>
                    <a:gd name="connsiteX64" fmla="*/ 1698990 w 5272699"/>
                    <a:gd name="connsiteY64" fmla="*/ 3736340 h 5067300"/>
                    <a:gd name="connsiteX65" fmla="*/ 354340 w 5272699"/>
                    <a:gd name="connsiteY65" fmla="*/ 3736340 h 5067300"/>
                    <a:gd name="connsiteX66" fmla="*/ 2870984 w 5272699"/>
                    <a:gd name="connsiteY66" fmla="*/ 4908987 h 5067300"/>
                    <a:gd name="connsiteX67" fmla="*/ 3573709 w 5272699"/>
                    <a:gd name="connsiteY67" fmla="*/ 3864928 h 5067300"/>
                    <a:gd name="connsiteX68" fmla="*/ 4918359 w 5272699"/>
                    <a:gd name="connsiteY68" fmla="*/ 3864928 h 5067300"/>
                    <a:gd name="connsiteX69" fmla="*/ 2870984 w 5272699"/>
                    <a:gd name="connsiteY69" fmla="*/ 4908987 h 5067300"/>
                    <a:gd name="connsiteX70" fmla="*/ 2401715 w 5272699"/>
                    <a:gd name="connsiteY70" fmla="*/ 4908987 h 5067300"/>
                    <a:gd name="connsiteX71" fmla="*/ 354340 w 5272699"/>
                    <a:gd name="connsiteY71" fmla="*/ 3864928 h 5067300"/>
                    <a:gd name="connsiteX72" fmla="*/ 1698990 w 5272699"/>
                    <a:gd name="connsiteY72" fmla="*/ 3864928 h 5067300"/>
                    <a:gd name="connsiteX73" fmla="*/ 2401715 w 5272699"/>
                    <a:gd name="connsiteY73" fmla="*/ 4908987 h 5067300"/>
                    <a:gd name="connsiteX74" fmla="*/ 2705468 w 5272699"/>
                    <a:gd name="connsiteY74" fmla="*/ 4917797 h 5067300"/>
                    <a:gd name="connsiteX75" fmla="*/ 2705468 w 5272699"/>
                    <a:gd name="connsiteY75" fmla="*/ 2683471 h 5067300"/>
                    <a:gd name="connsiteX76" fmla="*/ 3457397 w 5272699"/>
                    <a:gd name="connsiteY76" fmla="*/ 3800634 h 5067300"/>
                    <a:gd name="connsiteX77" fmla="*/ 2705468 w 5272699"/>
                    <a:gd name="connsiteY77" fmla="*/ 4917797 h 5067300"/>
                    <a:gd name="connsiteX78" fmla="*/ 2567231 w 5272699"/>
                    <a:gd name="connsiteY78" fmla="*/ 4917797 h 5067300"/>
                    <a:gd name="connsiteX79" fmla="*/ 1815302 w 5272699"/>
                    <a:gd name="connsiteY79" fmla="*/ 3800634 h 5067300"/>
                    <a:gd name="connsiteX80" fmla="*/ 2567231 w 5272699"/>
                    <a:gd name="connsiteY80" fmla="*/ 2683471 h 5067300"/>
                    <a:gd name="connsiteX81" fmla="*/ 2567231 w 5272699"/>
                    <a:gd name="connsiteY81" fmla="*/ 4917797 h 5067300"/>
                    <a:gd name="connsiteX82" fmla="*/ 2952070 w 5272699"/>
                    <a:gd name="connsiteY82" fmla="*/ 5001260 h 5067300"/>
                    <a:gd name="connsiteX83" fmla="*/ 5012063 w 5272699"/>
                    <a:gd name="connsiteY83" fmla="*/ 3950766 h 5067300"/>
                    <a:gd name="connsiteX84" fmla="*/ 4305007 w 5272699"/>
                    <a:gd name="connsiteY84" fmla="*/ 5001260 h 5067300"/>
                    <a:gd name="connsiteX85" fmla="*/ 2952070 w 5272699"/>
                    <a:gd name="connsiteY85" fmla="*/ 5001260 h 5067300"/>
                    <a:gd name="connsiteX86" fmla="*/ 967692 w 5272699"/>
                    <a:gd name="connsiteY86" fmla="*/ 5001260 h 5067300"/>
                    <a:gd name="connsiteX87" fmla="*/ 260636 w 5272699"/>
                    <a:gd name="connsiteY87" fmla="*/ 3950766 h 5067300"/>
                    <a:gd name="connsiteX88" fmla="*/ 2320629 w 5272699"/>
                    <a:gd name="connsiteY88" fmla="*/ 5001260 h 5067300"/>
                    <a:gd name="connsiteX89" fmla="*/ 967692 w 5272699"/>
                    <a:gd name="connsiteY89" fmla="*/ 5001260 h 5067300"/>
                    <a:gd name="connsiteX90" fmla="*/ 0 w 5272699"/>
                    <a:gd name="connsiteY90" fmla="*/ 5067300 h 5067300"/>
                    <a:gd name="connsiteX91" fmla="*/ 68400 w 5272699"/>
                    <a:gd name="connsiteY91" fmla="*/ 5067300 h 5067300"/>
                    <a:gd name="connsiteX92" fmla="*/ 68400 w 5272699"/>
                    <a:gd name="connsiteY92" fmla="*/ 3902258 h 5067300"/>
                    <a:gd name="connsiteX93" fmla="*/ 852555 w 5272699"/>
                    <a:gd name="connsiteY93" fmla="*/ 5067300 h 5067300"/>
                    <a:gd name="connsiteX94" fmla="*/ 4420144 w 5272699"/>
                    <a:gd name="connsiteY94" fmla="*/ 5067300 h 5067300"/>
                    <a:gd name="connsiteX95" fmla="*/ 5204299 w 5272699"/>
                    <a:gd name="connsiteY95" fmla="*/ 3902258 h 5067300"/>
                    <a:gd name="connsiteX96" fmla="*/ 5204299 w 5272699"/>
                    <a:gd name="connsiteY96" fmla="*/ 5067300 h 5067300"/>
                    <a:gd name="connsiteX97" fmla="*/ 5272699 w 5272699"/>
                    <a:gd name="connsiteY97" fmla="*/ 5067300 h 5067300"/>
                    <a:gd name="connsiteX98" fmla="*/ 5272699 w 5272699"/>
                    <a:gd name="connsiteY98" fmla="*/ 3800634 h 5067300"/>
                    <a:gd name="connsiteX99" fmla="*/ 5272699 w 5272699"/>
                    <a:gd name="connsiteY99" fmla="*/ 0 h 5067300"/>
                    <a:gd name="connsiteX100" fmla="*/ 5204299 w 5272699"/>
                    <a:gd name="connsiteY100" fmla="*/ 0 h 5067300"/>
                    <a:gd name="connsiteX101" fmla="*/ 5204299 w 5272699"/>
                    <a:gd name="connsiteY101" fmla="*/ 1165360 h 5067300"/>
                    <a:gd name="connsiteX102" fmla="*/ 4419930 w 5272699"/>
                    <a:gd name="connsiteY102" fmla="*/ 0 h 5067300"/>
                    <a:gd name="connsiteX103" fmla="*/ 852769 w 5272699"/>
                    <a:gd name="connsiteY103" fmla="*/ 0 h 5067300"/>
                    <a:gd name="connsiteX104" fmla="*/ 68400 w 5272699"/>
                    <a:gd name="connsiteY104" fmla="*/ 1165360 h 5067300"/>
                    <a:gd name="connsiteX105" fmla="*/ 68400 w 5272699"/>
                    <a:gd name="connsiteY105" fmla="*/ 0 h 5067300"/>
                    <a:gd name="connsiteX106" fmla="*/ 0 w 5272699"/>
                    <a:gd name="connsiteY106" fmla="*/ 0 h 5067300"/>
                    <a:gd name="connsiteX107" fmla="*/ 0 w 5272699"/>
                    <a:gd name="connsiteY107" fmla="*/ 3800634 h 5067300"/>
                    <a:gd name="connsiteX108" fmla="*/ 0 w 5272699"/>
                    <a:gd name="connsiteY108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3699010 h 5067300"/>
                    <a:gd name="connsiteX53" fmla="*/ 68400 w 5272699"/>
                    <a:gd name="connsiteY53" fmla="*/ 3699010 h 5067300"/>
                    <a:gd name="connsiteX54" fmla="*/ 68400 w 5272699"/>
                    <a:gd name="connsiteY54" fmla="*/ 1368608 h 5067300"/>
                    <a:gd name="connsiteX55" fmla="*/ 852555 w 5272699"/>
                    <a:gd name="connsiteY55" fmla="*/ 2533650 h 5067300"/>
                    <a:gd name="connsiteX56" fmla="*/ 852769 w 5272699"/>
                    <a:gd name="connsiteY56" fmla="*/ 2533650 h 5067300"/>
                    <a:gd name="connsiteX57" fmla="*/ 68400 w 5272699"/>
                    <a:gd name="connsiteY57" fmla="*/ 3699010 h 5067300"/>
                    <a:gd name="connsiteX58" fmla="*/ 3573709 w 5272699"/>
                    <a:gd name="connsiteY58" fmla="*/ 3736340 h 5067300"/>
                    <a:gd name="connsiteX59" fmla="*/ 2870984 w 5272699"/>
                    <a:gd name="connsiteY59" fmla="*/ 2692281 h 5067300"/>
                    <a:gd name="connsiteX60" fmla="*/ 4918359 w 5272699"/>
                    <a:gd name="connsiteY60" fmla="*/ 3736340 h 5067300"/>
                    <a:gd name="connsiteX61" fmla="*/ 3573709 w 5272699"/>
                    <a:gd name="connsiteY61" fmla="*/ 3736340 h 5067300"/>
                    <a:gd name="connsiteX62" fmla="*/ 354340 w 5272699"/>
                    <a:gd name="connsiteY62" fmla="*/ 3736340 h 5067300"/>
                    <a:gd name="connsiteX63" fmla="*/ 2401715 w 5272699"/>
                    <a:gd name="connsiteY63" fmla="*/ 2692281 h 5067300"/>
                    <a:gd name="connsiteX64" fmla="*/ 1698990 w 5272699"/>
                    <a:gd name="connsiteY64" fmla="*/ 3736340 h 5067300"/>
                    <a:gd name="connsiteX65" fmla="*/ 354340 w 5272699"/>
                    <a:gd name="connsiteY65" fmla="*/ 3736340 h 5067300"/>
                    <a:gd name="connsiteX66" fmla="*/ 2870984 w 5272699"/>
                    <a:gd name="connsiteY66" fmla="*/ 4908987 h 5067300"/>
                    <a:gd name="connsiteX67" fmla="*/ 3573709 w 5272699"/>
                    <a:gd name="connsiteY67" fmla="*/ 3864928 h 5067300"/>
                    <a:gd name="connsiteX68" fmla="*/ 4918359 w 5272699"/>
                    <a:gd name="connsiteY68" fmla="*/ 3864928 h 5067300"/>
                    <a:gd name="connsiteX69" fmla="*/ 2870984 w 5272699"/>
                    <a:gd name="connsiteY69" fmla="*/ 4908987 h 5067300"/>
                    <a:gd name="connsiteX70" fmla="*/ 2401715 w 5272699"/>
                    <a:gd name="connsiteY70" fmla="*/ 4908987 h 5067300"/>
                    <a:gd name="connsiteX71" fmla="*/ 354340 w 5272699"/>
                    <a:gd name="connsiteY71" fmla="*/ 3864928 h 5067300"/>
                    <a:gd name="connsiteX72" fmla="*/ 1698990 w 5272699"/>
                    <a:gd name="connsiteY72" fmla="*/ 3864928 h 5067300"/>
                    <a:gd name="connsiteX73" fmla="*/ 2401715 w 5272699"/>
                    <a:gd name="connsiteY73" fmla="*/ 4908987 h 5067300"/>
                    <a:gd name="connsiteX74" fmla="*/ 2705468 w 5272699"/>
                    <a:gd name="connsiteY74" fmla="*/ 4917797 h 5067300"/>
                    <a:gd name="connsiteX75" fmla="*/ 2705468 w 5272699"/>
                    <a:gd name="connsiteY75" fmla="*/ 2683471 h 5067300"/>
                    <a:gd name="connsiteX76" fmla="*/ 3457397 w 5272699"/>
                    <a:gd name="connsiteY76" fmla="*/ 3800634 h 5067300"/>
                    <a:gd name="connsiteX77" fmla="*/ 2705468 w 5272699"/>
                    <a:gd name="connsiteY77" fmla="*/ 4917797 h 5067300"/>
                    <a:gd name="connsiteX78" fmla="*/ 2567231 w 5272699"/>
                    <a:gd name="connsiteY78" fmla="*/ 4917797 h 5067300"/>
                    <a:gd name="connsiteX79" fmla="*/ 1815302 w 5272699"/>
                    <a:gd name="connsiteY79" fmla="*/ 3800634 h 5067300"/>
                    <a:gd name="connsiteX80" fmla="*/ 2567231 w 5272699"/>
                    <a:gd name="connsiteY80" fmla="*/ 2683471 h 5067300"/>
                    <a:gd name="connsiteX81" fmla="*/ 2567231 w 5272699"/>
                    <a:gd name="connsiteY81" fmla="*/ 4917797 h 5067300"/>
                    <a:gd name="connsiteX82" fmla="*/ 2952070 w 5272699"/>
                    <a:gd name="connsiteY82" fmla="*/ 5001260 h 5067300"/>
                    <a:gd name="connsiteX83" fmla="*/ 5012063 w 5272699"/>
                    <a:gd name="connsiteY83" fmla="*/ 3950766 h 5067300"/>
                    <a:gd name="connsiteX84" fmla="*/ 4305007 w 5272699"/>
                    <a:gd name="connsiteY84" fmla="*/ 5001260 h 5067300"/>
                    <a:gd name="connsiteX85" fmla="*/ 2952070 w 5272699"/>
                    <a:gd name="connsiteY85" fmla="*/ 5001260 h 5067300"/>
                    <a:gd name="connsiteX86" fmla="*/ 967692 w 5272699"/>
                    <a:gd name="connsiteY86" fmla="*/ 5001260 h 5067300"/>
                    <a:gd name="connsiteX87" fmla="*/ 260636 w 5272699"/>
                    <a:gd name="connsiteY87" fmla="*/ 3950766 h 5067300"/>
                    <a:gd name="connsiteX88" fmla="*/ 2320629 w 5272699"/>
                    <a:gd name="connsiteY88" fmla="*/ 5001260 h 5067300"/>
                    <a:gd name="connsiteX89" fmla="*/ 967692 w 5272699"/>
                    <a:gd name="connsiteY89" fmla="*/ 5001260 h 5067300"/>
                    <a:gd name="connsiteX90" fmla="*/ 0 w 5272699"/>
                    <a:gd name="connsiteY90" fmla="*/ 5067300 h 5067300"/>
                    <a:gd name="connsiteX91" fmla="*/ 68400 w 5272699"/>
                    <a:gd name="connsiteY91" fmla="*/ 5067300 h 5067300"/>
                    <a:gd name="connsiteX92" fmla="*/ 68400 w 5272699"/>
                    <a:gd name="connsiteY92" fmla="*/ 3902258 h 5067300"/>
                    <a:gd name="connsiteX93" fmla="*/ 852555 w 5272699"/>
                    <a:gd name="connsiteY93" fmla="*/ 5067300 h 5067300"/>
                    <a:gd name="connsiteX94" fmla="*/ 4420144 w 5272699"/>
                    <a:gd name="connsiteY94" fmla="*/ 5067300 h 5067300"/>
                    <a:gd name="connsiteX95" fmla="*/ 5204299 w 5272699"/>
                    <a:gd name="connsiteY95" fmla="*/ 3902258 h 5067300"/>
                    <a:gd name="connsiteX96" fmla="*/ 5204299 w 5272699"/>
                    <a:gd name="connsiteY96" fmla="*/ 5067300 h 5067300"/>
                    <a:gd name="connsiteX97" fmla="*/ 5272699 w 5272699"/>
                    <a:gd name="connsiteY97" fmla="*/ 5067300 h 5067300"/>
                    <a:gd name="connsiteX98" fmla="*/ 5272699 w 5272699"/>
                    <a:gd name="connsiteY98" fmla="*/ 0 h 5067300"/>
                    <a:gd name="connsiteX99" fmla="*/ 5204299 w 5272699"/>
                    <a:gd name="connsiteY99" fmla="*/ 0 h 5067300"/>
                    <a:gd name="connsiteX100" fmla="*/ 5204299 w 5272699"/>
                    <a:gd name="connsiteY100" fmla="*/ 1165360 h 5067300"/>
                    <a:gd name="connsiteX101" fmla="*/ 4419930 w 5272699"/>
                    <a:gd name="connsiteY101" fmla="*/ 0 h 5067300"/>
                    <a:gd name="connsiteX102" fmla="*/ 852769 w 5272699"/>
                    <a:gd name="connsiteY102" fmla="*/ 0 h 5067300"/>
                    <a:gd name="connsiteX103" fmla="*/ 68400 w 5272699"/>
                    <a:gd name="connsiteY103" fmla="*/ 1165360 h 5067300"/>
                    <a:gd name="connsiteX104" fmla="*/ 68400 w 5272699"/>
                    <a:gd name="connsiteY104" fmla="*/ 0 h 5067300"/>
                    <a:gd name="connsiteX105" fmla="*/ 0 w 5272699"/>
                    <a:gd name="connsiteY105" fmla="*/ 0 h 5067300"/>
                    <a:gd name="connsiteX106" fmla="*/ 0 w 5272699"/>
                    <a:gd name="connsiteY106" fmla="*/ 3800634 h 5067300"/>
                    <a:gd name="connsiteX107" fmla="*/ 0 w 5272699"/>
                    <a:gd name="connsiteY107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3699010 h 5067300"/>
                    <a:gd name="connsiteX53" fmla="*/ 68400 w 5272699"/>
                    <a:gd name="connsiteY53" fmla="*/ 3699010 h 5067300"/>
                    <a:gd name="connsiteX54" fmla="*/ 68400 w 5272699"/>
                    <a:gd name="connsiteY54" fmla="*/ 1368608 h 5067300"/>
                    <a:gd name="connsiteX55" fmla="*/ 852555 w 5272699"/>
                    <a:gd name="connsiteY55" fmla="*/ 2533650 h 5067300"/>
                    <a:gd name="connsiteX56" fmla="*/ 852769 w 5272699"/>
                    <a:gd name="connsiteY56" fmla="*/ 2533650 h 5067300"/>
                    <a:gd name="connsiteX57" fmla="*/ 68400 w 5272699"/>
                    <a:gd name="connsiteY57" fmla="*/ 3699010 h 5067300"/>
                    <a:gd name="connsiteX58" fmla="*/ 3573709 w 5272699"/>
                    <a:gd name="connsiteY58" fmla="*/ 3736340 h 5067300"/>
                    <a:gd name="connsiteX59" fmla="*/ 2870984 w 5272699"/>
                    <a:gd name="connsiteY59" fmla="*/ 2692281 h 5067300"/>
                    <a:gd name="connsiteX60" fmla="*/ 4918359 w 5272699"/>
                    <a:gd name="connsiteY60" fmla="*/ 3736340 h 5067300"/>
                    <a:gd name="connsiteX61" fmla="*/ 3573709 w 5272699"/>
                    <a:gd name="connsiteY61" fmla="*/ 3736340 h 5067300"/>
                    <a:gd name="connsiteX62" fmla="*/ 354340 w 5272699"/>
                    <a:gd name="connsiteY62" fmla="*/ 3736340 h 5067300"/>
                    <a:gd name="connsiteX63" fmla="*/ 2401715 w 5272699"/>
                    <a:gd name="connsiteY63" fmla="*/ 2692281 h 5067300"/>
                    <a:gd name="connsiteX64" fmla="*/ 1698990 w 5272699"/>
                    <a:gd name="connsiteY64" fmla="*/ 3736340 h 5067300"/>
                    <a:gd name="connsiteX65" fmla="*/ 354340 w 5272699"/>
                    <a:gd name="connsiteY65" fmla="*/ 3736340 h 5067300"/>
                    <a:gd name="connsiteX66" fmla="*/ 2870984 w 5272699"/>
                    <a:gd name="connsiteY66" fmla="*/ 4908987 h 5067300"/>
                    <a:gd name="connsiteX67" fmla="*/ 3573709 w 5272699"/>
                    <a:gd name="connsiteY67" fmla="*/ 3864928 h 5067300"/>
                    <a:gd name="connsiteX68" fmla="*/ 4918359 w 5272699"/>
                    <a:gd name="connsiteY68" fmla="*/ 3864928 h 5067300"/>
                    <a:gd name="connsiteX69" fmla="*/ 2870984 w 5272699"/>
                    <a:gd name="connsiteY69" fmla="*/ 4908987 h 5067300"/>
                    <a:gd name="connsiteX70" fmla="*/ 2401715 w 5272699"/>
                    <a:gd name="connsiteY70" fmla="*/ 4908987 h 5067300"/>
                    <a:gd name="connsiteX71" fmla="*/ 354340 w 5272699"/>
                    <a:gd name="connsiteY71" fmla="*/ 3864928 h 5067300"/>
                    <a:gd name="connsiteX72" fmla="*/ 1698990 w 5272699"/>
                    <a:gd name="connsiteY72" fmla="*/ 3864928 h 5067300"/>
                    <a:gd name="connsiteX73" fmla="*/ 2401715 w 5272699"/>
                    <a:gd name="connsiteY73" fmla="*/ 4908987 h 5067300"/>
                    <a:gd name="connsiteX74" fmla="*/ 2705468 w 5272699"/>
                    <a:gd name="connsiteY74" fmla="*/ 4917797 h 5067300"/>
                    <a:gd name="connsiteX75" fmla="*/ 2705468 w 5272699"/>
                    <a:gd name="connsiteY75" fmla="*/ 2683471 h 5067300"/>
                    <a:gd name="connsiteX76" fmla="*/ 3457397 w 5272699"/>
                    <a:gd name="connsiteY76" fmla="*/ 3800634 h 5067300"/>
                    <a:gd name="connsiteX77" fmla="*/ 2705468 w 5272699"/>
                    <a:gd name="connsiteY77" fmla="*/ 4917797 h 5067300"/>
                    <a:gd name="connsiteX78" fmla="*/ 2567231 w 5272699"/>
                    <a:gd name="connsiteY78" fmla="*/ 4917797 h 5067300"/>
                    <a:gd name="connsiteX79" fmla="*/ 1815302 w 5272699"/>
                    <a:gd name="connsiteY79" fmla="*/ 3800634 h 5067300"/>
                    <a:gd name="connsiteX80" fmla="*/ 2567231 w 5272699"/>
                    <a:gd name="connsiteY80" fmla="*/ 2683471 h 5067300"/>
                    <a:gd name="connsiteX81" fmla="*/ 2567231 w 5272699"/>
                    <a:gd name="connsiteY81" fmla="*/ 4917797 h 5067300"/>
                    <a:gd name="connsiteX82" fmla="*/ 2952070 w 5272699"/>
                    <a:gd name="connsiteY82" fmla="*/ 5001260 h 5067300"/>
                    <a:gd name="connsiteX83" fmla="*/ 5012063 w 5272699"/>
                    <a:gd name="connsiteY83" fmla="*/ 3950766 h 5067300"/>
                    <a:gd name="connsiteX84" fmla="*/ 4305007 w 5272699"/>
                    <a:gd name="connsiteY84" fmla="*/ 5001260 h 5067300"/>
                    <a:gd name="connsiteX85" fmla="*/ 2952070 w 5272699"/>
                    <a:gd name="connsiteY85" fmla="*/ 5001260 h 5067300"/>
                    <a:gd name="connsiteX86" fmla="*/ 967692 w 5272699"/>
                    <a:gd name="connsiteY86" fmla="*/ 5001260 h 5067300"/>
                    <a:gd name="connsiteX87" fmla="*/ 260636 w 5272699"/>
                    <a:gd name="connsiteY87" fmla="*/ 3950766 h 5067300"/>
                    <a:gd name="connsiteX88" fmla="*/ 2320629 w 5272699"/>
                    <a:gd name="connsiteY88" fmla="*/ 5001260 h 5067300"/>
                    <a:gd name="connsiteX89" fmla="*/ 967692 w 5272699"/>
                    <a:gd name="connsiteY89" fmla="*/ 5001260 h 5067300"/>
                    <a:gd name="connsiteX90" fmla="*/ 0 w 5272699"/>
                    <a:gd name="connsiteY90" fmla="*/ 5067300 h 5067300"/>
                    <a:gd name="connsiteX91" fmla="*/ 68400 w 5272699"/>
                    <a:gd name="connsiteY91" fmla="*/ 5067300 h 5067300"/>
                    <a:gd name="connsiteX92" fmla="*/ 68400 w 5272699"/>
                    <a:gd name="connsiteY92" fmla="*/ 3902258 h 5067300"/>
                    <a:gd name="connsiteX93" fmla="*/ 852555 w 5272699"/>
                    <a:gd name="connsiteY93" fmla="*/ 5067300 h 5067300"/>
                    <a:gd name="connsiteX94" fmla="*/ 4420144 w 5272699"/>
                    <a:gd name="connsiteY94" fmla="*/ 5067300 h 5067300"/>
                    <a:gd name="connsiteX95" fmla="*/ 5204299 w 5272699"/>
                    <a:gd name="connsiteY95" fmla="*/ 3902258 h 5067300"/>
                    <a:gd name="connsiteX96" fmla="*/ 5204299 w 5272699"/>
                    <a:gd name="connsiteY96" fmla="*/ 5067300 h 5067300"/>
                    <a:gd name="connsiteX97" fmla="*/ 5272699 w 5272699"/>
                    <a:gd name="connsiteY97" fmla="*/ 5067300 h 5067300"/>
                    <a:gd name="connsiteX98" fmla="*/ 5272699 w 5272699"/>
                    <a:gd name="connsiteY98" fmla="*/ 0 h 5067300"/>
                    <a:gd name="connsiteX99" fmla="*/ 5204299 w 5272699"/>
                    <a:gd name="connsiteY99" fmla="*/ 0 h 5067300"/>
                    <a:gd name="connsiteX100" fmla="*/ 5204299 w 5272699"/>
                    <a:gd name="connsiteY100" fmla="*/ 1165360 h 5067300"/>
                    <a:gd name="connsiteX101" fmla="*/ 4419930 w 5272699"/>
                    <a:gd name="connsiteY101" fmla="*/ 0 h 5067300"/>
                    <a:gd name="connsiteX102" fmla="*/ 852769 w 5272699"/>
                    <a:gd name="connsiteY102" fmla="*/ 0 h 5067300"/>
                    <a:gd name="connsiteX103" fmla="*/ 68400 w 5272699"/>
                    <a:gd name="connsiteY103" fmla="*/ 1165360 h 5067300"/>
                    <a:gd name="connsiteX104" fmla="*/ 68400 w 5272699"/>
                    <a:gd name="connsiteY104" fmla="*/ 0 h 5067300"/>
                    <a:gd name="connsiteX105" fmla="*/ 0 w 5272699"/>
                    <a:gd name="connsiteY105" fmla="*/ 0 h 5067300"/>
                    <a:gd name="connsiteX106" fmla="*/ 0 w 5272699"/>
                    <a:gd name="connsiteY106" fmla="*/ 5067300 h 5067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</a:cxnLst>
                  <a:rect l="l" t="t" r="r" b="b"/>
                  <a:pathLst>
                    <a:path w="5272699" h="5067300">
                      <a:moveTo>
                        <a:pt x="5012063" y="1116852"/>
                      </a:moveTo>
                      <a:lnTo>
                        <a:pt x="2952070" y="66358"/>
                      </a:lnTo>
                      <a:lnTo>
                        <a:pt x="4305007" y="66358"/>
                      </a:lnTo>
                      <a:lnTo>
                        <a:pt x="5012063" y="1116852"/>
                      </a:lnTo>
                      <a:close/>
                      <a:moveTo>
                        <a:pt x="260636" y="1116852"/>
                      </a:moveTo>
                      <a:lnTo>
                        <a:pt x="967692" y="66358"/>
                      </a:lnTo>
                      <a:lnTo>
                        <a:pt x="2320629" y="66358"/>
                      </a:lnTo>
                      <a:lnTo>
                        <a:pt x="260636" y="1116852"/>
                      </a:lnTo>
                      <a:close/>
                      <a:moveTo>
                        <a:pt x="3573709" y="1202690"/>
                      </a:moveTo>
                      <a:lnTo>
                        <a:pt x="2870984" y="158631"/>
                      </a:lnTo>
                      <a:lnTo>
                        <a:pt x="4918359" y="1202690"/>
                      </a:lnTo>
                      <a:lnTo>
                        <a:pt x="3573709" y="1202690"/>
                      </a:lnTo>
                      <a:close/>
                      <a:moveTo>
                        <a:pt x="354340" y="1202690"/>
                      </a:moveTo>
                      <a:lnTo>
                        <a:pt x="2401715" y="158631"/>
                      </a:lnTo>
                      <a:lnTo>
                        <a:pt x="1698990" y="1202690"/>
                      </a:lnTo>
                      <a:lnTo>
                        <a:pt x="354340" y="1202690"/>
                      </a:lnTo>
                      <a:close/>
                      <a:moveTo>
                        <a:pt x="2870984" y="2375337"/>
                      </a:moveTo>
                      <a:lnTo>
                        <a:pt x="3573709" y="1331278"/>
                      </a:lnTo>
                      <a:lnTo>
                        <a:pt x="4918359" y="1331278"/>
                      </a:lnTo>
                      <a:lnTo>
                        <a:pt x="2870984" y="2375337"/>
                      </a:lnTo>
                      <a:close/>
                      <a:moveTo>
                        <a:pt x="2401715" y="2375337"/>
                      </a:moveTo>
                      <a:lnTo>
                        <a:pt x="354340" y="1331278"/>
                      </a:lnTo>
                      <a:lnTo>
                        <a:pt x="1698990" y="1331278"/>
                      </a:lnTo>
                      <a:lnTo>
                        <a:pt x="2401715" y="2375337"/>
                      </a:lnTo>
                      <a:close/>
                      <a:moveTo>
                        <a:pt x="2705468" y="2384147"/>
                      </a:moveTo>
                      <a:lnTo>
                        <a:pt x="2705468" y="149821"/>
                      </a:lnTo>
                      <a:lnTo>
                        <a:pt x="3457397" y="1266984"/>
                      </a:lnTo>
                      <a:lnTo>
                        <a:pt x="2705468" y="2384147"/>
                      </a:lnTo>
                      <a:close/>
                      <a:moveTo>
                        <a:pt x="2567231" y="2384147"/>
                      </a:moveTo>
                      <a:lnTo>
                        <a:pt x="1815302" y="1266984"/>
                      </a:lnTo>
                      <a:lnTo>
                        <a:pt x="2567231" y="149821"/>
                      </a:lnTo>
                      <a:lnTo>
                        <a:pt x="2567231" y="2384147"/>
                      </a:lnTo>
                      <a:close/>
                      <a:moveTo>
                        <a:pt x="2952070" y="2467610"/>
                      </a:moveTo>
                      <a:lnTo>
                        <a:pt x="5012063" y="1417116"/>
                      </a:lnTo>
                      <a:lnTo>
                        <a:pt x="4305007" y="2467610"/>
                      </a:lnTo>
                      <a:lnTo>
                        <a:pt x="2952070" y="2467610"/>
                      </a:lnTo>
                      <a:close/>
                      <a:moveTo>
                        <a:pt x="967692" y="2467610"/>
                      </a:moveTo>
                      <a:lnTo>
                        <a:pt x="260636" y="1417116"/>
                      </a:lnTo>
                      <a:lnTo>
                        <a:pt x="2320629" y="2467610"/>
                      </a:lnTo>
                      <a:lnTo>
                        <a:pt x="967692" y="2467610"/>
                      </a:lnTo>
                      <a:close/>
                      <a:moveTo>
                        <a:pt x="5012063" y="3650502"/>
                      </a:moveTo>
                      <a:lnTo>
                        <a:pt x="2952070" y="2600008"/>
                      </a:lnTo>
                      <a:lnTo>
                        <a:pt x="4305007" y="2600008"/>
                      </a:lnTo>
                      <a:lnTo>
                        <a:pt x="5012063" y="3650502"/>
                      </a:lnTo>
                      <a:close/>
                      <a:moveTo>
                        <a:pt x="260636" y="3650502"/>
                      </a:moveTo>
                      <a:lnTo>
                        <a:pt x="967692" y="2600008"/>
                      </a:lnTo>
                      <a:lnTo>
                        <a:pt x="2320629" y="2600008"/>
                      </a:lnTo>
                      <a:lnTo>
                        <a:pt x="260636" y="3650502"/>
                      </a:lnTo>
                      <a:close/>
                      <a:moveTo>
                        <a:pt x="5204299" y="3699010"/>
                      </a:moveTo>
                      <a:lnTo>
                        <a:pt x="4419930" y="2533650"/>
                      </a:lnTo>
                      <a:lnTo>
                        <a:pt x="4420144" y="2533650"/>
                      </a:lnTo>
                      <a:lnTo>
                        <a:pt x="5204299" y="1368608"/>
                      </a:lnTo>
                      <a:lnTo>
                        <a:pt x="5204299" y="3699010"/>
                      </a:lnTo>
                      <a:close/>
                      <a:moveTo>
                        <a:pt x="68400" y="3699010"/>
                      </a:moveTo>
                      <a:lnTo>
                        <a:pt x="68400" y="1368608"/>
                      </a:lnTo>
                      <a:lnTo>
                        <a:pt x="852555" y="2533650"/>
                      </a:lnTo>
                      <a:lnTo>
                        <a:pt x="852769" y="2533650"/>
                      </a:lnTo>
                      <a:lnTo>
                        <a:pt x="68400" y="3699010"/>
                      </a:lnTo>
                      <a:close/>
                      <a:moveTo>
                        <a:pt x="3573709" y="3736340"/>
                      </a:moveTo>
                      <a:lnTo>
                        <a:pt x="2870984" y="2692281"/>
                      </a:lnTo>
                      <a:lnTo>
                        <a:pt x="4918359" y="3736340"/>
                      </a:lnTo>
                      <a:lnTo>
                        <a:pt x="3573709" y="3736340"/>
                      </a:lnTo>
                      <a:close/>
                      <a:moveTo>
                        <a:pt x="354340" y="3736340"/>
                      </a:moveTo>
                      <a:lnTo>
                        <a:pt x="2401715" y="2692281"/>
                      </a:lnTo>
                      <a:lnTo>
                        <a:pt x="1698990" y="3736340"/>
                      </a:lnTo>
                      <a:lnTo>
                        <a:pt x="354340" y="3736340"/>
                      </a:lnTo>
                      <a:close/>
                      <a:moveTo>
                        <a:pt x="2870984" y="4908987"/>
                      </a:moveTo>
                      <a:lnTo>
                        <a:pt x="3573709" y="3864928"/>
                      </a:lnTo>
                      <a:lnTo>
                        <a:pt x="4918359" y="3864928"/>
                      </a:lnTo>
                      <a:lnTo>
                        <a:pt x="2870984" y="4908987"/>
                      </a:lnTo>
                      <a:close/>
                      <a:moveTo>
                        <a:pt x="2401715" y="4908987"/>
                      </a:moveTo>
                      <a:lnTo>
                        <a:pt x="354340" y="3864928"/>
                      </a:lnTo>
                      <a:lnTo>
                        <a:pt x="1698990" y="3864928"/>
                      </a:lnTo>
                      <a:lnTo>
                        <a:pt x="2401715" y="4908987"/>
                      </a:lnTo>
                      <a:close/>
                      <a:moveTo>
                        <a:pt x="2705468" y="4917797"/>
                      </a:moveTo>
                      <a:lnTo>
                        <a:pt x="2705468" y="2683471"/>
                      </a:lnTo>
                      <a:lnTo>
                        <a:pt x="3457397" y="3800634"/>
                      </a:lnTo>
                      <a:lnTo>
                        <a:pt x="2705468" y="4917797"/>
                      </a:lnTo>
                      <a:close/>
                      <a:moveTo>
                        <a:pt x="2567231" y="4917797"/>
                      </a:moveTo>
                      <a:lnTo>
                        <a:pt x="1815302" y="3800634"/>
                      </a:lnTo>
                      <a:lnTo>
                        <a:pt x="2567231" y="2683471"/>
                      </a:lnTo>
                      <a:lnTo>
                        <a:pt x="2567231" y="4917797"/>
                      </a:lnTo>
                      <a:close/>
                      <a:moveTo>
                        <a:pt x="2952070" y="5001260"/>
                      </a:moveTo>
                      <a:lnTo>
                        <a:pt x="5012063" y="3950766"/>
                      </a:lnTo>
                      <a:lnTo>
                        <a:pt x="4305007" y="5001260"/>
                      </a:lnTo>
                      <a:lnTo>
                        <a:pt x="2952070" y="5001260"/>
                      </a:lnTo>
                      <a:close/>
                      <a:moveTo>
                        <a:pt x="967692" y="5001260"/>
                      </a:moveTo>
                      <a:lnTo>
                        <a:pt x="260636" y="3950766"/>
                      </a:lnTo>
                      <a:lnTo>
                        <a:pt x="2320629" y="5001260"/>
                      </a:lnTo>
                      <a:lnTo>
                        <a:pt x="967692" y="5001260"/>
                      </a:lnTo>
                      <a:close/>
                      <a:moveTo>
                        <a:pt x="0" y="5067300"/>
                      </a:moveTo>
                      <a:lnTo>
                        <a:pt x="68400" y="5067300"/>
                      </a:lnTo>
                      <a:lnTo>
                        <a:pt x="68400" y="3902258"/>
                      </a:lnTo>
                      <a:lnTo>
                        <a:pt x="852555" y="5067300"/>
                      </a:lnTo>
                      <a:lnTo>
                        <a:pt x="4420144" y="5067300"/>
                      </a:lnTo>
                      <a:lnTo>
                        <a:pt x="5204299" y="3902258"/>
                      </a:lnTo>
                      <a:lnTo>
                        <a:pt x="5204299" y="5067300"/>
                      </a:lnTo>
                      <a:lnTo>
                        <a:pt x="5272699" y="5067300"/>
                      </a:lnTo>
                      <a:lnTo>
                        <a:pt x="5272699" y="0"/>
                      </a:lnTo>
                      <a:lnTo>
                        <a:pt x="5204299" y="0"/>
                      </a:lnTo>
                      <a:lnTo>
                        <a:pt x="5204299" y="1165360"/>
                      </a:lnTo>
                      <a:lnTo>
                        <a:pt x="4419930" y="0"/>
                      </a:lnTo>
                      <a:lnTo>
                        <a:pt x="852769" y="0"/>
                      </a:lnTo>
                      <a:lnTo>
                        <a:pt x="68400" y="1165360"/>
                      </a:lnTo>
                      <a:lnTo>
                        <a:pt x="68400" y="0"/>
                      </a:lnTo>
                      <a:lnTo>
                        <a:pt x="0" y="0"/>
                      </a:lnTo>
                      <a:lnTo>
                        <a:pt x="0" y="5067300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74" name="グループ化 473">
                <a:extLst>
                  <a:ext uri="{FF2B5EF4-FFF2-40B4-BE49-F238E27FC236}">
                    <a16:creationId xmlns:a16="http://schemas.microsoft.com/office/drawing/2014/main" id="{0C669F68-6916-45F2-83D1-6E9543EDA9A6}"/>
                  </a:ext>
                </a:extLst>
              </p:cNvPr>
              <p:cNvGrpSpPr/>
              <p:nvPr/>
            </p:nvGrpSpPr>
            <p:grpSpPr>
              <a:xfrm>
                <a:off x="4738254" y="3345161"/>
                <a:ext cx="1055717" cy="1014592"/>
                <a:chOff x="1762298" y="823168"/>
                <a:chExt cx="5272699" cy="5067301"/>
              </a:xfrm>
            </p:grpSpPr>
            <p:sp>
              <p:nvSpPr>
                <p:cNvPr id="499" name="正方形/長方形 498">
                  <a:extLst>
                    <a:ext uri="{FF2B5EF4-FFF2-40B4-BE49-F238E27FC236}">
                      <a16:creationId xmlns:a16="http://schemas.microsoft.com/office/drawing/2014/main" id="{5AAD0D9E-E201-4C29-8CC4-A139F03DC62D}"/>
                    </a:ext>
                  </a:extLst>
                </p:cNvPr>
                <p:cNvSpPr/>
                <p:nvPr/>
              </p:nvSpPr>
              <p:spPr>
                <a:xfrm>
                  <a:off x="1762298" y="823169"/>
                  <a:ext cx="5272699" cy="5067300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0" name="フリーフォーム: 図形 499">
                  <a:extLst>
                    <a:ext uri="{FF2B5EF4-FFF2-40B4-BE49-F238E27FC236}">
                      <a16:creationId xmlns:a16="http://schemas.microsoft.com/office/drawing/2014/main" id="{92D223F4-26D1-48DE-BB51-479D174FDD4E}"/>
                    </a:ext>
                  </a:extLst>
                </p:cNvPr>
                <p:cNvSpPr/>
                <p:nvPr/>
              </p:nvSpPr>
              <p:spPr>
                <a:xfrm>
                  <a:off x="4464050" y="210820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1" name="フリーフォーム: 図形 500">
                  <a:extLst>
                    <a:ext uri="{FF2B5EF4-FFF2-40B4-BE49-F238E27FC236}">
                      <a16:creationId xmlns:a16="http://schemas.microsoft.com/office/drawing/2014/main" id="{7843EE86-7ED4-41EB-826E-4CED1D831621}"/>
                    </a:ext>
                  </a:extLst>
                </p:cNvPr>
                <p:cNvSpPr/>
                <p:nvPr/>
              </p:nvSpPr>
              <p:spPr>
                <a:xfrm>
                  <a:off x="4508099" y="210820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2" name="フリーフォーム: 図形 501">
                  <a:extLst>
                    <a:ext uri="{FF2B5EF4-FFF2-40B4-BE49-F238E27FC236}">
                      <a16:creationId xmlns:a16="http://schemas.microsoft.com/office/drawing/2014/main" id="{4666C44F-7E4C-46C3-817E-E25DC9CCD24E}"/>
                    </a:ext>
                  </a:extLst>
                </p:cNvPr>
                <p:cNvSpPr/>
                <p:nvPr/>
              </p:nvSpPr>
              <p:spPr>
                <a:xfrm flipH="1">
                  <a:off x="1871749" y="210820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3" name="フリーフォーム: 図形 502">
                  <a:extLst>
                    <a:ext uri="{FF2B5EF4-FFF2-40B4-BE49-F238E27FC236}">
                      <a16:creationId xmlns:a16="http://schemas.microsoft.com/office/drawing/2014/main" id="{59F7CAD0-AB17-4782-8CD7-92CB2752EF71}"/>
                    </a:ext>
                  </a:extLst>
                </p:cNvPr>
                <p:cNvSpPr/>
                <p:nvPr/>
              </p:nvSpPr>
              <p:spPr>
                <a:xfrm flipV="1">
                  <a:off x="4508099" y="337820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4" name="フリーフォーム: 図形 503">
                  <a:extLst>
                    <a:ext uri="{FF2B5EF4-FFF2-40B4-BE49-F238E27FC236}">
                      <a16:creationId xmlns:a16="http://schemas.microsoft.com/office/drawing/2014/main" id="{256C20E2-E45D-4688-96C5-8C983388F692}"/>
                    </a:ext>
                  </a:extLst>
                </p:cNvPr>
                <p:cNvSpPr/>
                <p:nvPr/>
              </p:nvSpPr>
              <p:spPr>
                <a:xfrm flipH="1" flipV="1">
                  <a:off x="1871749" y="337820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5" name="二等辺三角形 504">
                  <a:extLst>
                    <a:ext uri="{FF2B5EF4-FFF2-40B4-BE49-F238E27FC236}">
                      <a16:creationId xmlns:a16="http://schemas.microsoft.com/office/drawing/2014/main" id="{4EE0517D-E5A0-4E14-B236-E797C9705EE4}"/>
                    </a:ext>
                  </a:extLst>
                </p:cNvPr>
                <p:cNvSpPr/>
                <p:nvPr/>
              </p:nvSpPr>
              <p:spPr>
                <a:xfrm rot="16200000">
                  <a:off x="2686050" y="1644650"/>
                  <a:ext cx="2457450" cy="895350"/>
                </a:xfrm>
                <a:prstGeom prst="triangle">
                  <a:avLst/>
                </a:pr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6" name="二等辺三角形 505">
                  <a:extLst>
                    <a:ext uri="{FF2B5EF4-FFF2-40B4-BE49-F238E27FC236}">
                      <a16:creationId xmlns:a16="http://schemas.microsoft.com/office/drawing/2014/main" id="{F172FD63-DAB4-4767-B7C7-9768B504E8C6}"/>
                    </a:ext>
                  </a:extLst>
                </p:cNvPr>
                <p:cNvSpPr/>
                <p:nvPr/>
              </p:nvSpPr>
              <p:spPr>
                <a:xfrm rot="5400000" flipH="1">
                  <a:off x="3625449" y="1644650"/>
                  <a:ext cx="2457450" cy="895350"/>
                </a:xfrm>
                <a:prstGeom prst="triangl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7" name="二等辺三角形 506">
                  <a:extLst>
                    <a:ext uri="{FF2B5EF4-FFF2-40B4-BE49-F238E27FC236}">
                      <a16:creationId xmlns:a16="http://schemas.microsoft.com/office/drawing/2014/main" id="{CE597349-82EF-4DF0-809C-E1A403BF94BA}"/>
                    </a:ext>
                  </a:extLst>
                </p:cNvPr>
                <p:cNvSpPr/>
                <p:nvPr/>
              </p:nvSpPr>
              <p:spPr>
                <a:xfrm rot="16200000">
                  <a:off x="2686050" y="4191000"/>
                  <a:ext cx="2457450" cy="895350"/>
                </a:xfrm>
                <a:prstGeom prst="triangl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8" name="二等辺三角形 507">
                  <a:extLst>
                    <a:ext uri="{FF2B5EF4-FFF2-40B4-BE49-F238E27FC236}">
                      <a16:creationId xmlns:a16="http://schemas.microsoft.com/office/drawing/2014/main" id="{A1D20D94-61A7-4830-954C-0E282F267F73}"/>
                    </a:ext>
                  </a:extLst>
                </p:cNvPr>
                <p:cNvSpPr/>
                <p:nvPr/>
              </p:nvSpPr>
              <p:spPr>
                <a:xfrm rot="5400000" flipH="1">
                  <a:off x="3625449" y="4191000"/>
                  <a:ext cx="2457450" cy="895350"/>
                </a:xfrm>
                <a:prstGeom prst="triangle">
                  <a:avLst/>
                </a:pr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9" name="フリーフォーム: 図形 508">
                  <a:extLst>
                    <a:ext uri="{FF2B5EF4-FFF2-40B4-BE49-F238E27FC236}">
                      <a16:creationId xmlns:a16="http://schemas.microsoft.com/office/drawing/2014/main" id="{E30BB437-68B8-4E2D-89AD-8DC2661FC754}"/>
                    </a:ext>
                  </a:extLst>
                </p:cNvPr>
                <p:cNvSpPr/>
                <p:nvPr/>
              </p:nvSpPr>
              <p:spPr>
                <a:xfrm>
                  <a:off x="1895648" y="3419474"/>
                  <a:ext cx="2425700" cy="1223965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  <a:gd name="connsiteX0" fmla="*/ 0 w 2406650"/>
                    <a:gd name="connsiteY0" fmla="*/ 1246026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46026 h 1250950"/>
                    <a:gd name="connsiteX0" fmla="*/ 0 w 2425700"/>
                    <a:gd name="connsiteY0" fmla="*/ 1265727 h 1265727"/>
                    <a:gd name="connsiteX1" fmla="*/ 1587500 w 2425700"/>
                    <a:gd name="connsiteY1" fmla="*/ 1250950 h 1265727"/>
                    <a:gd name="connsiteX2" fmla="*/ 2425700 w 2425700"/>
                    <a:gd name="connsiteY2" fmla="*/ 0 h 1265727"/>
                    <a:gd name="connsiteX3" fmla="*/ 0 w 2425700"/>
                    <a:gd name="connsiteY3" fmla="*/ 1265727 h 1265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25700" h="1265727">
                      <a:moveTo>
                        <a:pt x="0" y="1265727"/>
                      </a:moveTo>
                      <a:lnTo>
                        <a:pt x="1587500" y="1250950"/>
                      </a:lnTo>
                      <a:lnTo>
                        <a:pt x="2425700" y="0"/>
                      </a:lnTo>
                      <a:lnTo>
                        <a:pt x="0" y="1265727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0" name="フリーフォーム: 図形 509">
                  <a:extLst>
                    <a:ext uri="{FF2B5EF4-FFF2-40B4-BE49-F238E27FC236}">
                      <a16:creationId xmlns:a16="http://schemas.microsoft.com/office/drawing/2014/main" id="{6579EFB9-601D-4267-A7E7-8861A4A9C87A}"/>
                    </a:ext>
                  </a:extLst>
                </p:cNvPr>
                <p:cNvSpPr/>
                <p:nvPr/>
              </p:nvSpPr>
              <p:spPr>
                <a:xfrm flipH="1">
                  <a:off x="4480211" y="3386882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1" name="フリーフォーム: 図形 510">
                  <a:extLst>
                    <a:ext uri="{FF2B5EF4-FFF2-40B4-BE49-F238E27FC236}">
                      <a16:creationId xmlns:a16="http://schemas.microsoft.com/office/drawing/2014/main" id="{FD297008-4944-43B7-BFEA-505599E3A69D}"/>
                    </a:ext>
                  </a:extLst>
                </p:cNvPr>
                <p:cNvSpPr/>
                <p:nvPr/>
              </p:nvSpPr>
              <p:spPr>
                <a:xfrm flipV="1">
                  <a:off x="1895648" y="2109259"/>
                  <a:ext cx="2425700" cy="1223965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  <a:gd name="connsiteX0" fmla="*/ 0 w 2406650"/>
                    <a:gd name="connsiteY0" fmla="*/ 1246026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46026 h 1250950"/>
                    <a:gd name="connsiteX0" fmla="*/ 0 w 2425700"/>
                    <a:gd name="connsiteY0" fmla="*/ 1265727 h 1265727"/>
                    <a:gd name="connsiteX1" fmla="*/ 1587500 w 2425700"/>
                    <a:gd name="connsiteY1" fmla="*/ 1250950 h 1265727"/>
                    <a:gd name="connsiteX2" fmla="*/ 2425700 w 2425700"/>
                    <a:gd name="connsiteY2" fmla="*/ 0 h 1265727"/>
                    <a:gd name="connsiteX3" fmla="*/ 0 w 2425700"/>
                    <a:gd name="connsiteY3" fmla="*/ 1265727 h 1265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25700" h="1265727">
                      <a:moveTo>
                        <a:pt x="0" y="1265727"/>
                      </a:moveTo>
                      <a:lnTo>
                        <a:pt x="1587500" y="1250950"/>
                      </a:lnTo>
                      <a:lnTo>
                        <a:pt x="2425700" y="0"/>
                      </a:lnTo>
                      <a:lnTo>
                        <a:pt x="0" y="1265727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2" name="フリーフォーム: 図形 511">
                  <a:extLst>
                    <a:ext uri="{FF2B5EF4-FFF2-40B4-BE49-F238E27FC236}">
                      <a16:creationId xmlns:a16="http://schemas.microsoft.com/office/drawing/2014/main" id="{9F550A10-4865-4ECA-9E06-DAD707E8F4B8}"/>
                    </a:ext>
                  </a:extLst>
                </p:cNvPr>
                <p:cNvSpPr/>
                <p:nvPr/>
              </p:nvSpPr>
              <p:spPr>
                <a:xfrm flipH="1" flipV="1">
                  <a:off x="4480211" y="2076667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3" name="フリーフォーム: 図形 512">
                  <a:extLst>
                    <a:ext uri="{FF2B5EF4-FFF2-40B4-BE49-F238E27FC236}">
                      <a16:creationId xmlns:a16="http://schemas.microsoft.com/office/drawing/2014/main" id="{81FCC4AE-F6DD-424D-9156-8CA41238CDC9}"/>
                    </a:ext>
                  </a:extLst>
                </p:cNvPr>
                <p:cNvSpPr/>
                <p:nvPr/>
              </p:nvSpPr>
              <p:spPr>
                <a:xfrm flipV="1">
                  <a:off x="4508099" y="84836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4" name="フリーフォーム: 図形 513">
                  <a:extLst>
                    <a:ext uri="{FF2B5EF4-FFF2-40B4-BE49-F238E27FC236}">
                      <a16:creationId xmlns:a16="http://schemas.microsoft.com/office/drawing/2014/main" id="{ADE89BD6-74A6-4961-B977-BDD0D3639105}"/>
                    </a:ext>
                  </a:extLst>
                </p:cNvPr>
                <p:cNvSpPr/>
                <p:nvPr/>
              </p:nvSpPr>
              <p:spPr>
                <a:xfrm flipH="1" flipV="1">
                  <a:off x="1871749" y="84836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5" name="フリーフォーム: 図形 514">
                  <a:extLst>
                    <a:ext uri="{FF2B5EF4-FFF2-40B4-BE49-F238E27FC236}">
                      <a16:creationId xmlns:a16="http://schemas.microsoft.com/office/drawing/2014/main" id="{4A0C5FAE-C505-4520-931A-7D88969B4BAC}"/>
                    </a:ext>
                  </a:extLst>
                </p:cNvPr>
                <p:cNvSpPr/>
                <p:nvPr/>
              </p:nvSpPr>
              <p:spPr>
                <a:xfrm>
                  <a:off x="1895648" y="889634"/>
                  <a:ext cx="2425700" cy="1223965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  <a:gd name="connsiteX0" fmla="*/ 0 w 2406650"/>
                    <a:gd name="connsiteY0" fmla="*/ 1246026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46026 h 1250950"/>
                    <a:gd name="connsiteX0" fmla="*/ 0 w 2425700"/>
                    <a:gd name="connsiteY0" fmla="*/ 1265727 h 1265727"/>
                    <a:gd name="connsiteX1" fmla="*/ 1587500 w 2425700"/>
                    <a:gd name="connsiteY1" fmla="*/ 1250950 h 1265727"/>
                    <a:gd name="connsiteX2" fmla="*/ 2425700 w 2425700"/>
                    <a:gd name="connsiteY2" fmla="*/ 0 h 1265727"/>
                    <a:gd name="connsiteX3" fmla="*/ 0 w 2425700"/>
                    <a:gd name="connsiteY3" fmla="*/ 1265727 h 1265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25700" h="1265727">
                      <a:moveTo>
                        <a:pt x="0" y="1265727"/>
                      </a:moveTo>
                      <a:lnTo>
                        <a:pt x="1587500" y="1250950"/>
                      </a:lnTo>
                      <a:lnTo>
                        <a:pt x="2425700" y="0"/>
                      </a:lnTo>
                      <a:lnTo>
                        <a:pt x="0" y="1265727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6" name="フリーフォーム: 図形 515">
                  <a:extLst>
                    <a:ext uri="{FF2B5EF4-FFF2-40B4-BE49-F238E27FC236}">
                      <a16:creationId xmlns:a16="http://schemas.microsoft.com/office/drawing/2014/main" id="{CF171170-611E-49E6-B89B-DFB30067B061}"/>
                    </a:ext>
                  </a:extLst>
                </p:cNvPr>
                <p:cNvSpPr/>
                <p:nvPr/>
              </p:nvSpPr>
              <p:spPr>
                <a:xfrm flipH="1">
                  <a:off x="4480211" y="857042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7" name="フリーフォーム: 図形 516">
                  <a:extLst>
                    <a:ext uri="{FF2B5EF4-FFF2-40B4-BE49-F238E27FC236}">
                      <a16:creationId xmlns:a16="http://schemas.microsoft.com/office/drawing/2014/main" id="{0E2FEE60-9757-4374-9C38-634067F0A041}"/>
                    </a:ext>
                  </a:extLst>
                </p:cNvPr>
                <p:cNvSpPr/>
                <p:nvPr/>
              </p:nvSpPr>
              <p:spPr>
                <a:xfrm>
                  <a:off x="4508099" y="4614178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8" name="フリーフォーム: 図形 517">
                  <a:extLst>
                    <a:ext uri="{FF2B5EF4-FFF2-40B4-BE49-F238E27FC236}">
                      <a16:creationId xmlns:a16="http://schemas.microsoft.com/office/drawing/2014/main" id="{84B2EE1C-A260-4DE9-A989-50C2CB1BCBB6}"/>
                    </a:ext>
                  </a:extLst>
                </p:cNvPr>
                <p:cNvSpPr/>
                <p:nvPr/>
              </p:nvSpPr>
              <p:spPr>
                <a:xfrm flipH="1">
                  <a:off x="1871749" y="4614178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19" name="フリーフォーム: 図形 518">
                  <a:extLst>
                    <a:ext uri="{FF2B5EF4-FFF2-40B4-BE49-F238E27FC236}">
                      <a16:creationId xmlns:a16="http://schemas.microsoft.com/office/drawing/2014/main" id="{4F02575D-8BDA-40F9-9947-9BB0951C0F72}"/>
                    </a:ext>
                  </a:extLst>
                </p:cNvPr>
                <p:cNvSpPr/>
                <p:nvPr/>
              </p:nvSpPr>
              <p:spPr>
                <a:xfrm flipV="1">
                  <a:off x="1895648" y="4615237"/>
                  <a:ext cx="2425700" cy="1223965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  <a:gd name="connsiteX0" fmla="*/ 0 w 2406650"/>
                    <a:gd name="connsiteY0" fmla="*/ 1246026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46026 h 1250950"/>
                    <a:gd name="connsiteX0" fmla="*/ 0 w 2425700"/>
                    <a:gd name="connsiteY0" fmla="*/ 1265727 h 1265727"/>
                    <a:gd name="connsiteX1" fmla="*/ 1587500 w 2425700"/>
                    <a:gd name="connsiteY1" fmla="*/ 1250950 h 1265727"/>
                    <a:gd name="connsiteX2" fmla="*/ 2425700 w 2425700"/>
                    <a:gd name="connsiteY2" fmla="*/ 0 h 1265727"/>
                    <a:gd name="connsiteX3" fmla="*/ 0 w 2425700"/>
                    <a:gd name="connsiteY3" fmla="*/ 1265727 h 1265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25700" h="1265727">
                      <a:moveTo>
                        <a:pt x="0" y="1265727"/>
                      </a:moveTo>
                      <a:lnTo>
                        <a:pt x="1587500" y="1250950"/>
                      </a:lnTo>
                      <a:lnTo>
                        <a:pt x="2425700" y="0"/>
                      </a:lnTo>
                      <a:lnTo>
                        <a:pt x="0" y="1265727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0" name="フリーフォーム: 図形 519">
                  <a:extLst>
                    <a:ext uri="{FF2B5EF4-FFF2-40B4-BE49-F238E27FC236}">
                      <a16:creationId xmlns:a16="http://schemas.microsoft.com/office/drawing/2014/main" id="{566FBA72-B241-4655-80AC-300F195D01C3}"/>
                    </a:ext>
                  </a:extLst>
                </p:cNvPr>
                <p:cNvSpPr/>
                <p:nvPr/>
              </p:nvSpPr>
              <p:spPr>
                <a:xfrm flipH="1" flipV="1">
                  <a:off x="4480211" y="4582645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1" name="フリーフォーム: 図形 520">
                  <a:extLst>
                    <a:ext uri="{FF2B5EF4-FFF2-40B4-BE49-F238E27FC236}">
                      <a16:creationId xmlns:a16="http://schemas.microsoft.com/office/drawing/2014/main" id="{065E1555-22AE-4DC2-A090-F099184965D4}"/>
                    </a:ext>
                  </a:extLst>
                </p:cNvPr>
                <p:cNvSpPr/>
                <p:nvPr/>
              </p:nvSpPr>
              <p:spPr>
                <a:xfrm flipV="1">
                  <a:off x="1762298" y="823168"/>
                  <a:ext cx="5272699" cy="5067300"/>
                </a:xfrm>
                <a:custGeom>
                  <a:avLst/>
                  <a:gdLst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260636 w 5272699"/>
                    <a:gd name="connsiteY3" fmla="*/ 1116852 h 5067300"/>
                    <a:gd name="connsiteX4" fmla="*/ 967692 w 5272699"/>
                    <a:gd name="connsiteY4" fmla="*/ 66358 h 5067300"/>
                    <a:gd name="connsiteX5" fmla="*/ 2320629 w 5272699"/>
                    <a:gd name="connsiteY5" fmla="*/ 66358 h 5067300"/>
                    <a:gd name="connsiteX6" fmla="*/ 3573709 w 5272699"/>
                    <a:gd name="connsiteY6" fmla="*/ 1202690 h 5067300"/>
                    <a:gd name="connsiteX7" fmla="*/ 2870984 w 5272699"/>
                    <a:gd name="connsiteY7" fmla="*/ 158631 h 5067300"/>
                    <a:gd name="connsiteX8" fmla="*/ 4918359 w 5272699"/>
                    <a:gd name="connsiteY8" fmla="*/ 1202690 h 5067300"/>
                    <a:gd name="connsiteX9" fmla="*/ 354340 w 5272699"/>
                    <a:gd name="connsiteY9" fmla="*/ 1202690 h 5067300"/>
                    <a:gd name="connsiteX10" fmla="*/ 2401715 w 5272699"/>
                    <a:gd name="connsiteY10" fmla="*/ 158631 h 5067300"/>
                    <a:gd name="connsiteX11" fmla="*/ 1698990 w 5272699"/>
                    <a:gd name="connsiteY11" fmla="*/ 1202690 h 5067300"/>
                    <a:gd name="connsiteX12" fmla="*/ 2870984 w 5272699"/>
                    <a:gd name="connsiteY12" fmla="*/ 2375337 h 5067300"/>
                    <a:gd name="connsiteX13" fmla="*/ 3573709 w 5272699"/>
                    <a:gd name="connsiteY13" fmla="*/ 1331278 h 5067300"/>
                    <a:gd name="connsiteX14" fmla="*/ 4918359 w 5272699"/>
                    <a:gd name="connsiteY14" fmla="*/ 1331278 h 5067300"/>
                    <a:gd name="connsiteX15" fmla="*/ 2401715 w 5272699"/>
                    <a:gd name="connsiteY15" fmla="*/ 2375337 h 5067300"/>
                    <a:gd name="connsiteX16" fmla="*/ 354340 w 5272699"/>
                    <a:gd name="connsiteY16" fmla="*/ 1331278 h 5067300"/>
                    <a:gd name="connsiteX17" fmla="*/ 1698990 w 5272699"/>
                    <a:gd name="connsiteY17" fmla="*/ 1331278 h 5067300"/>
                    <a:gd name="connsiteX18" fmla="*/ 2705468 w 5272699"/>
                    <a:gd name="connsiteY18" fmla="*/ 2384147 h 5067300"/>
                    <a:gd name="connsiteX19" fmla="*/ 2705468 w 5272699"/>
                    <a:gd name="connsiteY19" fmla="*/ 149821 h 5067300"/>
                    <a:gd name="connsiteX20" fmla="*/ 3457397 w 5272699"/>
                    <a:gd name="connsiteY20" fmla="*/ 1266984 h 5067300"/>
                    <a:gd name="connsiteX21" fmla="*/ 2567231 w 5272699"/>
                    <a:gd name="connsiteY21" fmla="*/ 2384147 h 5067300"/>
                    <a:gd name="connsiteX22" fmla="*/ 1815302 w 5272699"/>
                    <a:gd name="connsiteY22" fmla="*/ 1266984 h 5067300"/>
                    <a:gd name="connsiteX23" fmla="*/ 2567231 w 5272699"/>
                    <a:gd name="connsiteY23" fmla="*/ 149821 h 5067300"/>
                    <a:gd name="connsiteX24" fmla="*/ 2952070 w 5272699"/>
                    <a:gd name="connsiteY24" fmla="*/ 2467610 h 5067300"/>
                    <a:gd name="connsiteX25" fmla="*/ 5012063 w 5272699"/>
                    <a:gd name="connsiteY25" fmla="*/ 1417116 h 5067300"/>
                    <a:gd name="connsiteX26" fmla="*/ 4305007 w 5272699"/>
                    <a:gd name="connsiteY26" fmla="*/ 2467610 h 5067300"/>
                    <a:gd name="connsiteX27" fmla="*/ 967692 w 5272699"/>
                    <a:gd name="connsiteY27" fmla="*/ 2467610 h 5067300"/>
                    <a:gd name="connsiteX28" fmla="*/ 260636 w 5272699"/>
                    <a:gd name="connsiteY28" fmla="*/ 1417116 h 5067300"/>
                    <a:gd name="connsiteX29" fmla="*/ 2320629 w 5272699"/>
                    <a:gd name="connsiteY29" fmla="*/ 2467610 h 5067300"/>
                    <a:gd name="connsiteX30" fmla="*/ 5012063 w 5272699"/>
                    <a:gd name="connsiteY30" fmla="*/ 3650502 h 5067300"/>
                    <a:gd name="connsiteX31" fmla="*/ 2952070 w 5272699"/>
                    <a:gd name="connsiteY31" fmla="*/ 2600008 h 5067300"/>
                    <a:gd name="connsiteX32" fmla="*/ 4305007 w 5272699"/>
                    <a:gd name="connsiteY32" fmla="*/ 2600008 h 5067300"/>
                    <a:gd name="connsiteX33" fmla="*/ 260636 w 5272699"/>
                    <a:gd name="connsiteY33" fmla="*/ 3650502 h 5067300"/>
                    <a:gd name="connsiteX34" fmla="*/ 967692 w 5272699"/>
                    <a:gd name="connsiteY34" fmla="*/ 2600008 h 5067300"/>
                    <a:gd name="connsiteX35" fmla="*/ 2320629 w 5272699"/>
                    <a:gd name="connsiteY35" fmla="*/ 2600008 h 5067300"/>
                    <a:gd name="connsiteX36" fmla="*/ 5204299 w 5272699"/>
                    <a:gd name="connsiteY36" fmla="*/ 3699010 h 5067300"/>
                    <a:gd name="connsiteX37" fmla="*/ 4419930 w 5272699"/>
                    <a:gd name="connsiteY37" fmla="*/ 2533650 h 5067300"/>
                    <a:gd name="connsiteX38" fmla="*/ 4420144 w 5272699"/>
                    <a:gd name="connsiteY38" fmla="*/ 2533650 h 5067300"/>
                    <a:gd name="connsiteX39" fmla="*/ 5204299 w 5272699"/>
                    <a:gd name="connsiteY39" fmla="*/ 1368608 h 5067300"/>
                    <a:gd name="connsiteX40" fmla="*/ 5204299 w 5272699"/>
                    <a:gd name="connsiteY40" fmla="*/ 2533650 h 5067300"/>
                    <a:gd name="connsiteX41" fmla="*/ 68400 w 5272699"/>
                    <a:gd name="connsiteY41" fmla="*/ 3699010 h 5067300"/>
                    <a:gd name="connsiteX42" fmla="*/ 68400 w 5272699"/>
                    <a:gd name="connsiteY42" fmla="*/ 2533650 h 5067300"/>
                    <a:gd name="connsiteX43" fmla="*/ 68400 w 5272699"/>
                    <a:gd name="connsiteY43" fmla="*/ 1368608 h 5067300"/>
                    <a:gd name="connsiteX44" fmla="*/ 852555 w 5272699"/>
                    <a:gd name="connsiteY44" fmla="*/ 2533650 h 5067300"/>
                    <a:gd name="connsiteX45" fmla="*/ 852769 w 5272699"/>
                    <a:gd name="connsiteY45" fmla="*/ 2533650 h 5067300"/>
                    <a:gd name="connsiteX46" fmla="*/ 3573709 w 5272699"/>
                    <a:gd name="connsiteY46" fmla="*/ 3736340 h 5067300"/>
                    <a:gd name="connsiteX47" fmla="*/ 2870984 w 5272699"/>
                    <a:gd name="connsiteY47" fmla="*/ 2692281 h 5067300"/>
                    <a:gd name="connsiteX48" fmla="*/ 4918359 w 5272699"/>
                    <a:gd name="connsiteY48" fmla="*/ 3736340 h 5067300"/>
                    <a:gd name="connsiteX49" fmla="*/ 354340 w 5272699"/>
                    <a:gd name="connsiteY49" fmla="*/ 3736340 h 5067300"/>
                    <a:gd name="connsiteX50" fmla="*/ 2401715 w 5272699"/>
                    <a:gd name="connsiteY50" fmla="*/ 2692281 h 5067300"/>
                    <a:gd name="connsiteX51" fmla="*/ 1698990 w 5272699"/>
                    <a:gd name="connsiteY51" fmla="*/ 3736340 h 5067300"/>
                    <a:gd name="connsiteX52" fmla="*/ 2870984 w 5272699"/>
                    <a:gd name="connsiteY52" fmla="*/ 4908987 h 5067300"/>
                    <a:gd name="connsiteX53" fmla="*/ 3573709 w 5272699"/>
                    <a:gd name="connsiteY53" fmla="*/ 3864928 h 5067300"/>
                    <a:gd name="connsiteX54" fmla="*/ 4918359 w 5272699"/>
                    <a:gd name="connsiteY54" fmla="*/ 3864928 h 5067300"/>
                    <a:gd name="connsiteX55" fmla="*/ 2401715 w 5272699"/>
                    <a:gd name="connsiteY55" fmla="*/ 4908987 h 5067300"/>
                    <a:gd name="connsiteX56" fmla="*/ 354340 w 5272699"/>
                    <a:gd name="connsiteY56" fmla="*/ 3864928 h 5067300"/>
                    <a:gd name="connsiteX57" fmla="*/ 1698990 w 5272699"/>
                    <a:gd name="connsiteY57" fmla="*/ 3864928 h 5067300"/>
                    <a:gd name="connsiteX58" fmla="*/ 2705468 w 5272699"/>
                    <a:gd name="connsiteY58" fmla="*/ 4917797 h 5067300"/>
                    <a:gd name="connsiteX59" fmla="*/ 2705468 w 5272699"/>
                    <a:gd name="connsiteY59" fmla="*/ 2683471 h 5067300"/>
                    <a:gd name="connsiteX60" fmla="*/ 3457397 w 5272699"/>
                    <a:gd name="connsiteY60" fmla="*/ 3800634 h 5067300"/>
                    <a:gd name="connsiteX61" fmla="*/ 2567231 w 5272699"/>
                    <a:gd name="connsiteY61" fmla="*/ 4917797 h 5067300"/>
                    <a:gd name="connsiteX62" fmla="*/ 1815302 w 5272699"/>
                    <a:gd name="connsiteY62" fmla="*/ 3800634 h 5067300"/>
                    <a:gd name="connsiteX63" fmla="*/ 2567231 w 5272699"/>
                    <a:gd name="connsiteY63" fmla="*/ 2683471 h 5067300"/>
                    <a:gd name="connsiteX64" fmla="*/ 2952070 w 5272699"/>
                    <a:gd name="connsiteY64" fmla="*/ 5001260 h 5067300"/>
                    <a:gd name="connsiteX65" fmla="*/ 5012063 w 5272699"/>
                    <a:gd name="connsiteY65" fmla="*/ 3950766 h 5067300"/>
                    <a:gd name="connsiteX66" fmla="*/ 4305007 w 5272699"/>
                    <a:gd name="connsiteY66" fmla="*/ 5001260 h 5067300"/>
                    <a:gd name="connsiteX67" fmla="*/ 967692 w 5272699"/>
                    <a:gd name="connsiteY67" fmla="*/ 5001260 h 5067300"/>
                    <a:gd name="connsiteX68" fmla="*/ 260636 w 5272699"/>
                    <a:gd name="connsiteY68" fmla="*/ 3950766 h 5067300"/>
                    <a:gd name="connsiteX69" fmla="*/ 2320629 w 5272699"/>
                    <a:gd name="connsiteY69" fmla="*/ 5001260 h 5067300"/>
                    <a:gd name="connsiteX70" fmla="*/ 0 w 5272699"/>
                    <a:gd name="connsiteY70" fmla="*/ 5067300 h 5067300"/>
                    <a:gd name="connsiteX71" fmla="*/ 68400 w 5272699"/>
                    <a:gd name="connsiteY71" fmla="*/ 5067300 h 5067300"/>
                    <a:gd name="connsiteX72" fmla="*/ 68400 w 5272699"/>
                    <a:gd name="connsiteY72" fmla="*/ 3902258 h 5067300"/>
                    <a:gd name="connsiteX73" fmla="*/ 852555 w 5272699"/>
                    <a:gd name="connsiteY73" fmla="*/ 5067300 h 5067300"/>
                    <a:gd name="connsiteX74" fmla="*/ 4420144 w 5272699"/>
                    <a:gd name="connsiteY74" fmla="*/ 5067300 h 5067300"/>
                    <a:gd name="connsiteX75" fmla="*/ 5204299 w 5272699"/>
                    <a:gd name="connsiteY75" fmla="*/ 3902258 h 5067300"/>
                    <a:gd name="connsiteX76" fmla="*/ 5204299 w 5272699"/>
                    <a:gd name="connsiteY76" fmla="*/ 5067300 h 5067300"/>
                    <a:gd name="connsiteX77" fmla="*/ 5272699 w 5272699"/>
                    <a:gd name="connsiteY77" fmla="*/ 5067300 h 5067300"/>
                    <a:gd name="connsiteX78" fmla="*/ 5272699 w 5272699"/>
                    <a:gd name="connsiteY78" fmla="*/ 3800634 h 5067300"/>
                    <a:gd name="connsiteX79" fmla="*/ 5272699 w 5272699"/>
                    <a:gd name="connsiteY79" fmla="*/ 2533650 h 5067300"/>
                    <a:gd name="connsiteX80" fmla="*/ 5272699 w 5272699"/>
                    <a:gd name="connsiteY80" fmla="*/ 1266984 h 5067300"/>
                    <a:gd name="connsiteX81" fmla="*/ 5272699 w 5272699"/>
                    <a:gd name="connsiteY81" fmla="*/ 0 h 5067300"/>
                    <a:gd name="connsiteX82" fmla="*/ 5204299 w 5272699"/>
                    <a:gd name="connsiteY82" fmla="*/ 0 h 5067300"/>
                    <a:gd name="connsiteX83" fmla="*/ 5204299 w 5272699"/>
                    <a:gd name="connsiteY83" fmla="*/ 1165360 h 5067300"/>
                    <a:gd name="connsiteX84" fmla="*/ 4419930 w 5272699"/>
                    <a:gd name="connsiteY84" fmla="*/ 0 h 5067300"/>
                    <a:gd name="connsiteX85" fmla="*/ 852769 w 5272699"/>
                    <a:gd name="connsiteY85" fmla="*/ 0 h 5067300"/>
                    <a:gd name="connsiteX86" fmla="*/ 68400 w 5272699"/>
                    <a:gd name="connsiteY86" fmla="*/ 1165360 h 5067300"/>
                    <a:gd name="connsiteX87" fmla="*/ 68400 w 5272699"/>
                    <a:gd name="connsiteY87" fmla="*/ 0 h 5067300"/>
                    <a:gd name="connsiteX88" fmla="*/ 0 w 5272699"/>
                    <a:gd name="connsiteY88" fmla="*/ 0 h 5067300"/>
                    <a:gd name="connsiteX89" fmla="*/ 0 w 5272699"/>
                    <a:gd name="connsiteY89" fmla="*/ 1266984 h 5067300"/>
                    <a:gd name="connsiteX90" fmla="*/ 0 w 5272699"/>
                    <a:gd name="connsiteY90" fmla="*/ 2533650 h 5067300"/>
                    <a:gd name="connsiteX91" fmla="*/ 0 w 5272699"/>
                    <a:gd name="connsiteY91" fmla="*/ 3800634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2533650 h 5067300"/>
                    <a:gd name="connsiteX53" fmla="*/ 5204299 w 5272699"/>
                    <a:gd name="connsiteY53" fmla="*/ 3699010 h 5067300"/>
                    <a:gd name="connsiteX54" fmla="*/ 68400 w 5272699"/>
                    <a:gd name="connsiteY54" fmla="*/ 3699010 h 5067300"/>
                    <a:gd name="connsiteX55" fmla="*/ 68400 w 5272699"/>
                    <a:gd name="connsiteY55" fmla="*/ 1368608 h 5067300"/>
                    <a:gd name="connsiteX56" fmla="*/ 852555 w 5272699"/>
                    <a:gd name="connsiteY56" fmla="*/ 2533650 h 5067300"/>
                    <a:gd name="connsiteX57" fmla="*/ 852769 w 5272699"/>
                    <a:gd name="connsiteY57" fmla="*/ 2533650 h 5067300"/>
                    <a:gd name="connsiteX58" fmla="*/ 68400 w 5272699"/>
                    <a:gd name="connsiteY58" fmla="*/ 3699010 h 5067300"/>
                    <a:gd name="connsiteX59" fmla="*/ 3573709 w 5272699"/>
                    <a:gd name="connsiteY59" fmla="*/ 3736340 h 5067300"/>
                    <a:gd name="connsiteX60" fmla="*/ 2870984 w 5272699"/>
                    <a:gd name="connsiteY60" fmla="*/ 2692281 h 5067300"/>
                    <a:gd name="connsiteX61" fmla="*/ 4918359 w 5272699"/>
                    <a:gd name="connsiteY61" fmla="*/ 3736340 h 5067300"/>
                    <a:gd name="connsiteX62" fmla="*/ 3573709 w 5272699"/>
                    <a:gd name="connsiteY62" fmla="*/ 3736340 h 5067300"/>
                    <a:gd name="connsiteX63" fmla="*/ 354340 w 5272699"/>
                    <a:gd name="connsiteY63" fmla="*/ 3736340 h 5067300"/>
                    <a:gd name="connsiteX64" fmla="*/ 2401715 w 5272699"/>
                    <a:gd name="connsiteY64" fmla="*/ 2692281 h 5067300"/>
                    <a:gd name="connsiteX65" fmla="*/ 1698990 w 5272699"/>
                    <a:gd name="connsiteY65" fmla="*/ 3736340 h 5067300"/>
                    <a:gd name="connsiteX66" fmla="*/ 354340 w 5272699"/>
                    <a:gd name="connsiteY66" fmla="*/ 3736340 h 5067300"/>
                    <a:gd name="connsiteX67" fmla="*/ 2870984 w 5272699"/>
                    <a:gd name="connsiteY67" fmla="*/ 4908987 h 5067300"/>
                    <a:gd name="connsiteX68" fmla="*/ 3573709 w 5272699"/>
                    <a:gd name="connsiteY68" fmla="*/ 3864928 h 5067300"/>
                    <a:gd name="connsiteX69" fmla="*/ 4918359 w 5272699"/>
                    <a:gd name="connsiteY69" fmla="*/ 3864928 h 5067300"/>
                    <a:gd name="connsiteX70" fmla="*/ 2870984 w 5272699"/>
                    <a:gd name="connsiteY70" fmla="*/ 4908987 h 5067300"/>
                    <a:gd name="connsiteX71" fmla="*/ 2401715 w 5272699"/>
                    <a:gd name="connsiteY71" fmla="*/ 4908987 h 5067300"/>
                    <a:gd name="connsiteX72" fmla="*/ 354340 w 5272699"/>
                    <a:gd name="connsiteY72" fmla="*/ 3864928 h 5067300"/>
                    <a:gd name="connsiteX73" fmla="*/ 1698990 w 5272699"/>
                    <a:gd name="connsiteY73" fmla="*/ 3864928 h 5067300"/>
                    <a:gd name="connsiteX74" fmla="*/ 2401715 w 5272699"/>
                    <a:gd name="connsiteY74" fmla="*/ 4908987 h 5067300"/>
                    <a:gd name="connsiteX75" fmla="*/ 2705468 w 5272699"/>
                    <a:gd name="connsiteY75" fmla="*/ 4917797 h 5067300"/>
                    <a:gd name="connsiteX76" fmla="*/ 2705468 w 5272699"/>
                    <a:gd name="connsiteY76" fmla="*/ 2683471 h 5067300"/>
                    <a:gd name="connsiteX77" fmla="*/ 3457397 w 5272699"/>
                    <a:gd name="connsiteY77" fmla="*/ 3800634 h 5067300"/>
                    <a:gd name="connsiteX78" fmla="*/ 2705468 w 5272699"/>
                    <a:gd name="connsiteY78" fmla="*/ 4917797 h 5067300"/>
                    <a:gd name="connsiteX79" fmla="*/ 2567231 w 5272699"/>
                    <a:gd name="connsiteY79" fmla="*/ 4917797 h 5067300"/>
                    <a:gd name="connsiteX80" fmla="*/ 1815302 w 5272699"/>
                    <a:gd name="connsiteY80" fmla="*/ 3800634 h 5067300"/>
                    <a:gd name="connsiteX81" fmla="*/ 2567231 w 5272699"/>
                    <a:gd name="connsiteY81" fmla="*/ 2683471 h 5067300"/>
                    <a:gd name="connsiteX82" fmla="*/ 2567231 w 5272699"/>
                    <a:gd name="connsiteY82" fmla="*/ 4917797 h 5067300"/>
                    <a:gd name="connsiteX83" fmla="*/ 2952070 w 5272699"/>
                    <a:gd name="connsiteY83" fmla="*/ 5001260 h 5067300"/>
                    <a:gd name="connsiteX84" fmla="*/ 5012063 w 5272699"/>
                    <a:gd name="connsiteY84" fmla="*/ 3950766 h 5067300"/>
                    <a:gd name="connsiteX85" fmla="*/ 4305007 w 5272699"/>
                    <a:gd name="connsiteY85" fmla="*/ 5001260 h 5067300"/>
                    <a:gd name="connsiteX86" fmla="*/ 2952070 w 5272699"/>
                    <a:gd name="connsiteY86" fmla="*/ 5001260 h 5067300"/>
                    <a:gd name="connsiteX87" fmla="*/ 967692 w 5272699"/>
                    <a:gd name="connsiteY87" fmla="*/ 5001260 h 5067300"/>
                    <a:gd name="connsiteX88" fmla="*/ 260636 w 5272699"/>
                    <a:gd name="connsiteY88" fmla="*/ 3950766 h 5067300"/>
                    <a:gd name="connsiteX89" fmla="*/ 2320629 w 5272699"/>
                    <a:gd name="connsiteY89" fmla="*/ 5001260 h 5067300"/>
                    <a:gd name="connsiteX90" fmla="*/ 967692 w 5272699"/>
                    <a:gd name="connsiteY90" fmla="*/ 5001260 h 5067300"/>
                    <a:gd name="connsiteX91" fmla="*/ 0 w 5272699"/>
                    <a:gd name="connsiteY91" fmla="*/ 5067300 h 5067300"/>
                    <a:gd name="connsiteX92" fmla="*/ 68400 w 5272699"/>
                    <a:gd name="connsiteY92" fmla="*/ 5067300 h 5067300"/>
                    <a:gd name="connsiteX93" fmla="*/ 68400 w 5272699"/>
                    <a:gd name="connsiteY93" fmla="*/ 3902258 h 5067300"/>
                    <a:gd name="connsiteX94" fmla="*/ 852555 w 5272699"/>
                    <a:gd name="connsiteY94" fmla="*/ 5067300 h 5067300"/>
                    <a:gd name="connsiteX95" fmla="*/ 4420144 w 5272699"/>
                    <a:gd name="connsiteY95" fmla="*/ 5067300 h 5067300"/>
                    <a:gd name="connsiteX96" fmla="*/ 5204299 w 5272699"/>
                    <a:gd name="connsiteY96" fmla="*/ 3902258 h 5067300"/>
                    <a:gd name="connsiteX97" fmla="*/ 5204299 w 5272699"/>
                    <a:gd name="connsiteY97" fmla="*/ 5067300 h 5067300"/>
                    <a:gd name="connsiteX98" fmla="*/ 5272699 w 5272699"/>
                    <a:gd name="connsiteY98" fmla="*/ 5067300 h 5067300"/>
                    <a:gd name="connsiteX99" fmla="*/ 5272699 w 5272699"/>
                    <a:gd name="connsiteY99" fmla="*/ 3800634 h 5067300"/>
                    <a:gd name="connsiteX100" fmla="*/ 5272699 w 5272699"/>
                    <a:gd name="connsiteY100" fmla="*/ 2533650 h 5067300"/>
                    <a:gd name="connsiteX101" fmla="*/ 5272699 w 5272699"/>
                    <a:gd name="connsiteY101" fmla="*/ 1266984 h 5067300"/>
                    <a:gd name="connsiteX102" fmla="*/ 5272699 w 5272699"/>
                    <a:gd name="connsiteY102" fmla="*/ 0 h 5067300"/>
                    <a:gd name="connsiteX103" fmla="*/ 5204299 w 5272699"/>
                    <a:gd name="connsiteY103" fmla="*/ 0 h 5067300"/>
                    <a:gd name="connsiteX104" fmla="*/ 5204299 w 5272699"/>
                    <a:gd name="connsiteY104" fmla="*/ 1165360 h 5067300"/>
                    <a:gd name="connsiteX105" fmla="*/ 4419930 w 5272699"/>
                    <a:gd name="connsiteY105" fmla="*/ 0 h 5067300"/>
                    <a:gd name="connsiteX106" fmla="*/ 852769 w 5272699"/>
                    <a:gd name="connsiteY106" fmla="*/ 0 h 5067300"/>
                    <a:gd name="connsiteX107" fmla="*/ 68400 w 5272699"/>
                    <a:gd name="connsiteY107" fmla="*/ 1165360 h 5067300"/>
                    <a:gd name="connsiteX108" fmla="*/ 68400 w 5272699"/>
                    <a:gd name="connsiteY108" fmla="*/ 0 h 5067300"/>
                    <a:gd name="connsiteX109" fmla="*/ 0 w 5272699"/>
                    <a:gd name="connsiteY109" fmla="*/ 0 h 5067300"/>
                    <a:gd name="connsiteX110" fmla="*/ 0 w 5272699"/>
                    <a:gd name="connsiteY110" fmla="*/ 1266984 h 5067300"/>
                    <a:gd name="connsiteX111" fmla="*/ 0 w 5272699"/>
                    <a:gd name="connsiteY111" fmla="*/ 2533650 h 5067300"/>
                    <a:gd name="connsiteX112" fmla="*/ 0 w 5272699"/>
                    <a:gd name="connsiteY112" fmla="*/ 3800634 h 5067300"/>
                    <a:gd name="connsiteX113" fmla="*/ 0 w 5272699"/>
                    <a:gd name="connsiteY113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2533650 h 5067300"/>
                    <a:gd name="connsiteX53" fmla="*/ 5204299 w 5272699"/>
                    <a:gd name="connsiteY53" fmla="*/ 3699010 h 5067300"/>
                    <a:gd name="connsiteX54" fmla="*/ 68400 w 5272699"/>
                    <a:gd name="connsiteY54" fmla="*/ 3699010 h 5067300"/>
                    <a:gd name="connsiteX55" fmla="*/ 68400 w 5272699"/>
                    <a:gd name="connsiteY55" fmla="*/ 1368608 h 5067300"/>
                    <a:gd name="connsiteX56" fmla="*/ 852555 w 5272699"/>
                    <a:gd name="connsiteY56" fmla="*/ 2533650 h 5067300"/>
                    <a:gd name="connsiteX57" fmla="*/ 852769 w 5272699"/>
                    <a:gd name="connsiteY57" fmla="*/ 2533650 h 5067300"/>
                    <a:gd name="connsiteX58" fmla="*/ 68400 w 5272699"/>
                    <a:gd name="connsiteY58" fmla="*/ 3699010 h 5067300"/>
                    <a:gd name="connsiteX59" fmla="*/ 3573709 w 5272699"/>
                    <a:gd name="connsiteY59" fmla="*/ 3736340 h 5067300"/>
                    <a:gd name="connsiteX60" fmla="*/ 2870984 w 5272699"/>
                    <a:gd name="connsiteY60" fmla="*/ 2692281 h 5067300"/>
                    <a:gd name="connsiteX61" fmla="*/ 4918359 w 5272699"/>
                    <a:gd name="connsiteY61" fmla="*/ 3736340 h 5067300"/>
                    <a:gd name="connsiteX62" fmla="*/ 3573709 w 5272699"/>
                    <a:gd name="connsiteY62" fmla="*/ 3736340 h 5067300"/>
                    <a:gd name="connsiteX63" fmla="*/ 354340 w 5272699"/>
                    <a:gd name="connsiteY63" fmla="*/ 3736340 h 5067300"/>
                    <a:gd name="connsiteX64" fmla="*/ 2401715 w 5272699"/>
                    <a:gd name="connsiteY64" fmla="*/ 2692281 h 5067300"/>
                    <a:gd name="connsiteX65" fmla="*/ 1698990 w 5272699"/>
                    <a:gd name="connsiteY65" fmla="*/ 3736340 h 5067300"/>
                    <a:gd name="connsiteX66" fmla="*/ 354340 w 5272699"/>
                    <a:gd name="connsiteY66" fmla="*/ 3736340 h 5067300"/>
                    <a:gd name="connsiteX67" fmla="*/ 2870984 w 5272699"/>
                    <a:gd name="connsiteY67" fmla="*/ 4908987 h 5067300"/>
                    <a:gd name="connsiteX68" fmla="*/ 3573709 w 5272699"/>
                    <a:gd name="connsiteY68" fmla="*/ 3864928 h 5067300"/>
                    <a:gd name="connsiteX69" fmla="*/ 4918359 w 5272699"/>
                    <a:gd name="connsiteY69" fmla="*/ 3864928 h 5067300"/>
                    <a:gd name="connsiteX70" fmla="*/ 2870984 w 5272699"/>
                    <a:gd name="connsiteY70" fmla="*/ 4908987 h 5067300"/>
                    <a:gd name="connsiteX71" fmla="*/ 2401715 w 5272699"/>
                    <a:gd name="connsiteY71" fmla="*/ 4908987 h 5067300"/>
                    <a:gd name="connsiteX72" fmla="*/ 354340 w 5272699"/>
                    <a:gd name="connsiteY72" fmla="*/ 3864928 h 5067300"/>
                    <a:gd name="connsiteX73" fmla="*/ 1698990 w 5272699"/>
                    <a:gd name="connsiteY73" fmla="*/ 3864928 h 5067300"/>
                    <a:gd name="connsiteX74" fmla="*/ 2401715 w 5272699"/>
                    <a:gd name="connsiteY74" fmla="*/ 4908987 h 5067300"/>
                    <a:gd name="connsiteX75" fmla="*/ 2705468 w 5272699"/>
                    <a:gd name="connsiteY75" fmla="*/ 4917797 h 5067300"/>
                    <a:gd name="connsiteX76" fmla="*/ 2705468 w 5272699"/>
                    <a:gd name="connsiteY76" fmla="*/ 2683471 h 5067300"/>
                    <a:gd name="connsiteX77" fmla="*/ 3457397 w 5272699"/>
                    <a:gd name="connsiteY77" fmla="*/ 3800634 h 5067300"/>
                    <a:gd name="connsiteX78" fmla="*/ 2705468 w 5272699"/>
                    <a:gd name="connsiteY78" fmla="*/ 4917797 h 5067300"/>
                    <a:gd name="connsiteX79" fmla="*/ 2567231 w 5272699"/>
                    <a:gd name="connsiteY79" fmla="*/ 4917797 h 5067300"/>
                    <a:gd name="connsiteX80" fmla="*/ 1815302 w 5272699"/>
                    <a:gd name="connsiteY80" fmla="*/ 3800634 h 5067300"/>
                    <a:gd name="connsiteX81" fmla="*/ 2567231 w 5272699"/>
                    <a:gd name="connsiteY81" fmla="*/ 2683471 h 5067300"/>
                    <a:gd name="connsiteX82" fmla="*/ 2567231 w 5272699"/>
                    <a:gd name="connsiteY82" fmla="*/ 4917797 h 5067300"/>
                    <a:gd name="connsiteX83" fmla="*/ 2952070 w 5272699"/>
                    <a:gd name="connsiteY83" fmla="*/ 5001260 h 5067300"/>
                    <a:gd name="connsiteX84" fmla="*/ 5012063 w 5272699"/>
                    <a:gd name="connsiteY84" fmla="*/ 3950766 h 5067300"/>
                    <a:gd name="connsiteX85" fmla="*/ 4305007 w 5272699"/>
                    <a:gd name="connsiteY85" fmla="*/ 5001260 h 5067300"/>
                    <a:gd name="connsiteX86" fmla="*/ 2952070 w 5272699"/>
                    <a:gd name="connsiteY86" fmla="*/ 5001260 h 5067300"/>
                    <a:gd name="connsiteX87" fmla="*/ 967692 w 5272699"/>
                    <a:gd name="connsiteY87" fmla="*/ 5001260 h 5067300"/>
                    <a:gd name="connsiteX88" fmla="*/ 260636 w 5272699"/>
                    <a:gd name="connsiteY88" fmla="*/ 3950766 h 5067300"/>
                    <a:gd name="connsiteX89" fmla="*/ 2320629 w 5272699"/>
                    <a:gd name="connsiteY89" fmla="*/ 5001260 h 5067300"/>
                    <a:gd name="connsiteX90" fmla="*/ 967692 w 5272699"/>
                    <a:gd name="connsiteY90" fmla="*/ 5001260 h 5067300"/>
                    <a:gd name="connsiteX91" fmla="*/ 0 w 5272699"/>
                    <a:gd name="connsiteY91" fmla="*/ 5067300 h 5067300"/>
                    <a:gd name="connsiteX92" fmla="*/ 68400 w 5272699"/>
                    <a:gd name="connsiteY92" fmla="*/ 5067300 h 5067300"/>
                    <a:gd name="connsiteX93" fmla="*/ 68400 w 5272699"/>
                    <a:gd name="connsiteY93" fmla="*/ 3902258 h 5067300"/>
                    <a:gd name="connsiteX94" fmla="*/ 852555 w 5272699"/>
                    <a:gd name="connsiteY94" fmla="*/ 5067300 h 5067300"/>
                    <a:gd name="connsiteX95" fmla="*/ 4420144 w 5272699"/>
                    <a:gd name="connsiteY95" fmla="*/ 5067300 h 5067300"/>
                    <a:gd name="connsiteX96" fmla="*/ 5204299 w 5272699"/>
                    <a:gd name="connsiteY96" fmla="*/ 3902258 h 5067300"/>
                    <a:gd name="connsiteX97" fmla="*/ 5204299 w 5272699"/>
                    <a:gd name="connsiteY97" fmla="*/ 5067300 h 5067300"/>
                    <a:gd name="connsiteX98" fmla="*/ 5272699 w 5272699"/>
                    <a:gd name="connsiteY98" fmla="*/ 5067300 h 5067300"/>
                    <a:gd name="connsiteX99" fmla="*/ 5272699 w 5272699"/>
                    <a:gd name="connsiteY99" fmla="*/ 3800634 h 5067300"/>
                    <a:gd name="connsiteX100" fmla="*/ 5272699 w 5272699"/>
                    <a:gd name="connsiteY100" fmla="*/ 2533650 h 5067300"/>
                    <a:gd name="connsiteX101" fmla="*/ 5272699 w 5272699"/>
                    <a:gd name="connsiteY101" fmla="*/ 1266984 h 5067300"/>
                    <a:gd name="connsiteX102" fmla="*/ 5272699 w 5272699"/>
                    <a:gd name="connsiteY102" fmla="*/ 0 h 5067300"/>
                    <a:gd name="connsiteX103" fmla="*/ 5204299 w 5272699"/>
                    <a:gd name="connsiteY103" fmla="*/ 0 h 5067300"/>
                    <a:gd name="connsiteX104" fmla="*/ 5204299 w 5272699"/>
                    <a:gd name="connsiteY104" fmla="*/ 1165360 h 5067300"/>
                    <a:gd name="connsiteX105" fmla="*/ 4419930 w 5272699"/>
                    <a:gd name="connsiteY105" fmla="*/ 0 h 5067300"/>
                    <a:gd name="connsiteX106" fmla="*/ 852769 w 5272699"/>
                    <a:gd name="connsiteY106" fmla="*/ 0 h 5067300"/>
                    <a:gd name="connsiteX107" fmla="*/ 68400 w 5272699"/>
                    <a:gd name="connsiteY107" fmla="*/ 1165360 h 5067300"/>
                    <a:gd name="connsiteX108" fmla="*/ 68400 w 5272699"/>
                    <a:gd name="connsiteY108" fmla="*/ 0 h 5067300"/>
                    <a:gd name="connsiteX109" fmla="*/ 0 w 5272699"/>
                    <a:gd name="connsiteY109" fmla="*/ 0 h 5067300"/>
                    <a:gd name="connsiteX110" fmla="*/ 0 w 5272699"/>
                    <a:gd name="connsiteY110" fmla="*/ 1266984 h 5067300"/>
                    <a:gd name="connsiteX111" fmla="*/ 0 w 5272699"/>
                    <a:gd name="connsiteY111" fmla="*/ 3800634 h 5067300"/>
                    <a:gd name="connsiteX112" fmla="*/ 0 w 5272699"/>
                    <a:gd name="connsiteY112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2533650 h 5067300"/>
                    <a:gd name="connsiteX53" fmla="*/ 5204299 w 5272699"/>
                    <a:gd name="connsiteY53" fmla="*/ 3699010 h 5067300"/>
                    <a:gd name="connsiteX54" fmla="*/ 68400 w 5272699"/>
                    <a:gd name="connsiteY54" fmla="*/ 3699010 h 5067300"/>
                    <a:gd name="connsiteX55" fmla="*/ 68400 w 5272699"/>
                    <a:gd name="connsiteY55" fmla="*/ 1368608 h 5067300"/>
                    <a:gd name="connsiteX56" fmla="*/ 852555 w 5272699"/>
                    <a:gd name="connsiteY56" fmla="*/ 2533650 h 5067300"/>
                    <a:gd name="connsiteX57" fmla="*/ 852769 w 5272699"/>
                    <a:gd name="connsiteY57" fmla="*/ 2533650 h 5067300"/>
                    <a:gd name="connsiteX58" fmla="*/ 68400 w 5272699"/>
                    <a:gd name="connsiteY58" fmla="*/ 3699010 h 5067300"/>
                    <a:gd name="connsiteX59" fmla="*/ 3573709 w 5272699"/>
                    <a:gd name="connsiteY59" fmla="*/ 3736340 h 5067300"/>
                    <a:gd name="connsiteX60" fmla="*/ 2870984 w 5272699"/>
                    <a:gd name="connsiteY60" fmla="*/ 2692281 h 5067300"/>
                    <a:gd name="connsiteX61" fmla="*/ 4918359 w 5272699"/>
                    <a:gd name="connsiteY61" fmla="*/ 3736340 h 5067300"/>
                    <a:gd name="connsiteX62" fmla="*/ 3573709 w 5272699"/>
                    <a:gd name="connsiteY62" fmla="*/ 3736340 h 5067300"/>
                    <a:gd name="connsiteX63" fmla="*/ 354340 w 5272699"/>
                    <a:gd name="connsiteY63" fmla="*/ 3736340 h 5067300"/>
                    <a:gd name="connsiteX64" fmla="*/ 2401715 w 5272699"/>
                    <a:gd name="connsiteY64" fmla="*/ 2692281 h 5067300"/>
                    <a:gd name="connsiteX65" fmla="*/ 1698990 w 5272699"/>
                    <a:gd name="connsiteY65" fmla="*/ 3736340 h 5067300"/>
                    <a:gd name="connsiteX66" fmla="*/ 354340 w 5272699"/>
                    <a:gd name="connsiteY66" fmla="*/ 3736340 h 5067300"/>
                    <a:gd name="connsiteX67" fmla="*/ 2870984 w 5272699"/>
                    <a:gd name="connsiteY67" fmla="*/ 4908987 h 5067300"/>
                    <a:gd name="connsiteX68" fmla="*/ 3573709 w 5272699"/>
                    <a:gd name="connsiteY68" fmla="*/ 3864928 h 5067300"/>
                    <a:gd name="connsiteX69" fmla="*/ 4918359 w 5272699"/>
                    <a:gd name="connsiteY69" fmla="*/ 3864928 h 5067300"/>
                    <a:gd name="connsiteX70" fmla="*/ 2870984 w 5272699"/>
                    <a:gd name="connsiteY70" fmla="*/ 4908987 h 5067300"/>
                    <a:gd name="connsiteX71" fmla="*/ 2401715 w 5272699"/>
                    <a:gd name="connsiteY71" fmla="*/ 4908987 h 5067300"/>
                    <a:gd name="connsiteX72" fmla="*/ 354340 w 5272699"/>
                    <a:gd name="connsiteY72" fmla="*/ 3864928 h 5067300"/>
                    <a:gd name="connsiteX73" fmla="*/ 1698990 w 5272699"/>
                    <a:gd name="connsiteY73" fmla="*/ 3864928 h 5067300"/>
                    <a:gd name="connsiteX74" fmla="*/ 2401715 w 5272699"/>
                    <a:gd name="connsiteY74" fmla="*/ 4908987 h 5067300"/>
                    <a:gd name="connsiteX75" fmla="*/ 2705468 w 5272699"/>
                    <a:gd name="connsiteY75" fmla="*/ 4917797 h 5067300"/>
                    <a:gd name="connsiteX76" fmla="*/ 2705468 w 5272699"/>
                    <a:gd name="connsiteY76" fmla="*/ 2683471 h 5067300"/>
                    <a:gd name="connsiteX77" fmla="*/ 3457397 w 5272699"/>
                    <a:gd name="connsiteY77" fmla="*/ 3800634 h 5067300"/>
                    <a:gd name="connsiteX78" fmla="*/ 2705468 w 5272699"/>
                    <a:gd name="connsiteY78" fmla="*/ 4917797 h 5067300"/>
                    <a:gd name="connsiteX79" fmla="*/ 2567231 w 5272699"/>
                    <a:gd name="connsiteY79" fmla="*/ 4917797 h 5067300"/>
                    <a:gd name="connsiteX80" fmla="*/ 1815302 w 5272699"/>
                    <a:gd name="connsiteY80" fmla="*/ 3800634 h 5067300"/>
                    <a:gd name="connsiteX81" fmla="*/ 2567231 w 5272699"/>
                    <a:gd name="connsiteY81" fmla="*/ 2683471 h 5067300"/>
                    <a:gd name="connsiteX82" fmla="*/ 2567231 w 5272699"/>
                    <a:gd name="connsiteY82" fmla="*/ 4917797 h 5067300"/>
                    <a:gd name="connsiteX83" fmla="*/ 2952070 w 5272699"/>
                    <a:gd name="connsiteY83" fmla="*/ 5001260 h 5067300"/>
                    <a:gd name="connsiteX84" fmla="*/ 5012063 w 5272699"/>
                    <a:gd name="connsiteY84" fmla="*/ 3950766 h 5067300"/>
                    <a:gd name="connsiteX85" fmla="*/ 4305007 w 5272699"/>
                    <a:gd name="connsiteY85" fmla="*/ 5001260 h 5067300"/>
                    <a:gd name="connsiteX86" fmla="*/ 2952070 w 5272699"/>
                    <a:gd name="connsiteY86" fmla="*/ 5001260 h 5067300"/>
                    <a:gd name="connsiteX87" fmla="*/ 967692 w 5272699"/>
                    <a:gd name="connsiteY87" fmla="*/ 5001260 h 5067300"/>
                    <a:gd name="connsiteX88" fmla="*/ 260636 w 5272699"/>
                    <a:gd name="connsiteY88" fmla="*/ 3950766 h 5067300"/>
                    <a:gd name="connsiteX89" fmla="*/ 2320629 w 5272699"/>
                    <a:gd name="connsiteY89" fmla="*/ 5001260 h 5067300"/>
                    <a:gd name="connsiteX90" fmla="*/ 967692 w 5272699"/>
                    <a:gd name="connsiteY90" fmla="*/ 5001260 h 5067300"/>
                    <a:gd name="connsiteX91" fmla="*/ 0 w 5272699"/>
                    <a:gd name="connsiteY91" fmla="*/ 5067300 h 5067300"/>
                    <a:gd name="connsiteX92" fmla="*/ 68400 w 5272699"/>
                    <a:gd name="connsiteY92" fmla="*/ 5067300 h 5067300"/>
                    <a:gd name="connsiteX93" fmla="*/ 68400 w 5272699"/>
                    <a:gd name="connsiteY93" fmla="*/ 3902258 h 5067300"/>
                    <a:gd name="connsiteX94" fmla="*/ 852555 w 5272699"/>
                    <a:gd name="connsiteY94" fmla="*/ 5067300 h 5067300"/>
                    <a:gd name="connsiteX95" fmla="*/ 4420144 w 5272699"/>
                    <a:gd name="connsiteY95" fmla="*/ 5067300 h 5067300"/>
                    <a:gd name="connsiteX96" fmla="*/ 5204299 w 5272699"/>
                    <a:gd name="connsiteY96" fmla="*/ 3902258 h 5067300"/>
                    <a:gd name="connsiteX97" fmla="*/ 5204299 w 5272699"/>
                    <a:gd name="connsiteY97" fmla="*/ 5067300 h 5067300"/>
                    <a:gd name="connsiteX98" fmla="*/ 5272699 w 5272699"/>
                    <a:gd name="connsiteY98" fmla="*/ 5067300 h 5067300"/>
                    <a:gd name="connsiteX99" fmla="*/ 5272699 w 5272699"/>
                    <a:gd name="connsiteY99" fmla="*/ 3800634 h 5067300"/>
                    <a:gd name="connsiteX100" fmla="*/ 5272699 w 5272699"/>
                    <a:gd name="connsiteY100" fmla="*/ 2533650 h 5067300"/>
                    <a:gd name="connsiteX101" fmla="*/ 5272699 w 5272699"/>
                    <a:gd name="connsiteY101" fmla="*/ 1266984 h 5067300"/>
                    <a:gd name="connsiteX102" fmla="*/ 5272699 w 5272699"/>
                    <a:gd name="connsiteY102" fmla="*/ 0 h 5067300"/>
                    <a:gd name="connsiteX103" fmla="*/ 5204299 w 5272699"/>
                    <a:gd name="connsiteY103" fmla="*/ 0 h 5067300"/>
                    <a:gd name="connsiteX104" fmla="*/ 5204299 w 5272699"/>
                    <a:gd name="connsiteY104" fmla="*/ 1165360 h 5067300"/>
                    <a:gd name="connsiteX105" fmla="*/ 4419930 w 5272699"/>
                    <a:gd name="connsiteY105" fmla="*/ 0 h 5067300"/>
                    <a:gd name="connsiteX106" fmla="*/ 852769 w 5272699"/>
                    <a:gd name="connsiteY106" fmla="*/ 0 h 5067300"/>
                    <a:gd name="connsiteX107" fmla="*/ 68400 w 5272699"/>
                    <a:gd name="connsiteY107" fmla="*/ 1165360 h 5067300"/>
                    <a:gd name="connsiteX108" fmla="*/ 68400 w 5272699"/>
                    <a:gd name="connsiteY108" fmla="*/ 0 h 5067300"/>
                    <a:gd name="connsiteX109" fmla="*/ 0 w 5272699"/>
                    <a:gd name="connsiteY109" fmla="*/ 0 h 5067300"/>
                    <a:gd name="connsiteX110" fmla="*/ 0 w 5272699"/>
                    <a:gd name="connsiteY110" fmla="*/ 3800634 h 5067300"/>
                    <a:gd name="connsiteX111" fmla="*/ 0 w 5272699"/>
                    <a:gd name="connsiteY111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2533650 h 5067300"/>
                    <a:gd name="connsiteX53" fmla="*/ 5204299 w 5272699"/>
                    <a:gd name="connsiteY53" fmla="*/ 3699010 h 5067300"/>
                    <a:gd name="connsiteX54" fmla="*/ 68400 w 5272699"/>
                    <a:gd name="connsiteY54" fmla="*/ 3699010 h 5067300"/>
                    <a:gd name="connsiteX55" fmla="*/ 68400 w 5272699"/>
                    <a:gd name="connsiteY55" fmla="*/ 1368608 h 5067300"/>
                    <a:gd name="connsiteX56" fmla="*/ 852555 w 5272699"/>
                    <a:gd name="connsiteY56" fmla="*/ 2533650 h 5067300"/>
                    <a:gd name="connsiteX57" fmla="*/ 852769 w 5272699"/>
                    <a:gd name="connsiteY57" fmla="*/ 2533650 h 5067300"/>
                    <a:gd name="connsiteX58" fmla="*/ 68400 w 5272699"/>
                    <a:gd name="connsiteY58" fmla="*/ 3699010 h 5067300"/>
                    <a:gd name="connsiteX59" fmla="*/ 3573709 w 5272699"/>
                    <a:gd name="connsiteY59" fmla="*/ 3736340 h 5067300"/>
                    <a:gd name="connsiteX60" fmla="*/ 2870984 w 5272699"/>
                    <a:gd name="connsiteY60" fmla="*/ 2692281 h 5067300"/>
                    <a:gd name="connsiteX61" fmla="*/ 4918359 w 5272699"/>
                    <a:gd name="connsiteY61" fmla="*/ 3736340 h 5067300"/>
                    <a:gd name="connsiteX62" fmla="*/ 3573709 w 5272699"/>
                    <a:gd name="connsiteY62" fmla="*/ 3736340 h 5067300"/>
                    <a:gd name="connsiteX63" fmla="*/ 354340 w 5272699"/>
                    <a:gd name="connsiteY63" fmla="*/ 3736340 h 5067300"/>
                    <a:gd name="connsiteX64" fmla="*/ 2401715 w 5272699"/>
                    <a:gd name="connsiteY64" fmla="*/ 2692281 h 5067300"/>
                    <a:gd name="connsiteX65" fmla="*/ 1698990 w 5272699"/>
                    <a:gd name="connsiteY65" fmla="*/ 3736340 h 5067300"/>
                    <a:gd name="connsiteX66" fmla="*/ 354340 w 5272699"/>
                    <a:gd name="connsiteY66" fmla="*/ 3736340 h 5067300"/>
                    <a:gd name="connsiteX67" fmla="*/ 2870984 w 5272699"/>
                    <a:gd name="connsiteY67" fmla="*/ 4908987 h 5067300"/>
                    <a:gd name="connsiteX68" fmla="*/ 3573709 w 5272699"/>
                    <a:gd name="connsiteY68" fmla="*/ 3864928 h 5067300"/>
                    <a:gd name="connsiteX69" fmla="*/ 4918359 w 5272699"/>
                    <a:gd name="connsiteY69" fmla="*/ 3864928 h 5067300"/>
                    <a:gd name="connsiteX70" fmla="*/ 2870984 w 5272699"/>
                    <a:gd name="connsiteY70" fmla="*/ 4908987 h 5067300"/>
                    <a:gd name="connsiteX71" fmla="*/ 2401715 w 5272699"/>
                    <a:gd name="connsiteY71" fmla="*/ 4908987 h 5067300"/>
                    <a:gd name="connsiteX72" fmla="*/ 354340 w 5272699"/>
                    <a:gd name="connsiteY72" fmla="*/ 3864928 h 5067300"/>
                    <a:gd name="connsiteX73" fmla="*/ 1698990 w 5272699"/>
                    <a:gd name="connsiteY73" fmla="*/ 3864928 h 5067300"/>
                    <a:gd name="connsiteX74" fmla="*/ 2401715 w 5272699"/>
                    <a:gd name="connsiteY74" fmla="*/ 4908987 h 5067300"/>
                    <a:gd name="connsiteX75" fmla="*/ 2705468 w 5272699"/>
                    <a:gd name="connsiteY75" fmla="*/ 4917797 h 5067300"/>
                    <a:gd name="connsiteX76" fmla="*/ 2705468 w 5272699"/>
                    <a:gd name="connsiteY76" fmla="*/ 2683471 h 5067300"/>
                    <a:gd name="connsiteX77" fmla="*/ 3457397 w 5272699"/>
                    <a:gd name="connsiteY77" fmla="*/ 3800634 h 5067300"/>
                    <a:gd name="connsiteX78" fmla="*/ 2705468 w 5272699"/>
                    <a:gd name="connsiteY78" fmla="*/ 4917797 h 5067300"/>
                    <a:gd name="connsiteX79" fmla="*/ 2567231 w 5272699"/>
                    <a:gd name="connsiteY79" fmla="*/ 4917797 h 5067300"/>
                    <a:gd name="connsiteX80" fmla="*/ 1815302 w 5272699"/>
                    <a:gd name="connsiteY80" fmla="*/ 3800634 h 5067300"/>
                    <a:gd name="connsiteX81" fmla="*/ 2567231 w 5272699"/>
                    <a:gd name="connsiteY81" fmla="*/ 2683471 h 5067300"/>
                    <a:gd name="connsiteX82" fmla="*/ 2567231 w 5272699"/>
                    <a:gd name="connsiteY82" fmla="*/ 4917797 h 5067300"/>
                    <a:gd name="connsiteX83" fmla="*/ 2952070 w 5272699"/>
                    <a:gd name="connsiteY83" fmla="*/ 5001260 h 5067300"/>
                    <a:gd name="connsiteX84" fmla="*/ 5012063 w 5272699"/>
                    <a:gd name="connsiteY84" fmla="*/ 3950766 h 5067300"/>
                    <a:gd name="connsiteX85" fmla="*/ 4305007 w 5272699"/>
                    <a:gd name="connsiteY85" fmla="*/ 5001260 h 5067300"/>
                    <a:gd name="connsiteX86" fmla="*/ 2952070 w 5272699"/>
                    <a:gd name="connsiteY86" fmla="*/ 5001260 h 5067300"/>
                    <a:gd name="connsiteX87" fmla="*/ 967692 w 5272699"/>
                    <a:gd name="connsiteY87" fmla="*/ 5001260 h 5067300"/>
                    <a:gd name="connsiteX88" fmla="*/ 260636 w 5272699"/>
                    <a:gd name="connsiteY88" fmla="*/ 3950766 h 5067300"/>
                    <a:gd name="connsiteX89" fmla="*/ 2320629 w 5272699"/>
                    <a:gd name="connsiteY89" fmla="*/ 5001260 h 5067300"/>
                    <a:gd name="connsiteX90" fmla="*/ 967692 w 5272699"/>
                    <a:gd name="connsiteY90" fmla="*/ 5001260 h 5067300"/>
                    <a:gd name="connsiteX91" fmla="*/ 0 w 5272699"/>
                    <a:gd name="connsiteY91" fmla="*/ 5067300 h 5067300"/>
                    <a:gd name="connsiteX92" fmla="*/ 68400 w 5272699"/>
                    <a:gd name="connsiteY92" fmla="*/ 5067300 h 5067300"/>
                    <a:gd name="connsiteX93" fmla="*/ 68400 w 5272699"/>
                    <a:gd name="connsiteY93" fmla="*/ 3902258 h 5067300"/>
                    <a:gd name="connsiteX94" fmla="*/ 852555 w 5272699"/>
                    <a:gd name="connsiteY94" fmla="*/ 5067300 h 5067300"/>
                    <a:gd name="connsiteX95" fmla="*/ 4420144 w 5272699"/>
                    <a:gd name="connsiteY95" fmla="*/ 5067300 h 5067300"/>
                    <a:gd name="connsiteX96" fmla="*/ 5204299 w 5272699"/>
                    <a:gd name="connsiteY96" fmla="*/ 3902258 h 5067300"/>
                    <a:gd name="connsiteX97" fmla="*/ 5204299 w 5272699"/>
                    <a:gd name="connsiteY97" fmla="*/ 5067300 h 5067300"/>
                    <a:gd name="connsiteX98" fmla="*/ 5272699 w 5272699"/>
                    <a:gd name="connsiteY98" fmla="*/ 5067300 h 5067300"/>
                    <a:gd name="connsiteX99" fmla="*/ 5272699 w 5272699"/>
                    <a:gd name="connsiteY99" fmla="*/ 3800634 h 5067300"/>
                    <a:gd name="connsiteX100" fmla="*/ 5272699 w 5272699"/>
                    <a:gd name="connsiteY100" fmla="*/ 2533650 h 5067300"/>
                    <a:gd name="connsiteX101" fmla="*/ 5272699 w 5272699"/>
                    <a:gd name="connsiteY101" fmla="*/ 0 h 5067300"/>
                    <a:gd name="connsiteX102" fmla="*/ 5204299 w 5272699"/>
                    <a:gd name="connsiteY102" fmla="*/ 0 h 5067300"/>
                    <a:gd name="connsiteX103" fmla="*/ 5204299 w 5272699"/>
                    <a:gd name="connsiteY103" fmla="*/ 1165360 h 5067300"/>
                    <a:gd name="connsiteX104" fmla="*/ 4419930 w 5272699"/>
                    <a:gd name="connsiteY104" fmla="*/ 0 h 5067300"/>
                    <a:gd name="connsiteX105" fmla="*/ 852769 w 5272699"/>
                    <a:gd name="connsiteY105" fmla="*/ 0 h 5067300"/>
                    <a:gd name="connsiteX106" fmla="*/ 68400 w 5272699"/>
                    <a:gd name="connsiteY106" fmla="*/ 1165360 h 5067300"/>
                    <a:gd name="connsiteX107" fmla="*/ 68400 w 5272699"/>
                    <a:gd name="connsiteY107" fmla="*/ 0 h 5067300"/>
                    <a:gd name="connsiteX108" fmla="*/ 0 w 5272699"/>
                    <a:gd name="connsiteY108" fmla="*/ 0 h 5067300"/>
                    <a:gd name="connsiteX109" fmla="*/ 0 w 5272699"/>
                    <a:gd name="connsiteY109" fmla="*/ 3800634 h 5067300"/>
                    <a:gd name="connsiteX110" fmla="*/ 0 w 5272699"/>
                    <a:gd name="connsiteY110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2533650 h 5067300"/>
                    <a:gd name="connsiteX53" fmla="*/ 5204299 w 5272699"/>
                    <a:gd name="connsiteY53" fmla="*/ 3699010 h 5067300"/>
                    <a:gd name="connsiteX54" fmla="*/ 68400 w 5272699"/>
                    <a:gd name="connsiteY54" fmla="*/ 3699010 h 5067300"/>
                    <a:gd name="connsiteX55" fmla="*/ 68400 w 5272699"/>
                    <a:gd name="connsiteY55" fmla="*/ 1368608 h 5067300"/>
                    <a:gd name="connsiteX56" fmla="*/ 852555 w 5272699"/>
                    <a:gd name="connsiteY56" fmla="*/ 2533650 h 5067300"/>
                    <a:gd name="connsiteX57" fmla="*/ 852769 w 5272699"/>
                    <a:gd name="connsiteY57" fmla="*/ 2533650 h 5067300"/>
                    <a:gd name="connsiteX58" fmla="*/ 68400 w 5272699"/>
                    <a:gd name="connsiteY58" fmla="*/ 3699010 h 5067300"/>
                    <a:gd name="connsiteX59" fmla="*/ 3573709 w 5272699"/>
                    <a:gd name="connsiteY59" fmla="*/ 3736340 h 5067300"/>
                    <a:gd name="connsiteX60" fmla="*/ 2870984 w 5272699"/>
                    <a:gd name="connsiteY60" fmla="*/ 2692281 h 5067300"/>
                    <a:gd name="connsiteX61" fmla="*/ 4918359 w 5272699"/>
                    <a:gd name="connsiteY61" fmla="*/ 3736340 h 5067300"/>
                    <a:gd name="connsiteX62" fmla="*/ 3573709 w 5272699"/>
                    <a:gd name="connsiteY62" fmla="*/ 3736340 h 5067300"/>
                    <a:gd name="connsiteX63" fmla="*/ 354340 w 5272699"/>
                    <a:gd name="connsiteY63" fmla="*/ 3736340 h 5067300"/>
                    <a:gd name="connsiteX64" fmla="*/ 2401715 w 5272699"/>
                    <a:gd name="connsiteY64" fmla="*/ 2692281 h 5067300"/>
                    <a:gd name="connsiteX65" fmla="*/ 1698990 w 5272699"/>
                    <a:gd name="connsiteY65" fmla="*/ 3736340 h 5067300"/>
                    <a:gd name="connsiteX66" fmla="*/ 354340 w 5272699"/>
                    <a:gd name="connsiteY66" fmla="*/ 3736340 h 5067300"/>
                    <a:gd name="connsiteX67" fmla="*/ 2870984 w 5272699"/>
                    <a:gd name="connsiteY67" fmla="*/ 4908987 h 5067300"/>
                    <a:gd name="connsiteX68" fmla="*/ 3573709 w 5272699"/>
                    <a:gd name="connsiteY68" fmla="*/ 3864928 h 5067300"/>
                    <a:gd name="connsiteX69" fmla="*/ 4918359 w 5272699"/>
                    <a:gd name="connsiteY69" fmla="*/ 3864928 h 5067300"/>
                    <a:gd name="connsiteX70" fmla="*/ 2870984 w 5272699"/>
                    <a:gd name="connsiteY70" fmla="*/ 4908987 h 5067300"/>
                    <a:gd name="connsiteX71" fmla="*/ 2401715 w 5272699"/>
                    <a:gd name="connsiteY71" fmla="*/ 4908987 h 5067300"/>
                    <a:gd name="connsiteX72" fmla="*/ 354340 w 5272699"/>
                    <a:gd name="connsiteY72" fmla="*/ 3864928 h 5067300"/>
                    <a:gd name="connsiteX73" fmla="*/ 1698990 w 5272699"/>
                    <a:gd name="connsiteY73" fmla="*/ 3864928 h 5067300"/>
                    <a:gd name="connsiteX74" fmla="*/ 2401715 w 5272699"/>
                    <a:gd name="connsiteY74" fmla="*/ 4908987 h 5067300"/>
                    <a:gd name="connsiteX75" fmla="*/ 2705468 w 5272699"/>
                    <a:gd name="connsiteY75" fmla="*/ 4917797 h 5067300"/>
                    <a:gd name="connsiteX76" fmla="*/ 2705468 w 5272699"/>
                    <a:gd name="connsiteY76" fmla="*/ 2683471 h 5067300"/>
                    <a:gd name="connsiteX77" fmla="*/ 3457397 w 5272699"/>
                    <a:gd name="connsiteY77" fmla="*/ 3800634 h 5067300"/>
                    <a:gd name="connsiteX78" fmla="*/ 2705468 w 5272699"/>
                    <a:gd name="connsiteY78" fmla="*/ 4917797 h 5067300"/>
                    <a:gd name="connsiteX79" fmla="*/ 2567231 w 5272699"/>
                    <a:gd name="connsiteY79" fmla="*/ 4917797 h 5067300"/>
                    <a:gd name="connsiteX80" fmla="*/ 1815302 w 5272699"/>
                    <a:gd name="connsiteY80" fmla="*/ 3800634 h 5067300"/>
                    <a:gd name="connsiteX81" fmla="*/ 2567231 w 5272699"/>
                    <a:gd name="connsiteY81" fmla="*/ 2683471 h 5067300"/>
                    <a:gd name="connsiteX82" fmla="*/ 2567231 w 5272699"/>
                    <a:gd name="connsiteY82" fmla="*/ 4917797 h 5067300"/>
                    <a:gd name="connsiteX83" fmla="*/ 2952070 w 5272699"/>
                    <a:gd name="connsiteY83" fmla="*/ 5001260 h 5067300"/>
                    <a:gd name="connsiteX84" fmla="*/ 5012063 w 5272699"/>
                    <a:gd name="connsiteY84" fmla="*/ 3950766 h 5067300"/>
                    <a:gd name="connsiteX85" fmla="*/ 4305007 w 5272699"/>
                    <a:gd name="connsiteY85" fmla="*/ 5001260 h 5067300"/>
                    <a:gd name="connsiteX86" fmla="*/ 2952070 w 5272699"/>
                    <a:gd name="connsiteY86" fmla="*/ 5001260 h 5067300"/>
                    <a:gd name="connsiteX87" fmla="*/ 967692 w 5272699"/>
                    <a:gd name="connsiteY87" fmla="*/ 5001260 h 5067300"/>
                    <a:gd name="connsiteX88" fmla="*/ 260636 w 5272699"/>
                    <a:gd name="connsiteY88" fmla="*/ 3950766 h 5067300"/>
                    <a:gd name="connsiteX89" fmla="*/ 2320629 w 5272699"/>
                    <a:gd name="connsiteY89" fmla="*/ 5001260 h 5067300"/>
                    <a:gd name="connsiteX90" fmla="*/ 967692 w 5272699"/>
                    <a:gd name="connsiteY90" fmla="*/ 5001260 h 5067300"/>
                    <a:gd name="connsiteX91" fmla="*/ 0 w 5272699"/>
                    <a:gd name="connsiteY91" fmla="*/ 5067300 h 5067300"/>
                    <a:gd name="connsiteX92" fmla="*/ 68400 w 5272699"/>
                    <a:gd name="connsiteY92" fmla="*/ 5067300 h 5067300"/>
                    <a:gd name="connsiteX93" fmla="*/ 68400 w 5272699"/>
                    <a:gd name="connsiteY93" fmla="*/ 3902258 h 5067300"/>
                    <a:gd name="connsiteX94" fmla="*/ 852555 w 5272699"/>
                    <a:gd name="connsiteY94" fmla="*/ 5067300 h 5067300"/>
                    <a:gd name="connsiteX95" fmla="*/ 4420144 w 5272699"/>
                    <a:gd name="connsiteY95" fmla="*/ 5067300 h 5067300"/>
                    <a:gd name="connsiteX96" fmla="*/ 5204299 w 5272699"/>
                    <a:gd name="connsiteY96" fmla="*/ 3902258 h 5067300"/>
                    <a:gd name="connsiteX97" fmla="*/ 5204299 w 5272699"/>
                    <a:gd name="connsiteY97" fmla="*/ 5067300 h 5067300"/>
                    <a:gd name="connsiteX98" fmla="*/ 5272699 w 5272699"/>
                    <a:gd name="connsiteY98" fmla="*/ 5067300 h 5067300"/>
                    <a:gd name="connsiteX99" fmla="*/ 5272699 w 5272699"/>
                    <a:gd name="connsiteY99" fmla="*/ 3800634 h 5067300"/>
                    <a:gd name="connsiteX100" fmla="*/ 5272699 w 5272699"/>
                    <a:gd name="connsiteY100" fmla="*/ 0 h 5067300"/>
                    <a:gd name="connsiteX101" fmla="*/ 5204299 w 5272699"/>
                    <a:gd name="connsiteY101" fmla="*/ 0 h 5067300"/>
                    <a:gd name="connsiteX102" fmla="*/ 5204299 w 5272699"/>
                    <a:gd name="connsiteY102" fmla="*/ 1165360 h 5067300"/>
                    <a:gd name="connsiteX103" fmla="*/ 4419930 w 5272699"/>
                    <a:gd name="connsiteY103" fmla="*/ 0 h 5067300"/>
                    <a:gd name="connsiteX104" fmla="*/ 852769 w 5272699"/>
                    <a:gd name="connsiteY104" fmla="*/ 0 h 5067300"/>
                    <a:gd name="connsiteX105" fmla="*/ 68400 w 5272699"/>
                    <a:gd name="connsiteY105" fmla="*/ 1165360 h 5067300"/>
                    <a:gd name="connsiteX106" fmla="*/ 68400 w 5272699"/>
                    <a:gd name="connsiteY106" fmla="*/ 0 h 5067300"/>
                    <a:gd name="connsiteX107" fmla="*/ 0 w 5272699"/>
                    <a:gd name="connsiteY107" fmla="*/ 0 h 5067300"/>
                    <a:gd name="connsiteX108" fmla="*/ 0 w 5272699"/>
                    <a:gd name="connsiteY108" fmla="*/ 3800634 h 5067300"/>
                    <a:gd name="connsiteX109" fmla="*/ 0 w 5272699"/>
                    <a:gd name="connsiteY109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3699010 h 5067300"/>
                    <a:gd name="connsiteX53" fmla="*/ 68400 w 5272699"/>
                    <a:gd name="connsiteY53" fmla="*/ 3699010 h 5067300"/>
                    <a:gd name="connsiteX54" fmla="*/ 68400 w 5272699"/>
                    <a:gd name="connsiteY54" fmla="*/ 1368608 h 5067300"/>
                    <a:gd name="connsiteX55" fmla="*/ 852555 w 5272699"/>
                    <a:gd name="connsiteY55" fmla="*/ 2533650 h 5067300"/>
                    <a:gd name="connsiteX56" fmla="*/ 852769 w 5272699"/>
                    <a:gd name="connsiteY56" fmla="*/ 2533650 h 5067300"/>
                    <a:gd name="connsiteX57" fmla="*/ 68400 w 5272699"/>
                    <a:gd name="connsiteY57" fmla="*/ 3699010 h 5067300"/>
                    <a:gd name="connsiteX58" fmla="*/ 3573709 w 5272699"/>
                    <a:gd name="connsiteY58" fmla="*/ 3736340 h 5067300"/>
                    <a:gd name="connsiteX59" fmla="*/ 2870984 w 5272699"/>
                    <a:gd name="connsiteY59" fmla="*/ 2692281 h 5067300"/>
                    <a:gd name="connsiteX60" fmla="*/ 4918359 w 5272699"/>
                    <a:gd name="connsiteY60" fmla="*/ 3736340 h 5067300"/>
                    <a:gd name="connsiteX61" fmla="*/ 3573709 w 5272699"/>
                    <a:gd name="connsiteY61" fmla="*/ 3736340 h 5067300"/>
                    <a:gd name="connsiteX62" fmla="*/ 354340 w 5272699"/>
                    <a:gd name="connsiteY62" fmla="*/ 3736340 h 5067300"/>
                    <a:gd name="connsiteX63" fmla="*/ 2401715 w 5272699"/>
                    <a:gd name="connsiteY63" fmla="*/ 2692281 h 5067300"/>
                    <a:gd name="connsiteX64" fmla="*/ 1698990 w 5272699"/>
                    <a:gd name="connsiteY64" fmla="*/ 3736340 h 5067300"/>
                    <a:gd name="connsiteX65" fmla="*/ 354340 w 5272699"/>
                    <a:gd name="connsiteY65" fmla="*/ 3736340 h 5067300"/>
                    <a:gd name="connsiteX66" fmla="*/ 2870984 w 5272699"/>
                    <a:gd name="connsiteY66" fmla="*/ 4908987 h 5067300"/>
                    <a:gd name="connsiteX67" fmla="*/ 3573709 w 5272699"/>
                    <a:gd name="connsiteY67" fmla="*/ 3864928 h 5067300"/>
                    <a:gd name="connsiteX68" fmla="*/ 4918359 w 5272699"/>
                    <a:gd name="connsiteY68" fmla="*/ 3864928 h 5067300"/>
                    <a:gd name="connsiteX69" fmla="*/ 2870984 w 5272699"/>
                    <a:gd name="connsiteY69" fmla="*/ 4908987 h 5067300"/>
                    <a:gd name="connsiteX70" fmla="*/ 2401715 w 5272699"/>
                    <a:gd name="connsiteY70" fmla="*/ 4908987 h 5067300"/>
                    <a:gd name="connsiteX71" fmla="*/ 354340 w 5272699"/>
                    <a:gd name="connsiteY71" fmla="*/ 3864928 h 5067300"/>
                    <a:gd name="connsiteX72" fmla="*/ 1698990 w 5272699"/>
                    <a:gd name="connsiteY72" fmla="*/ 3864928 h 5067300"/>
                    <a:gd name="connsiteX73" fmla="*/ 2401715 w 5272699"/>
                    <a:gd name="connsiteY73" fmla="*/ 4908987 h 5067300"/>
                    <a:gd name="connsiteX74" fmla="*/ 2705468 w 5272699"/>
                    <a:gd name="connsiteY74" fmla="*/ 4917797 h 5067300"/>
                    <a:gd name="connsiteX75" fmla="*/ 2705468 w 5272699"/>
                    <a:gd name="connsiteY75" fmla="*/ 2683471 h 5067300"/>
                    <a:gd name="connsiteX76" fmla="*/ 3457397 w 5272699"/>
                    <a:gd name="connsiteY76" fmla="*/ 3800634 h 5067300"/>
                    <a:gd name="connsiteX77" fmla="*/ 2705468 w 5272699"/>
                    <a:gd name="connsiteY77" fmla="*/ 4917797 h 5067300"/>
                    <a:gd name="connsiteX78" fmla="*/ 2567231 w 5272699"/>
                    <a:gd name="connsiteY78" fmla="*/ 4917797 h 5067300"/>
                    <a:gd name="connsiteX79" fmla="*/ 1815302 w 5272699"/>
                    <a:gd name="connsiteY79" fmla="*/ 3800634 h 5067300"/>
                    <a:gd name="connsiteX80" fmla="*/ 2567231 w 5272699"/>
                    <a:gd name="connsiteY80" fmla="*/ 2683471 h 5067300"/>
                    <a:gd name="connsiteX81" fmla="*/ 2567231 w 5272699"/>
                    <a:gd name="connsiteY81" fmla="*/ 4917797 h 5067300"/>
                    <a:gd name="connsiteX82" fmla="*/ 2952070 w 5272699"/>
                    <a:gd name="connsiteY82" fmla="*/ 5001260 h 5067300"/>
                    <a:gd name="connsiteX83" fmla="*/ 5012063 w 5272699"/>
                    <a:gd name="connsiteY83" fmla="*/ 3950766 h 5067300"/>
                    <a:gd name="connsiteX84" fmla="*/ 4305007 w 5272699"/>
                    <a:gd name="connsiteY84" fmla="*/ 5001260 h 5067300"/>
                    <a:gd name="connsiteX85" fmla="*/ 2952070 w 5272699"/>
                    <a:gd name="connsiteY85" fmla="*/ 5001260 h 5067300"/>
                    <a:gd name="connsiteX86" fmla="*/ 967692 w 5272699"/>
                    <a:gd name="connsiteY86" fmla="*/ 5001260 h 5067300"/>
                    <a:gd name="connsiteX87" fmla="*/ 260636 w 5272699"/>
                    <a:gd name="connsiteY87" fmla="*/ 3950766 h 5067300"/>
                    <a:gd name="connsiteX88" fmla="*/ 2320629 w 5272699"/>
                    <a:gd name="connsiteY88" fmla="*/ 5001260 h 5067300"/>
                    <a:gd name="connsiteX89" fmla="*/ 967692 w 5272699"/>
                    <a:gd name="connsiteY89" fmla="*/ 5001260 h 5067300"/>
                    <a:gd name="connsiteX90" fmla="*/ 0 w 5272699"/>
                    <a:gd name="connsiteY90" fmla="*/ 5067300 h 5067300"/>
                    <a:gd name="connsiteX91" fmla="*/ 68400 w 5272699"/>
                    <a:gd name="connsiteY91" fmla="*/ 5067300 h 5067300"/>
                    <a:gd name="connsiteX92" fmla="*/ 68400 w 5272699"/>
                    <a:gd name="connsiteY92" fmla="*/ 3902258 h 5067300"/>
                    <a:gd name="connsiteX93" fmla="*/ 852555 w 5272699"/>
                    <a:gd name="connsiteY93" fmla="*/ 5067300 h 5067300"/>
                    <a:gd name="connsiteX94" fmla="*/ 4420144 w 5272699"/>
                    <a:gd name="connsiteY94" fmla="*/ 5067300 h 5067300"/>
                    <a:gd name="connsiteX95" fmla="*/ 5204299 w 5272699"/>
                    <a:gd name="connsiteY95" fmla="*/ 3902258 h 5067300"/>
                    <a:gd name="connsiteX96" fmla="*/ 5204299 w 5272699"/>
                    <a:gd name="connsiteY96" fmla="*/ 5067300 h 5067300"/>
                    <a:gd name="connsiteX97" fmla="*/ 5272699 w 5272699"/>
                    <a:gd name="connsiteY97" fmla="*/ 5067300 h 5067300"/>
                    <a:gd name="connsiteX98" fmla="*/ 5272699 w 5272699"/>
                    <a:gd name="connsiteY98" fmla="*/ 3800634 h 5067300"/>
                    <a:gd name="connsiteX99" fmla="*/ 5272699 w 5272699"/>
                    <a:gd name="connsiteY99" fmla="*/ 0 h 5067300"/>
                    <a:gd name="connsiteX100" fmla="*/ 5204299 w 5272699"/>
                    <a:gd name="connsiteY100" fmla="*/ 0 h 5067300"/>
                    <a:gd name="connsiteX101" fmla="*/ 5204299 w 5272699"/>
                    <a:gd name="connsiteY101" fmla="*/ 1165360 h 5067300"/>
                    <a:gd name="connsiteX102" fmla="*/ 4419930 w 5272699"/>
                    <a:gd name="connsiteY102" fmla="*/ 0 h 5067300"/>
                    <a:gd name="connsiteX103" fmla="*/ 852769 w 5272699"/>
                    <a:gd name="connsiteY103" fmla="*/ 0 h 5067300"/>
                    <a:gd name="connsiteX104" fmla="*/ 68400 w 5272699"/>
                    <a:gd name="connsiteY104" fmla="*/ 1165360 h 5067300"/>
                    <a:gd name="connsiteX105" fmla="*/ 68400 w 5272699"/>
                    <a:gd name="connsiteY105" fmla="*/ 0 h 5067300"/>
                    <a:gd name="connsiteX106" fmla="*/ 0 w 5272699"/>
                    <a:gd name="connsiteY106" fmla="*/ 0 h 5067300"/>
                    <a:gd name="connsiteX107" fmla="*/ 0 w 5272699"/>
                    <a:gd name="connsiteY107" fmla="*/ 3800634 h 5067300"/>
                    <a:gd name="connsiteX108" fmla="*/ 0 w 5272699"/>
                    <a:gd name="connsiteY108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3699010 h 5067300"/>
                    <a:gd name="connsiteX53" fmla="*/ 68400 w 5272699"/>
                    <a:gd name="connsiteY53" fmla="*/ 3699010 h 5067300"/>
                    <a:gd name="connsiteX54" fmla="*/ 68400 w 5272699"/>
                    <a:gd name="connsiteY54" fmla="*/ 1368608 h 5067300"/>
                    <a:gd name="connsiteX55" fmla="*/ 852555 w 5272699"/>
                    <a:gd name="connsiteY55" fmla="*/ 2533650 h 5067300"/>
                    <a:gd name="connsiteX56" fmla="*/ 852769 w 5272699"/>
                    <a:gd name="connsiteY56" fmla="*/ 2533650 h 5067300"/>
                    <a:gd name="connsiteX57" fmla="*/ 68400 w 5272699"/>
                    <a:gd name="connsiteY57" fmla="*/ 3699010 h 5067300"/>
                    <a:gd name="connsiteX58" fmla="*/ 3573709 w 5272699"/>
                    <a:gd name="connsiteY58" fmla="*/ 3736340 h 5067300"/>
                    <a:gd name="connsiteX59" fmla="*/ 2870984 w 5272699"/>
                    <a:gd name="connsiteY59" fmla="*/ 2692281 h 5067300"/>
                    <a:gd name="connsiteX60" fmla="*/ 4918359 w 5272699"/>
                    <a:gd name="connsiteY60" fmla="*/ 3736340 h 5067300"/>
                    <a:gd name="connsiteX61" fmla="*/ 3573709 w 5272699"/>
                    <a:gd name="connsiteY61" fmla="*/ 3736340 h 5067300"/>
                    <a:gd name="connsiteX62" fmla="*/ 354340 w 5272699"/>
                    <a:gd name="connsiteY62" fmla="*/ 3736340 h 5067300"/>
                    <a:gd name="connsiteX63" fmla="*/ 2401715 w 5272699"/>
                    <a:gd name="connsiteY63" fmla="*/ 2692281 h 5067300"/>
                    <a:gd name="connsiteX64" fmla="*/ 1698990 w 5272699"/>
                    <a:gd name="connsiteY64" fmla="*/ 3736340 h 5067300"/>
                    <a:gd name="connsiteX65" fmla="*/ 354340 w 5272699"/>
                    <a:gd name="connsiteY65" fmla="*/ 3736340 h 5067300"/>
                    <a:gd name="connsiteX66" fmla="*/ 2870984 w 5272699"/>
                    <a:gd name="connsiteY66" fmla="*/ 4908987 h 5067300"/>
                    <a:gd name="connsiteX67" fmla="*/ 3573709 w 5272699"/>
                    <a:gd name="connsiteY67" fmla="*/ 3864928 h 5067300"/>
                    <a:gd name="connsiteX68" fmla="*/ 4918359 w 5272699"/>
                    <a:gd name="connsiteY68" fmla="*/ 3864928 h 5067300"/>
                    <a:gd name="connsiteX69" fmla="*/ 2870984 w 5272699"/>
                    <a:gd name="connsiteY69" fmla="*/ 4908987 h 5067300"/>
                    <a:gd name="connsiteX70" fmla="*/ 2401715 w 5272699"/>
                    <a:gd name="connsiteY70" fmla="*/ 4908987 h 5067300"/>
                    <a:gd name="connsiteX71" fmla="*/ 354340 w 5272699"/>
                    <a:gd name="connsiteY71" fmla="*/ 3864928 h 5067300"/>
                    <a:gd name="connsiteX72" fmla="*/ 1698990 w 5272699"/>
                    <a:gd name="connsiteY72" fmla="*/ 3864928 h 5067300"/>
                    <a:gd name="connsiteX73" fmla="*/ 2401715 w 5272699"/>
                    <a:gd name="connsiteY73" fmla="*/ 4908987 h 5067300"/>
                    <a:gd name="connsiteX74" fmla="*/ 2705468 w 5272699"/>
                    <a:gd name="connsiteY74" fmla="*/ 4917797 h 5067300"/>
                    <a:gd name="connsiteX75" fmla="*/ 2705468 w 5272699"/>
                    <a:gd name="connsiteY75" fmla="*/ 2683471 h 5067300"/>
                    <a:gd name="connsiteX76" fmla="*/ 3457397 w 5272699"/>
                    <a:gd name="connsiteY76" fmla="*/ 3800634 h 5067300"/>
                    <a:gd name="connsiteX77" fmla="*/ 2705468 w 5272699"/>
                    <a:gd name="connsiteY77" fmla="*/ 4917797 h 5067300"/>
                    <a:gd name="connsiteX78" fmla="*/ 2567231 w 5272699"/>
                    <a:gd name="connsiteY78" fmla="*/ 4917797 h 5067300"/>
                    <a:gd name="connsiteX79" fmla="*/ 1815302 w 5272699"/>
                    <a:gd name="connsiteY79" fmla="*/ 3800634 h 5067300"/>
                    <a:gd name="connsiteX80" fmla="*/ 2567231 w 5272699"/>
                    <a:gd name="connsiteY80" fmla="*/ 2683471 h 5067300"/>
                    <a:gd name="connsiteX81" fmla="*/ 2567231 w 5272699"/>
                    <a:gd name="connsiteY81" fmla="*/ 4917797 h 5067300"/>
                    <a:gd name="connsiteX82" fmla="*/ 2952070 w 5272699"/>
                    <a:gd name="connsiteY82" fmla="*/ 5001260 h 5067300"/>
                    <a:gd name="connsiteX83" fmla="*/ 5012063 w 5272699"/>
                    <a:gd name="connsiteY83" fmla="*/ 3950766 h 5067300"/>
                    <a:gd name="connsiteX84" fmla="*/ 4305007 w 5272699"/>
                    <a:gd name="connsiteY84" fmla="*/ 5001260 h 5067300"/>
                    <a:gd name="connsiteX85" fmla="*/ 2952070 w 5272699"/>
                    <a:gd name="connsiteY85" fmla="*/ 5001260 h 5067300"/>
                    <a:gd name="connsiteX86" fmla="*/ 967692 w 5272699"/>
                    <a:gd name="connsiteY86" fmla="*/ 5001260 h 5067300"/>
                    <a:gd name="connsiteX87" fmla="*/ 260636 w 5272699"/>
                    <a:gd name="connsiteY87" fmla="*/ 3950766 h 5067300"/>
                    <a:gd name="connsiteX88" fmla="*/ 2320629 w 5272699"/>
                    <a:gd name="connsiteY88" fmla="*/ 5001260 h 5067300"/>
                    <a:gd name="connsiteX89" fmla="*/ 967692 w 5272699"/>
                    <a:gd name="connsiteY89" fmla="*/ 5001260 h 5067300"/>
                    <a:gd name="connsiteX90" fmla="*/ 0 w 5272699"/>
                    <a:gd name="connsiteY90" fmla="*/ 5067300 h 5067300"/>
                    <a:gd name="connsiteX91" fmla="*/ 68400 w 5272699"/>
                    <a:gd name="connsiteY91" fmla="*/ 5067300 h 5067300"/>
                    <a:gd name="connsiteX92" fmla="*/ 68400 w 5272699"/>
                    <a:gd name="connsiteY92" fmla="*/ 3902258 h 5067300"/>
                    <a:gd name="connsiteX93" fmla="*/ 852555 w 5272699"/>
                    <a:gd name="connsiteY93" fmla="*/ 5067300 h 5067300"/>
                    <a:gd name="connsiteX94" fmla="*/ 4420144 w 5272699"/>
                    <a:gd name="connsiteY94" fmla="*/ 5067300 h 5067300"/>
                    <a:gd name="connsiteX95" fmla="*/ 5204299 w 5272699"/>
                    <a:gd name="connsiteY95" fmla="*/ 3902258 h 5067300"/>
                    <a:gd name="connsiteX96" fmla="*/ 5204299 w 5272699"/>
                    <a:gd name="connsiteY96" fmla="*/ 5067300 h 5067300"/>
                    <a:gd name="connsiteX97" fmla="*/ 5272699 w 5272699"/>
                    <a:gd name="connsiteY97" fmla="*/ 5067300 h 5067300"/>
                    <a:gd name="connsiteX98" fmla="*/ 5272699 w 5272699"/>
                    <a:gd name="connsiteY98" fmla="*/ 0 h 5067300"/>
                    <a:gd name="connsiteX99" fmla="*/ 5204299 w 5272699"/>
                    <a:gd name="connsiteY99" fmla="*/ 0 h 5067300"/>
                    <a:gd name="connsiteX100" fmla="*/ 5204299 w 5272699"/>
                    <a:gd name="connsiteY100" fmla="*/ 1165360 h 5067300"/>
                    <a:gd name="connsiteX101" fmla="*/ 4419930 w 5272699"/>
                    <a:gd name="connsiteY101" fmla="*/ 0 h 5067300"/>
                    <a:gd name="connsiteX102" fmla="*/ 852769 w 5272699"/>
                    <a:gd name="connsiteY102" fmla="*/ 0 h 5067300"/>
                    <a:gd name="connsiteX103" fmla="*/ 68400 w 5272699"/>
                    <a:gd name="connsiteY103" fmla="*/ 1165360 h 5067300"/>
                    <a:gd name="connsiteX104" fmla="*/ 68400 w 5272699"/>
                    <a:gd name="connsiteY104" fmla="*/ 0 h 5067300"/>
                    <a:gd name="connsiteX105" fmla="*/ 0 w 5272699"/>
                    <a:gd name="connsiteY105" fmla="*/ 0 h 5067300"/>
                    <a:gd name="connsiteX106" fmla="*/ 0 w 5272699"/>
                    <a:gd name="connsiteY106" fmla="*/ 3800634 h 5067300"/>
                    <a:gd name="connsiteX107" fmla="*/ 0 w 5272699"/>
                    <a:gd name="connsiteY107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3699010 h 5067300"/>
                    <a:gd name="connsiteX53" fmla="*/ 68400 w 5272699"/>
                    <a:gd name="connsiteY53" fmla="*/ 3699010 h 5067300"/>
                    <a:gd name="connsiteX54" fmla="*/ 68400 w 5272699"/>
                    <a:gd name="connsiteY54" fmla="*/ 1368608 h 5067300"/>
                    <a:gd name="connsiteX55" fmla="*/ 852555 w 5272699"/>
                    <a:gd name="connsiteY55" fmla="*/ 2533650 h 5067300"/>
                    <a:gd name="connsiteX56" fmla="*/ 852769 w 5272699"/>
                    <a:gd name="connsiteY56" fmla="*/ 2533650 h 5067300"/>
                    <a:gd name="connsiteX57" fmla="*/ 68400 w 5272699"/>
                    <a:gd name="connsiteY57" fmla="*/ 3699010 h 5067300"/>
                    <a:gd name="connsiteX58" fmla="*/ 3573709 w 5272699"/>
                    <a:gd name="connsiteY58" fmla="*/ 3736340 h 5067300"/>
                    <a:gd name="connsiteX59" fmla="*/ 2870984 w 5272699"/>
                    <a:gd name="connsiteY59" fmla="*/ 2692281 h 5067300"/>
                    <a:gd name="connsiteX60" fmla="*/ 4918359 w 5272699"/>
                    <a:gd name="connsiteY60" fmla="*/ 3736340 h 5067300"/>
                    <a:gd name="connsiteX61" fmla="*/ 3573709 w 5272699"/>
                    <a:gd name="connsiteY61" fmla="*/ 3736340 h 5067300"/>
                    <a:gd name="connsiteX62" fmla="*/ 354340 w 5272699"/>
                    <a:gd name="connsiteY62" fmla="*/ 3736340 h 5067300"/>
                    <a:gd name="connsiteX63" fmla="*/ 2401715 w 5272699"/>
                    <a:gd name="connsiteY63" fmla="*/ 2692281 h 5067300"/>
                    <a:gd name="connsiteX64" fmla="*/ 1698990 w 5272699"/>
                    <a:gd name="connsiteY64" fmla="*/ 3736340 h 5067300"/>
                    <a:gd name="connsiteX65" fmla="*/ 354340 w 5272699"/>
                    <a:gd name="connsiteY65" fmla="*/ 3736340 h 5067300"/>
                    <a:gd name="connsiteX66" fmla="*/ 2870984 w 5272699"/>
                    <a:gd name="connsiteY66" fmla="*/ 4908987 h 5067300"/>
                    <a:gd name="connsiteX67" fmla="*/ 3573709 w 5272699"/>
                    <a:gd name="connsiteY67" fmla="*/ 3864928 h 5067300"/>
                    <a:gd name="connsiteX68" fmla="*/ 4918359 w 5272699"/>
                    <a:gd name="connsiteY68" fmla="*/ 3864928 h 5067300"/>
                    <a:gd name="connsiteX69" fmla="*/ 2870984 w 5272699"/>
                    <a:gd name="connsiteY69" fmla="*/ 4908987 h 5067300"/>
                    <a:gd name="connsiteX70" fmla="*/ 2401715 w 5272699"/>
                    <a:gd name="connsiteY70" fmla="*/ 4908987 h 5067300"/>
                    <a:gd name="connsiteX71" fmla="*/ 354340 w 5272699"/>
                    <a:gd name="connsiteY71" fmla="*/ 3864928 h 5067300"/>
                    <a:gd name="connsiteX72" fmla="*/ 1698990 w 5272699"/>
                    <a:gd name="connsiteY72" fmla="*/ 3864928 h 5067300"/>
                    <a:gd name="connsiteX73" fmla="*/ 2401715 w 5272699"/>
                    <a:gd name="connsiteY73" fmla="*/ 4908987 h 5067300"/>
                    <a:gd name="connsiteX74" fmla="*/ 2705468 w 5272699"/>
                    <a:gd name="connsiteY74" fmla="*/ 4917797 h 5067300"/>
                    <a:gd name="connsiteX75" fmla="*/ 2705468 w 5272699"/>
                    <a:gd name="connsiteY75" fmla="*/ 2683471 h 5067300"/>
                    <a:gd name="connsiteX76" fmla="*/ 3457397 w 5272699"/>
                    <a:gd name="connsiteY76" fmla="*/ 3800634 h 5067300"/>
                    <a:gd name="connsiteX77" fmla="*/ 2705468 w 5272699"/>
                    <a:gd name="connsiteY77" fmla="*/ 4917797 h 5067300"/>
                    <a:gd name="connsiteX78" fmla="*/ 2567231 w 5272699"/>
                    <a:gd name="connsiteY78" fmla="*/ 4917797 h 5067300"/>
                    <a:gd name="connsiteX79" fmla="*/ 1815302 w 5272699"/>
                    <a:gd name="connsiteY79" fmla="*/ 3800634 h 5067300"/>
                    <a:gd name="connsiteX80" fmla="*/ 2567231 w 5272699"/>
                    <a:gd name="connsiteY80" fmla="*/ 2683471 h 5067300"/>
                    <a:gd name="connsiteX81" fmla="*/ 2567231 w 5272699"/>
                    <a:gd name="connsiteY81" fmla="*/ 4917797 h 5067300"/>
                    <a:gd name="connsiteX82" fmla="*/ 2952070 w 5272699"/>
                    <a:gd name="connsiteY82" fmla="*/ 5001260 h 5067300"/>
                    <a:gd name="connsiteX83" fmla="*/ 5012063 w 5272699"/>
                    <a:gd name="connsiteY83" fmla="*/ 3950766 h 5067300"/>
                    <a:gd name="connsiteX84" fmla="*/ 4305007 w 5272699"/>
                    <a:gd name="connsiteY84" fmla="*/ 5001260 h 5067300"/>
                    <a:gd name="connsiteX85" fmla="*/ 2952070 w 5272699"/>
                    <a:gd name="connsiteY85" fmla="*/ 5001260 h 5067300"/>
                    <a:gd name="connsiteX86" fmla="*/ 967692 w 5272699"/>
                    <a:gd name="connsiteY86" fmla="*/ 5001260 h 5067300"/>
                    <a:gd name="connsiteX87" fmla="*/ 260636 w 5272699"/>
                    <a:gd name="connsiteY87" fmla="*/ 3950766 h 5067300"/>
                    <a:gd name="connsiteX88" fmla="*/ 2320629 w 5272699"/>
                    <a:gd name="connsiteY88" fmla="*/ 5001260 h 5067300"/>
                    <a:gd name="connsiteX89" fmla="*/ 967692 w 5272699"/>
                    <a:gd name="connsiteY89" fmla="*/ 5001260 h 5067300"/>
                    <a:gd name="connsiteX90" fmla="*/ 0 w 5272699"/>
                    <a:gd name="connsiteY90" fmla="*/ 5067300 h 5067300"/>
                    <a:gd name="connsiteX91" fmla="*/ 68400 w 5272699"/>
                    <a:gd name="connsiteY91" fmla="*/ 5067300 h 5067300"/>
                    <a:gd name="connsiteX92" fmla="*/ 68400 w 5272699"/>
                    <a:gd name="connsiteY92" fmla="*/ 3902258 h 5067300"/>
                    <a:gd name="connsiteX93" fmla="*/ 852555 w 5272699"/>
                    <a:gd name="connsiteY93" fmla="*/ 5067300 h 5067300"/>
                    <a:gd name="connsiteX94" fmla="*/ 4420144 w 5272699"/>
                    <a:gd name="connsiteY94" fmla="*/ 5067300 h 5067300"/>
                    <a:gd name="connsiteX95" fmla="*/ 5204299 w 5272699"/>
                    <a:gd name="connsiteY95" fmla="*/ 3902258 h 5067300"/>
                    <a:gd name="connsiteX96" fmla="*/ 5204299 w 5272699"/>
                    <a:gd name="connsiteY96" fmla="*/ 5067300 h 5067300"/>
                    <a:gd name="connsiteX97" fmla="*/ 5272699 w 5272699"/>
                    <a:gd name="connsiteY97" fmla="*/ 5067300 h 5067300"/>
                    <a:gd name="connsiteX98" fmla="*/ 5272699 w 5272699"/>
                    <a:gd name="connsiteY98" fmla="*/ 0 h 5067300"/>
                    <a:gd name="connsiteX99" fmla="*/ 5204299 w 5272699"/>
                    <a:gd name="connsiteY99" fmla="*/ 0 h 5067300"/>
                    <a:gd name="connsiteX100" fmla="*/ 5204299 w 5272699"/>
                    <a:gd name="connsiteY100" fmla="*/ 1165360 h 5067300"/>
                    <a:gd name="connsiteX101" fmla="*/ 4419930 w 5272699"/>
                    <a:gd name="connsiteY101" fmla="*/ 0 h 5067300"/>
                    <a:gd name="connsiteX102" fmla="*/ 852769 w 5272699"/>
                    <a:gd name="connsiteY102" fmla="*/ 0 h 5067300"/>
                    <a:gd name="connsiteX103" fmla="*/ 68400 w 5272699"/>
                    <a:gd name="connsiteY103" fmla="*/ 1165360 h 5067300"/>
                    <a:gd name="connsiteX104" fmla="*/ 68400 w 5272699"/>
                    <a:gd name="connsiteY104" fmla="*/ 0 h 5067300"/>
                    <a:gd name="connsiteX105" fmla="*/ 0 w 5272699"/>
                    <a:gd name="connsiteY105" fmla="*/ 0 h 5067300"/>
                    <a:gd name="connsiteX106" fmla="*/ 0 w 5272699"/>
                    <a:gd name="connsiteY106" fmla="*/ 5067300 h 5067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</a:cxnLst>
                  <a:rect l="l" t="t" r="r" b="b"/>
                  <a:pathLst>
                    <a:path w="5272699" h="5067300">
                      <a:moveTo>
                        <a:pt x="5012063" y="1116852"/>
                      </a:moveTo>
                      <a:lnTo>
                        <a:pt x="2952070" y="66358"/>
                      </a:lnTo>
                      <a:lnTo>
                        <a:pt x="4305007" y="66358"/>
                      </a:lnTo>
                      <a:lnTo>
                        <a:pt x="5012063" y="1116852"/>
                      </a:lnTo>
                      <a:close/>
                      <a:moveTo>
                        <a:pt x="260636" y="1116852"/>
                      </a:moveTo>
                      <a:lnTo>
                        <a:pt x="967692" y="66358"/>
                      </a:lnTo>
                      <a:lnTo>
                        <a:pt x="2320629" y="66358"/>
                      </a:lnTo>
                      <a:lnTo>
                        <a:pt x="260636" y="1116852"/>
                      </a:lnTo>
                      <a:close/>
                      <a:moveTo>
                        <a:pt x="3573709" y="1202690"/>
                      </a:moveTo>
                      <a:lnTo>
                        <a:pt x="2870984" y="158631"/>
                      </a:lnTo>
                      <a:lnTo>
                        <a:pt x="4918359" y="1202690"/>
                      </a:lnTo>
                      <a:lnTo>
                        <a:pt x="3573709" y="1202690"/>
                      </a:lnTo>
                      <a:close/>
                      <a:moveTo>
                        <a:pt x="354340" y="1202690"/>
                      </a:moveTo>
                      <a:lnTo>
                        <a:pt x="2401715" y="158631"/>
                      </a:lnTo>
                      <a:lnTo>
                        <a:pt x="1698990" y="1202690"/>
                      </a:lnTo>
                      <a:lnTo>
                        <a:pt x="354340" y="1202690"/>
                      </a:lnTo>
                      <a:close/>
                      <a:moveTo>
                        <a:pt x="2870984" y="2375337"/>
                      </a:moveTo>
                      <a:lnTo>
                        <a:pt x="3573709" y="1331278"/>
                      </a:lnTo>
                      <a:lnTo>
                        <a:pt x="4918359" y="1331278"/>
                      </a:lnTo>
                      <a:lnTo>
                        <a:pt x="2870984" y="2375337"/>
                      </a:lnTo>
                      <a:close/>
                      <a:moveTo>
                        <a:pt x="2401715" y="2375337"/>
                      </a:moveTo>
                      <a:lnTo>
                        <a:pt x="354340" y="1331278"/>
                      </a:lnTo>
                      <a:lnTo>
                        <a:pt x="1698990" y="1331278"/>
                      </a:lnTo>
                      <a:lnTo>
                        <a:pt x="2401715" y="2375337"/>
                      </a:lnTo>
                      <a:close/>
                      <a:moveTo>
                        <a:pt x="2705468" y="2384147"/>
                      </a:moveTo>
                      <a:lnTo>
                        <a:pt x="2705468" y="149821"/>
                      </a:lnTo>
                      <a:lnTo>
                        <a:pt x="3457397" y="1266984"/>
                      </a:lnTo>
                      <a:lnTo>
                        <a:pt x="2705468" y="2384147"/>
                      </a:lnTo>
                      <a:close/>
                      <a:moveTo>
                        <a:pt x="2567231" y="2384147"/>
                      </a:moveTo>
                      <a:lnTo>
                        <a:pt x="1815302" y="1266984"/>
                      </a:lnTo>
                      <a:lnTo>
                        <a:pt x="2567231" y="149821"/>
                      </a:lnTo>
                      <a:lnTo>
                        <a:pt x="2567231" y="2384147"/>
                      </a:lnTo>
                      <a:close/>
                      <a:moveTo>
                        <a:pt x="2952070" y="2467610"/>
                      </a:moveTo>
                      <a:lnTo>
                        <a:pt x="5012063" y="1417116"/>
                      </a:lnTo>
                      <a:lnTo>
                        <a:pt x="4305007" y="2467610"/>
                      </a:lnTo>
                      <a:lnTo>
                        <a:pt x="2952070" y="2467610"/>
                      </a:lnTo>
                      <a:close/>
                      <a:moveTo>
                        <a:pt x="967692" y="2467610"/>
                      </a:moveTo>
                      <a:lnTo>
                        <a:pt x="260636" y="1417116"/>
                      </a:lnTo>
                      <a:lnTo>
                        <a:pt x="2320629" y="2467610"/>
                      </a:lnTo>
                      <a:lnTo>
                        <a:pt x="967692" y="2467610"/>
                      </a:lnTo>
                      <a:close/>
                      <a:moveTo>
                        <a:pt x="5012063" y="3650502"/>
                      </a:moveTo>
                      <a:lnTo>
                        <a:pt x="2952070" y="2600008"/>
                      </a:lnTo>
                      <a:lnTo>
                        <a:pt x="4305007" y="2600008"/>
                      </a:lnTo>
                      <a:lnTo>
                        <a:pt x="5012063" y="3650502"/>
                      </a:lnTo>
                      <a:close/>
                      <a:moveTo>
                        <a:pt x="260636" y="3650502"/>
                      </a:moveTo>
                      <a:lnTo>
                        <a:pt x="967692" y="2600008"/>
                      </a:lnTo>
                      <a:lnTo>
                        <a:pt x="2320629" y="2600008"/>
                      </a:lnTo>
                      <a:lnTo>
                        <a:pt x="260636" y="3650502"/>
                      </a:lnTo>
                      <a:close/>
                      <a:moveTo>
                        <a:pt x="5204299" y="3699010"/>
                      </a:moveTo>
                      <a:lnTo>
                        <a:pt x="4419930" y="2533650"/>
                      </a:lnTo>
                      <a:lnTo>
                        <a:pt x="4420144" y="2533650"/>
                      </a:lnTo>
                      <a:lnTo>
                        <a:pt x="5204299" y="1368608"/>
                      </a:lnTo>
                      <a:lnTo>
                        <a:pt x="5204299" y="3699010"/>
                      </a:lnTo>
                      <a:close/>
                      <a:moveTo>
                        <a:pt x="68400" y="3699010"/>
                      </a:moveTo>
                      <a:lnTo>
                        <a:pt x="68400" y="1368608"/>
                      </a:lnTo>
                      <a:lnTo>
                        <a:pt x="852555" y="2533650"/>
                      </a:lnTo>
                      <a:lnTo>
                        <a:pt x="852769" y="2533650"/>
                      </a:lnTo>
                      <a:lnTo>
                        <a:pt x="68400" y="3699010"/>
                      </a:lnTo>
                      <a:close/>
                      <a:moveTo>
                        <a:pt x="3573709" y="3736340"/>
                      </a:moveTo>
                      <a:lnTo>
                        <a:pt x="2870984" y="2692281"/>
                      </a:lnTo>
                      <a:lnTo>
                        <a:pt x="4918359" y="3736340"/>
                      </a:lnTo>
                      <a:lnTo>
                        <a:pt x="3573709" y="3736340"/>
                      </a:lnTo>
                      <a:close/>
                      <a:moveTo>
                        <a:pt x="354340" y="3736340"/>
                      </a:moveTo>
                      <a:lnTo>
                        <a:pt x="2401715" y="2692281"/>
                      </a:lnTo>
                      <a:lnTo>
                        <a:pt x="1698990" y="3736340"/>
                      </a:lnTo>
                      <a:lnTo>
                        <a:pt x="354340" y="3736340"/>
                      </a:lnTo>
                      <a:close/>
                      <a:moveTo>
                        <a:pt x="2870984" y="4908987"/>
                      </a:moveTo>
                      <a:lnTo>
                        <a:pt x="3573709" y="3864928"/>
                      </a:lnTo>
                      <a:lnTo>
                        <a:pt x="4918359" y="3864928"/>
                      </a:lnTo>
                      <a:lnTo>
                        <a:pt x="2870984" y="4908987"/>
                      </a:lnTo>
                      <a:close/>
                      <a:moveTo>
                        <a:pt x="2401715" y="4908987"/>
                      </a:moveTo>
                      <a:lnTo>
                        <a:pt x="354340" y="3864928"/>
                      </a:lnTo>
                      <a:lnTo>
                        <a:pt x="1698990" y="3864928"/>
                      </a:lnTo>
                      <a:lnTo>
                        <a:pt x="2401715" y="4908987"/>
                      </a:lnTo>
                      <a:close/>
                      <a:moveTo>
                        <a:pt x="2705468" y="4917797"/>
                      </a:moveTo>
                      <a:lnTo>
                        <a:pt x="2705468" y="2683471"/>
                      </a:lnTo>
                      <a:lnTo>
                        <a:pt x="3457397" y="3800634"/>
                      </a:lnTo>
                      <a:lnTo>
                        <a:pt x="2705468" y="4917797"/>
                      </a:lnTo>
                      <a:close/>
                      <a:moveTo>
                        <a:pt x="2567231" y="4917797"/>
                      </a:moveTo>
                      <a:lnTo>
                        <a:pt x="1815302" y="3800634"/>
                      </a:lnTo>
                      <a:lnTo>
                        <a:pt x="2567231" y="2683471"/>
                      </a:lnTo>
                      <a:lnTo>
                        <a:pt x="2567231" y="4917797"/>
                      </a:lnTo>
                      <a:close/>
                      <a:moveTo>
                        <a:pt x="2952070" y="5001260"/>
                      </a:moveTo>
                      <a:lnTo>
                        <a:pt x="5012063" y="3950766"/>
                      </a:lnTo>
                      <a:lnTo>
                        <a:pt x="4305007" y="5001260"/>
                      </a:lnTo>
                      <a:lnTo>
                        <a:pt x="2952070" y="5001260"/>
                      </a:lnTo>
                      <a:close/>
                      <a:moveTo>
                        <a:pt x="967692" y="5001260"/>
                      </a:moveTo>
                      <a:lnTo>
                        <a:pt x="260636" y="3950766"/>
                      </a:lnTo>
                      <a:lnTo>
                        <a:pt x="2320629" y="5001260"/>
                      </a:lnTo>
                      <a:lnTo>
                        <a:pt x="967692" y="5001260"/>
                      </a:lnTo>
                      <a:close/>
                      <a:moveTo>
                        <a:pt x="0" y="5067300"/>
                      </a:moveTo>
                      <a:lnTo>
                        <a:pt x="68400" y="5067300"/>
                      </a:lnTo>
                      <a:lnTo>
                        <a:pt x="68400" y="3902258"/>
                      </a:lnTo>
                      <a:lnTo>
                        <a:pt x="852555" y="5067300"/>
                      </a:lnTo>
                      <a:lnTo>
                        <a:pt x="4420144" y="5067300"/>
                      </a:lnTo>
                      <a:lnTo>
                        <a:pt x="5204299" y="3902258"/>
                      </a:lnTo>
                      <a:lnTo>
                        <a:pt x="5204299" y="5067300"/>
                      </a:lnTo>
                      <a:lnTo>
                        <a:pt x="5272699" y="5067300"/>
                      </a:lnTo>
                      <a:lnTo>
                        <a:pt x="5272699" y="0"/>
                      </a:lnTo>
                      <a:lnTo>
                        <a:pt x="5204299" y="0"/>
                      </a:lnTo>
                      <a:lnTo>
                        <a:pt x="5204299" y="1165360"/>
                      </a:lnTo>
                      <a:lnTo>
                        <a:pt x="4419930" y="0"/>
                      </a:lnTo>
                      <a:lnTo>
                        <a:pt x="852769" y="0"/>
                      </a:lnTo>
                      <a:lnTo>
                        <a:pt x="68400" y="1165360"/>
                      </a:lnTo>
                      <a:lnTo>
                        <a:pt x="68400" y="0"/>
                      </a:lnTo>
                      <a:lnTo>
                        <a:pt x="0" y="0"/>
                      </a:lnTo>
                      <a:lnTo>
                        <a:pt x="0" y="5067300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75" name="グループ化 474">
                <a:extLst>
                  <a:ext uri="{FF2B5EF4-FFF2-40B4-BE49-F238E27FC236}">
                    <a16:creationId xmlns:a16="http://schemas.microsoft.com/office/drawing/2014/main" id="{88D4635C-399B-44C2-8537-5B22B3E5B6FA}"/>
                  </a:ext>
                </a:extLst>
              </p:cNvPr>
              <p:cNvGrpSpPr/>
              <p:nvPr/>
            </p:nvGrpSpPr>
            <p:grpSpPr>
              <a:xfrm>
                <a:off x="4738254" y="4354891"/>
                <a:ext cx="1055717" cy="1014592"/>
                <a:chOff x="1762298" y="823168"/>
                <a:chExt cx="5272699" cy="5067301"/>
              </a:xfrm>
            </p:grpSpPr>
            <p:sp>
              <p:nvSpPr>
                <p:cNvPr id="476" name="正方形/長方形 475">
                  <a:extLst>
                    <a:ext uri="{FF2B5EF4-FFF2-40B4-BE49-F238E27FC236}">
                      <a16:creationId xmlns:a16="http://schemas.microsoft.com/office/drawing/2014/main" id="{7852E578-F506-433E-B5C4-38942A778D7D}"/>
                    </a:ext>
                  </a:extLst>
                </p:cNvPr>
                <p:cNvSpPr/>
                <p:nvPr/>
              </p:nvSpPr>
              <p:spPr>
                <a:xfrm>
                  <a:off x="1762298" y="823169"/>
                  <a:ext cx="5272699" cy="5067300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7" name="フリーフォーム: 図形 476">
                  <a:extLst>
                    <a:ext uri="{FF2B5EF4-FFF2-40B4-BE49-F238E27FC236}">
                      <a16:creationId xmlns:a16="http://schemas.microsoft.com/office/drawing/2014/main" id="{9AFC8329-91E7-4973-B692-D60F22D136D4}"/>
                    </a:ext>
                  </a:extLst>
                </p:cNvPr>
                <p:cNvSpPr/>
                <p:nvPr/>
              </p:nvSpPr>
              <p:spPr>
                <a:xfrm>
                  <a:off x="4464050" y="210820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8" name="フリーフォーム: 図形 477">
                  <a:extLst>
                    <a:ext uri="{FF2B5EF4-FFF2-40B4-BE49-F238E27FC236}">
                      <a16:creationId xmlns:a16="http://schemas.microsoft.com/office/drawing/2014/main" id="{FD52C0CF-336A-4AD9-BE57-286A64FD7C59}"/>
                    </a:ext>
                  </a:extLst>
                </p:cNvPr>
                <p:cNvSpPr/>
                <p:nvPr/>
              </p:nvSpPr>
              <p:spPr>
                <a:xfrm>
                  <a:off x="4508099" y="210820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9" name="フリーフォーム: 図形 478">
                  <a:extLst>
                    <a:ext uri="{FF2B5EF4-FFF2-40B4-BE49-F238E27FC236}">
                      <a16:creationId xmlns:a16="http://schemas.microsoft.com/office/drawing/2014/main" id="{09A9E746-26D4-4BA8-8AE7-F2457BE13ADF}"/>
                    </a:ext>
                  </a:extLst>
                </p:cNvPr>
                <p:cNvSpPr/>
                <p:nvPr/>
              </p:nvSpPr>
              <p:spPr>
                <a:xfrm flipH="1">
                  <a:off x="1871749" y="210820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0" name="フリーフォーム: 図形 479">
                  <a:extLst>
                    <a:ext uri="{FF2B5EF4-FFF2-40B4-BE49-F238E27FC236}">
                      <a16:creationId xmlns:a16="http://schemas.microsoft.com/office/drawing/2014/main" id="{EA2952E2-F79B-42FF-A390-224DED0310A7}"/>
                    </a:ext>
                  </a:extLst>
                </p:cNvPr>
                <p:cNvSpPr/>
                <p:nvPr/>
              </p:nvSpPr>
              <p:spPr>
                <a:xfrm flipV="1">
                  <a:off x="4508099" y="337820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1" name="フリーフォーム: 図形 480">
                  <a:extLst>
                    <a:ext uri="{FF2B5EF4-FFF2-40B4-BE49-F238E27FC236}">
                      <a16:creationId xmlns:a16="http://schemas.microsoft.com/office/drawing/2014/main" id="{8E1D8AF3-976C-4509-A717-A6058E63E6A8}"/>
                    </a:ext>
                  </a:extLst>
                </p:cNvPr>
                <p:cNvSpPr/>
                <p:nvPr/>
              </p:nvSpPr>
              <p:spPr>
                <a:xfrm flipH="1" flipV="1">
                  <a:off x="1871749" y="337820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2" name="二等辺三角形 481">
                  <a:extLst>
                    <a:ext uri="{FF2B5EF4-FFF2-40B4-BE49-F238E27FC236}">
                      <a16:creationId xmlns:a16="http://schemas.microsoft.com/office/drawing/2014/main" id="{F0E192A7-FA7A-49FA-9FA8-965CE3CFD885}"/>
                    </a:ext>
                  </a:extLst>
                </p:cNvPr>
                <p:cNvSpPr/>
                <p:nvPr/>
              </p:nvSpPr>
              <p:spPr>
                <a:xfrm rot="16200000">
                  <a:off x="2686050" y="1644650"/>
                  <a:ext cx="2457450" cy="895350"/>
                </a:xfrm>
                <a:prstGeom prst="triangle">
                  <a:avLst/>
                </a:pr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3" name="二等辺三角形 482">
                  <a:extLst>
                    <a:ext uri="{FF2B5EF4-FFF2-40B4-BE49-F238E27FC236}">
                      <a16:creationId xmlns:a16="http://schemas.microsoft.com/office/drawing/2014/main" id="{92750A78-3F2D-44C7-A7D8-E90BF4123567}"/>
                    </a:ext>
                  </a:extLst>
                </p:cNvPr>
                <p:cNvSpPr/>
                <p:nvPr/>
              </p:nvSpPr>
              <p:spPr>
                <a:xfrm rot="5400000" flipH="1">
                  <a:off x="3625449" y="1644650"/>
                  <a:ext cx="2457450" cy="895350"/>
                </a:xfrm>
                <a:prstGeom prst="triangl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4" name="二等辺三角形 483">
                  <a:extLst>
                    <a:ext uri="{FF2B5EF4-FFF2-40B4-BE49-F238E27FC236}">
                      <a16:creationId xmlns:a16="http://schemas.microsoft.com/office/drawing/2014/main" id="{A072A116-8DFC-4E2B-86F2-B8ADFEAD0BA1}"/>
                    </a:ext>
                  </a:extLst>
                </p:cNvPr>
                <p:cNvSpPr/>
                <p:nvPr/>
              </p:nvSpPr>
              <p:spPr>
                <a:xfrm rot="16200000">
                  <a:off x="2686050" y="4191000"/>
                  <a:ext cx="2457450" cy="895350"/>
                </a:xfrm>
                <a:prstGeom prst="triangl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5" name="二等辺三角形 484">
                  <a:extLst>
                    <a:ext uri="{FF2B5EF4-FFF2-40B4-BE49-F238E27FC236}">
                      <a16:creationId xmlns:a16="http://schemas.microsoft.com/office/drawing/2014/main" id="{4C019922-CADC-424A-BCF5-A1551A2B96D2}"/>
                    </a:ext>
                  </a:extLst>
                </p:cNvPr>
                <p:cNvSpPr/>
                <p:nvPr/>
              </p:nvSpPr>
              <p:spPr>
                <a:xfrm rot="5400000" flipH="1">
                  <a:off x="3625449" y="4191000"/>
                  <a:ext cx="2457450" cy="895350"/>
                </a:xfrm>
                <a:prstGeom prst="triangle">
                  <a:avLst/>
                </a:pr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6" name="フリーフォーム: 図形 485">
                  <a:extLst>
                    <a:ext uri="{FF2B5EF4-FFF2-40B4-BE49-F238E27FC236}">
                      <a16:creationId xmlns:a16="http://schemas.microsoft.com/office/drawing/2014/main" id="{0B94B94A-6F98-4FDC-9222-823B042F5900}"/>
                    </a:ext>
                  </a:extLst>
                </p:cNvPr>
                <p:cNvSpPr/>
                <p:nvPr/>
              </p:nvSpPr>
              <p:spPr>
                <a:xfrm>
                  <a:off x="1895648" y="3419474"/>
                  <a:ext cx="2425700" cy="1223965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  <a:gd name="connsiteX0" fmla="*/ 0 w 2406650"/>
                    <a:gd name="connsiteY0" fmla="*/ 1246026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46026 h 1250950"/>
                    <a:gd name="connsiteX0" fmla="*/ 0 w 2425700"/>
                    <a:gd name="connsiteY0" fmla="*/ 1265727 h 1265727"/>
                    <a:gd name="connsiteX1" fmla="*/ 1587500 w 2425700"/>
                    <a:gd name="connsiteY1" fmla="*/ 1250950 h 1265727"/>
                    <a:gd name="connsiteX2" fmla="*/ 2425700 w 2425700"/>
                    <a:gd name="connsiteY2" fmla="*/ 0 h 1265727"/>
                    <a:gd name="connsiteX3" fmla="*/ 0 w 2425700"/>
                    <a:gd name="connsiteY3" fmla="*/ 1265727 h 1265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25700" h="1265727">
                      <a:moveTo>
                        <a:pt x="0" y="1265727"/>
                      </a:moveTo>
                      <a:lnTo>
                        <a:pt x="1587500" y="1250950"/>
                      </a:lnTo>
                      <a:lnTo>
                        <a:pt x="2425700" y="0"/>
                      </a:lnTo>
                      <a:lnTo>
                        <a:pt x="0" y="1265727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7" name="フリーフォーム: 図形 486">
                  <a:extLst>
                    <a:ext uri="{FF2B5EF4-FFF2-40B4-BE49-F238E27FC236}">
                      <a16:creationId xmlns:a16="http://schemas.microsoft.com/office/drawing/2014/main" id="{C12E9A2F-B0BF-41C1-BC90-44F24290E340}"/>
                    </a:ext>
                  </a:extLst>
                </p:cNvPr>
                <p:cNvSpPr/>
                <p:nvPr/>
              </p:nvSpPr>
              <p:spPr>
                <a:xfrm flipH="1">
                  <a:off x="4480211" y="3386882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8" name="フリーフォーム: 図形 487">
                  <a:extLst>
                    <a:ext uri="{FF2B5EF4-FFF2-40B4-BE49-F238E27FC236}">
                      <a16:creationId xmlns:a16="http://schemas.microsoft.com/office/drawing/2014/main" id="{C8EC2AF4-0E43-4C4A-9920-653D9CE6B0DE}"/>
                    </a:ext>
                  </a:extLst>
                </p:cNvPr>
                <p:cNvSpPr/>
                <p:nvPr/>
              </p:nvSpPr>
              <p:spPr>
                <a:xfrm flipV="1">
                  <a:off x="1895648" y="2109259"/>
                  <a:ext cx="2425700" cy="1223965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  <a:gd name="connsiteX0" fmla="*/ 0 w 2406650"/>
                    <a:gd name="connsiteY0" fmla="*/ 1246026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46026 h 1250950"/>
                    <a:gd name="connsiteX0" fmla="*/ 0 w 2425700"/>
                    <a:gd name="connsiteY0" fmla="*/ 1265727 h 1265727"/>
                    <a:gd name="connsiteX1" fmla="*/ 1587500 w 2425700"/>
                    <a:gd name="connsiteY1" fmla="*/ 1250950 h 1265727"/>
                    <a:gd name="connsiteX2" fmla="*/ 2425700 w 2425700"/>
                    <a:gd name="connsiteY2" fmla="*/ 0 h 1265727"/>
                    <a:gd name="connsiteX3" fmla="*/ 0 w 2425700"/>
                    <a:gd name="connsiteY3" fmla="*/ 1265727 h 1265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25700" h="1265727">
                      <a:moveTo>
                        <a:pt x="0" y="1265727"/>
                      </a:moveTo>
                      <a:lnTo>
                        <a:pt x="1587500" y="1250950"/>
                      </a:lnTo>
                      <a:lnTo>
                        <a:pt x="2425700" y="0"/>
                      </a:lnTo>
                      <a:lnTo>
                        <a:pt x="0" y="1265727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9" name="フリーフォーム: 図形 488">
                  <a:extLst>
                    <a:ext uri="{FF2B5EF4-FFF2-40B4-BE49-F238E27FC236}">
                      <a16:creationId xmlns:a16="http://schemas.microsoft.com/office/drawing/2014/main" id="{EAE96892-D8F4-4BBB-8B8A-656069420EB3}"/>
                    </a:ext>
                  </a:extLst>
                </p:cNvPr>
                <p:cNvSpPr/>
                <p:nvPr/>
              </p:nvSpPr>
              <p:spPr>
                <a:xfrm flipH="1" flipV="1">
                  <a:off x="4480211" y="2076667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0" name="フリーフォーム: 図形 489">
                  <a:extLst>
                    <a:ext uri="{FF2B5EF4-FFF2-40B4-BE49-F238E27FC236}">
                      <a16:creationId xmlns:a16="http://schemas.microsoft.com/office/drawing/2014/main" id="{0F1511E6-FD79-484C-8819-912AE38871A2}"/>
                    </a:ext>
                  </a:extLst>
                </p:cNvPr>
                <p:cNvSpPr/>
                <p:nvPr/>
              </p:nvSpPr>
              <p:spPr>
                <a:xfrm flipV="1">
                  <a:off x="4508099" y="84836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1" name="フリーフォーム: 図形 490">
                  <a:extLst>
                    <a:ext uri="{FF2B5EF4-FFF2-40B4-BE49-F238E27FC236}">
                      <a16:creationId xmlns:a16="http://schemas.microsoft.com/office/drawing/2014/main" id="{F5AA8CA4-E6CE-4EA6-8E69-5A9E795FAAB4}"/>
                    </a:ext>
                  </a:extLst>
                </p:cNvPr>
                <p:cNvSpPr/>
                <p:nvPr/>
              </p:nvSpPr>
              <p:spPr>
                <a:xfrm flipH="1" flipV="1">
                  <a:off x="1871749" y="848360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2" name="フリーフォーム: 図形 491">
                  <a:extLst>
                    <a:ext uri="{FF2B5EF4-FFF2-40B4-BE49-F238E27FC236}">
                      <a16:creationId xmlns:a16="http://schemas.microsoft.com/office/drawing/2014/main" id="{E8B049C9-B34E-457A-A346-D6EEEA4B68F1}"/>
                    </a:ext>
                  </a:extLst>
                </p:cNvPr>
                <p:cNvSpPr/>
                <p:nvPr/>
              </p:nvSpPr>
              <p:spPr>
                <a:xfrm>
                  <a:off x="1895648" y="889634"/>
                  <a:ext cx="2425700" cy="1223965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  <a:gd name="connsiteX0" fmla="*/ 0 w 2406650"/>
                    <a:gd name="connsiteY0" fmla="*/ 1246026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46026 h 1250950"/>
                    <a:gd name="connsiteX0" fmla="*/ 0 w 2425700"/>
                    <a:gd name="connsiteY0" fmla="*/ 1265727 h 1265727"/>
                    <a:gd name="connsiteX1" fmla="*/ 1587500 w 2425700"/>
                    <a:gd name="connsiteY1" fmla="*/ 1250950 h 1265727"/>
                    <a:gd name="connsiteX2" fmla="*/ 2425700 w 2425700"/>
                    <a:gd name="connsiteY2" fmla="*/ 0 h 1265727"/>
                    <a:gd name="connsiteX3" fmla="*/ 0 w 2425700"/>
                    <a:gd name="connsiteY3" fmla="*/ 1265727 h 1265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25700" h="1265727">
                      <a:moveTo>
                        <a:pt x="0" y="1265727"/>
                      </a:moveTo>
                      <a:lnTo>
                        <a:pt x="1587500" y="1250950"/>
                      </a:lnTo>
                      <a:lnTo>
                        <a:pt x="2425700" y="0"/>
                      </a:lnTo>
                      <a:lnTo>
                        <a:pt x="0" y="1265727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3" name="フリーフォーム: 図形 492">
                  <a:extLst>
                    <a:ext uri="{FF2B5EF4-FFF2-40B4-BE49-F238E27FC236}">
                      <a16:creationId xmlns:a16="http://schemas.microsoft.com/office/drawing/2014/main" id="{2E755065-FE93-4588-98BE-0A2812ABE138}"/>
                    </a:ext>
                  </a:extLst>
                </p:cNvPr>
                <p:cNvSpPr/>
                <p:nvPr/>
              </p:nvSpPr>
              <p:spPr>
                <a:xfrm flipH="1">
                  <a:off x="4480211" y="857042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4" name="フリーフォーム: 図形 493">
                  <a:extLst>
                    <a:ext uri="{FF2B5EF4-FFF2-40B4-BE49-F238E27FC236}">
                      <a16:creationId xmlns:a16="http://schemas.microsoft.com/office/drawing/2014/main" id="{D5A46F4B-4D2D-4872-97D2-42F7B9FBEE6A}"/>
                    </a:ext>
                  </a:extLst>
                </p:cNvPr>
                <p:cNvSpPr/>
                <p:nvPr/>
              </p:nvSpPr>
              <p:spPr>
                <a:xfrm>
                  <a:off x="4508099" y="4614178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5" name="フリーフォーム: 図形 494">
                  <a:extLst>
                    <a:ext uri="{FF2B5EF4-FFF2-40B4-BE49-F238E27FC236}">
                      <a16:creationId xmlns:a16="http://schemas.microsoft.com/office/drawing/2014/main" id="{1A0D3C66-8BA7-4756-9708-5587A6E75091}"/>
                    </a:ext>
                  </a:extLst>
                </p:cNvPr>
                <p:cNvSpPr/>
                <p:nvPr/>
              </p:nvSpPr>
              <p:spPr>
                <a:xfrm flipH="1">
                  <a:off x="1871749" y="4614178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96" name="フリーフォーム: 図形 495">
                  <a:extLst>
                    <a:ext uri="{FF2B5EF4-FFF2-40B4-BE49-F238E27FC236}">
                      <a16:creationId xmlns:a16="http://schemas.microsoft.com/office/drawing/2014/main" id="{C0CDB90E-231A-425A-8FD4-7EBF52704980}"/>
                    </a:ext>
                  </a:extLst>
                </p:cNvPr>
                <p:cNvSpPr/>
                <p:nvPr/>
              </p:nvSpPr>
              <p:spPr>
                <a:xfrm flipV="1">
                  <a:off x="1895648" y="4615237"/>
                  <a:ext cx="2425700" cy="1223965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  <a:gd name="connsiteX0" fmla="*/ 0 w 2406650"/>
                    <a:gd name="connsiteY0" fmla="*/ 1246026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46026 h 1250950"/>
                    <a:gd name="connsiteX0" fmla="*/ 0 w 2425700"/>
                    <a:gd name="connsiteY0" fmla="*/ 1265727 h 1265727"/>
                    <a:gd name="connsiteX1" fmla="*/ 1587500 w 2425700"/>
                    <a:gd name="connsiteY1" fmla="*/ 1250950 h 1265727"/>
                    <a:gd name="connsiteX2" fmla="*/ 2425700 w 2425700"/>
                    <a:gd name="connsiteY2" fmla="*/ 0 h 1265727"/>
                    <a:gd name="connsiteX3" fmla="*/ 0 w 2425700"/>
                    <a:gd name="connsiteY3" fmla="*/ 1265727 h 1265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25700" h="1265727">
                      <a:moveTo>
                        <a:pt x="0" y="1265727"/>
                      </a:moveTo>
                      <a:lnTo>
                        <a:pt x="1587500" y="1250950"/>
                      </a:lnTo>
                      <a:lnTo>
                        <a:pt x="2425700" y="0"/>
                      </a:lnTo>
                      <a:lnTo>
                        <a:pt x="0" y="1265727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7" name="フリーフォーム: 図形 496">
                  <a:extLst>
                    <a:ext uri="{FF2B5EF4-FFF2-40B4-BE49-F238E27FC236}">
                      <a16:creationId xmlns:a16="http://schemas.microsoft.com/office/drawing/2014/main" id="{778FFEA6-F5DF-4D1A-9135-CD9B074FB5EB}"/>
                    </a:ext>
                  </a:extLst>
                </p:cNvPr>
                <p:cNvSpPr/>
                <p:nvPr/>
              </p:nvSpPr>
              <p:spPr>
                <a:xfrm flipH="1" flipV="1">
                  <a:off x="4480211" y="4582645"/>
                  <a:ext cx="2482850" cy="1250950"/>
                </a:xfrm>
                <a:custGeom>
                  <a:avLst/>
                  <a:gdLst>
                    <a:gd name="connsiteX0" fmla="*/ 0 w 2311400"/>
                    <a:gd name="connsiteY0" fmla="*/ 1200150 h 1206500"/>
                    <a:gd name="connsiteX1" fmla="*/ 1517650 w 2311400"/>
                    <a:gd name="connsiteY1" fmla="*/ 1206500 h 1206500"/>
                    <a:gd name="connsiteX2" fmla="*/ 2311400 w 2311400"/>
                    <a:gd name="connsiteY2" fmla="*/ 0 h 1206500"/>
                    <a:gd name="connsiteX3" fmla="*/ 0 w 2311400"/>
                    <a:gd name="connsiteY3" fmla="*/ 1200150 h 1206500"/>
                    <a:gd name="connsiteX0" fmla="*/ 0 w 2362200"/>
                    <a:gd name="connsiteY0" fmla="*/ 1168400 h 1206500"/>
                    <a:gd name="connsiteX1" fmla="*/ 1568450 w 2362200"/>
                    <a:gd name="connsiteY1" fmla="*/ 1206500 h 1206500"/>
                    <a:gd name="connsiteX2" fmla="*/ 2362200 w 2362200"/>
                    <a:gd name="connsiteY2" fmla="*/ 0 h 1206500"/>
                    <a:gd name="connsiteX3" fmla="*/ 0 w 2362200"/>
                    <a:gd name="connsiteY3" fmla="*/ 1168400 h 1206500"/>
                    <a:gd name="connsiteX0" fmla="*/ 0 w 2374900"/>
                    <a:gd name="connsiteY0" fmla="*/ 1212850 h 1250950"/>
                    <a:gd name="connsiteX1" fmla="*/ 1568450 w 2374900"/>
                    <a:gd name="connsiteY1" fmla="*/ 1250950 h 1250950"/>
                    <a:gd name="connsiteX2" fmla="*/ 2374900 w 2374900"/>
                    <a:gd name="connsiteY2" fmla="*/ 0 h 1250950"/>
                    <a:gd name="connsiteX3" fmla="*/ 0 w 2374900"/>
                    <a:gd name="connsiteY3" fmla="*/ 1212850 h 1250950"/>
                    <a:gd name="connsiteX0" fmla="*/ 0 w 2406650"/>
                    <a:gd name="connsiteY0" fmla="*/ 1212850 h 1250950"/>
                    <a:gd name="connsiteX1" fmla="*/ 1568450 w 2406650"/>
                    <a:gd name="connsiteY1" fmla="*/ 1250950 h 1250950"/>
                    <a:gd name="connsiteX2" fmla="*/ 2406650 w 2406650"/>
                    <a:gd name="connsiteY2" fmla="*/ 0 h 1250950"/>
                    <a:gd name="connsiteX3" fmla="*/ 0 w 2406650"/>
                    <a:gd name="connsiteY3" fmla="*/ 1212850 h 1250950"/>
                    <a:gd name="connsiteX0" fmla="*/ 0 w 2432050"/>
                    <a:gd name="connsiteY0" fmla="*/ 1250950 h 1250950"/>
                    <a:gd name="connsiteX1" fmla="*/ 1593850 w 2432050"/>
                    <a:gd name="connsiteY1" fmla="*/ 1250950 h 1250950"/>
                    <a:gd name="connsiteX2" fmla="*/ 2432050 w 2432050"/>
                    <a:gd name="connsiteY2" fmla="*/ 0 h 1250950"/>
                    <a:gd name="connsiteX3" fmla="*/ 0 w 2432050"/>
                    <a:gd name="connsiteY3" fmla="*/ 1250950 h 1250950"/>
                    <a:gd name="connsiteX0" fmla="*/ 0 w 2482850"/>
                    <a:gd name="connsiteY0" fmla="*/ 1250950 h 1250950"/>
                    <a:gd name="connsiteX1" fmla="*/ 1644650 w 2482850"/>
                    <a:gd name="connsiteY1" fmla="*/ 1250950 h 1250950"/>
                    <a:gd name="connsiteX2" fmla="*/ 2482850 w 2482850"/>
                    <a:gd name="connsiteY2" fmla="*/ 0 h 1250950"/>
                    <a:gd name="connsiteX3" fmla="*/ 0 w 2482850"/>
                    <a:gd name="connsiteY3" fmla="*/ 1250950 h 125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2850" h="1250950">
                      <a:moveTo>
                        <a:pt x="0" y="1250950"/>
                      </a:moveTo>
                      <a:lnTo>
                        <a:pt x="1644650" y="1250950"/>
                      </a:lnTo>
                      <a:lnTo>
                        <a:pt x="2482850" y="0"/>
                      </a:lnTo>
                      <a:lnTo>
                        <a:pt x="0" y="125095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8" name="フリーフォーム: 図形 497">
                  <a:extLst>
                    <a:ext uri="{FF2B5EF4-FFF2-40B4-BE49-F238E27FC236}">
                      <a16:creationId xmlns:a16="http://schemas.microsoft.com/office/drawing/2014/main" id="{BE247A96-723B-4B07-A520-DEEF0B23F148}"/>
                    </a:ext>
                  </a:extLst>
                </p:cNvPr>
                <p:cNvSpPr/>
                <p:nvPr/>
              </p:nvSpPr>
              <p:spPr>
                <a:xfrm flipV="1">
                  <a:off x="1762298" y="823168"/>
                  <a:ext cx="5272699" cy="5067300"/>
                </a:xfrm>
                <a:custGeom>
                  <a:avLst/>
                  <a:gdLst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260636 w 5272699"/>
                    <a:gd name="connsiteY3" fmla="*/ 1116852 h 5067300"/>
                    <a:gd name="connsiteX4" fmla="*/ 967692 w 5272699"/>
                    <a:gd name="connsiteY4" fmla="*/ 66358 h 5067300"/>
                    <a:gd name="connsiteX5" fmla="*/ 2320629 w 5272699"/>
                    <a:gd name="connsiteY5" fmla="*/ 66358 h 5067300"/>
                    <a:gd name="connsiteX6" fmla="*/ 3573709 w 5272699"/>
                    <a:gd name="connsiteY6" fmla="*/ 1202690 h 5067300"/>
                    <a:gd name="connsiteX7" fmla="*/ 2870984 w 5272699"/>
                    <a:gd name="connsiteY7" fmla="*/ 158631 h 5067300"/>
                    <a:gd name="connsiteX8" fmla="*/ 4918359 w 5272699"/>
                    <a:gd name="connsiteY8" fmla="*/ 1202690 h 5067300"/>
                    <a:gd name="connsiteX9" fmla="*/ 354340 w 5272699"/>
                    <a:gd name="connsiteY9" fmla="*/ 1202690 h 5067300"/>
                    <a:gd name="connsiteX10" fmla="*/ 2401715 w 5272699"/>
                    <a:gd name="connsiteY10" fmla="*/ 158631 h 5067300"/>
                    <a:gd name="connsiteX11" fmla="*/ 1698990 w 5272699"/>
                    <a:gd name="connsiteY11" fmla="*/ 1202690 h 5067300"/>
                    <a:gd name="connsiteX12" fmla="*/ 2870984 w 5272699"/>
                    <a:gd name="connsiteY12" fmla="*/ 2375337 h 5067300"/>
                    <a:gd name="connsiteX13" fmla="*/ 3573709 w 5272699"/>
                    <a:gd name="connsiteY13" fmla="*/ 1331278 h 5067300"/>
                    <a:gd name="connsiteX14" fmla="*/ 4918359 w 5272699"/>
                    <a:gd name="connsiteY14" fmla="*/ 1331278 h 5067300"/>
                    <a:gd name="connsiteX15" fmla="*/ 2401715 w 5272699"/>
                    <a:gd name="connsiteY15" fmla="*/ 2375337 h 5067300"/>
                    <a:gd name="connsiteX16" fmla="*/ 354340 w 5272699"/>
                    <a:gd name="connsiteY16" fmla="*/ 1331278 h 5067300"/>
                    <a:gd name="connsiteX17" fmla="*/ 1698990 w 5272699"/>
                    <a:gd name="connsiteY17" fmla="*/ 1331278 h 5067300"/>
                    <a:gd name="connsiteX18" fmla="*/ 2705468 w 5272699"/>
                    <a:gd name="connsiteY18" fmla="*/ 2384147 h 5067300"/>
                    <a:gd name="connsiteX19" fmla="*/ 2705468 w 5272699"/>
                    <a:gd name="connsiteY19" fmla="*/ 149821 h 5067300"/>
                    <a:gd name="connsiteX20" fmla="*/ 3457397 w 5272699"/>
                    <a:gd name="connsiteY20" fmla="*/ 1266984 h 5067300"/>
                    <a:gd name="connsiteX21" fmla="*/ 2567231 w 5272699"/>
                    <a:gd name="connsiteY21" fmla="*/ 2384147 h 5067300"/>
                    <a:gd name="connsiteX22" fmla="*/ 1815302 w 5272699"/>
                    <a:gd name="connsiteY22" fmla="*/ 1266984 h 5067300"/>
                    <a:gd name="connsiteX23" fmla="*/ 2567231 w 5272699"/>
                    <a:gd name="connsiteY23" fmla="*/ 149821 h 5067300"/>
                    <a:gd name="connsiteX24" fmla="*/ 2952070 w 5272699"/>
                    <a:gd name="connsiteY24" fmla="*/ 2467610 h 5067300"/>
                    <a:gd name="connsiteX25" fmla="*/ 5012063 w 5272699"/>
                    <a:gd name="connsiteY25" fmla="*/ 1417116 h 5067300"/>
                    <a:gd name="connsiteX26" fmla="*/ 4305007 w 5272699"/>
                    <a:gd name="connsiteY26" fmla="*/ 2467610 h 5067300"/>
                    <a:gd name="connsiteX27" fmla="*/ 967692 w 5272699"/>
                    <a:gd name="connsiteY27" fmla="*/ 2467610 h 5067300"/>
                    <a:gd name="connsiteX28" fmla="*/ 260636 w 5272699"/>
                    <a:gd name="connsiteY28" fmla="*/ 1417116 h 5067300"/>
                    <a:gd name="connsiteX29" fmla="*/ 2320629 w 5272699"/>
                    <a:gd name="connsiteY29" fmla="*/ 2467610 h 5067300"/>
                    <a:gd name="connsiteX30" fmla="*/ 5012063 w 5272699"/>
                    <a:gd name="connsiteY30" fmla="*/ 3650502 h 5067300"/>
                    <a:gd name="connsiteX31" fmla="*/ 2952070 w 5272699"/>
                    <a:gd name="connsiteY31" fmla="*/ 2600008 h 5067300"/>
                    <a:gd name="connsiteX32" fmla="*/ 4305007 w 5272699"/>
                    <a:gd name="connsiteY32" fmla="*/ 2600008 h 5067300"/>
                    <a:gd name="connsiteX33" fmla="*/ 260636 w 5272699"/>
                    <a:gd name="connsiteY33" fmla="*/ 3650502 h 5067300"/>
                    <a:gd name="connsiteX34" fmla="*/ 967692 w 5272699"/>
                    <a:gd name="connsiteY34" fmla="*/ 2600008 h 5067300"/>
                    <a:gd name="connsiteX35" fmla="*/ 2320629 w 5272699"/>
                    <a:gd name="connsiteY35" fmla="*/ 2600008 h 5067300"/>
                    <a:gd name="connsiteX36" fmla="*/ 5204299 w 5272699"/>
                    <a:gd name="connsiteY36" fmla="*/ 3699010 h 5067300"/>
                    <a:gd name="connsiteX37" fmla="*/ 4419930 w 5272699"/>
                    <a:gd name="connsiteY37" fmla="*/ 2533650 h 5067300"/>
                    <a:gd name="connsiteX38" fmla="*/ 4420144 w 5272699"/>
                    <a:gd name="connsiteY38" fmla="*/ 2533650 h 5067300"/>
                    <a:gd name="connsiteX39" fmla="*/ 5204299 w 5272699"/>
                    <a:gd name="connsiteY39" fmla="*/ 1368608 h 5067300"/>
                    <a:gd name="connsiteX40" fmla="*/ 5204299 w 5272699"/>
                    <a:gd name="connsiteY40" fmla="*/ 2533650 h 5067300"/>
                    <a:gd name="connsiteX41" fmla="*/ 68400 w 5272699"/>
                    <a:gd name="connsiteY41" fmla="*/ 3699010 h 5067300"/>
                    <a:gd name="connsiteX42" fmla="*/ 68400 w 5272699"/>
                    <a:gd name="connsiteY42" fmla="*/ 2533650 h 5067300"/>
                    <a:gd name="connsiteX43" fmla="*/ 68400 w 5272699"/>
                    <a:gd name="connsiteY43" fmla="*/ 1368608 h 5067300"/>
                    <a:gd name="connsiteX44" fmla="*/ 852555 w 5272699"/>
                    <a:gd name="connsiteY44" fmla="*/ 2533650 h 5067300"/>
                    <a:gd name="connsiteX45" fmla="*/ 852769 w 5272699"/>
                    <a:gd name="connsiteY45" fmla="*/ 2533650 h 5067300"/>
                    <a:gd name="connsiteX46" fmla="*/ 3573709 w 5272699"/>
                    <a:gd name="connsiteY46" fmla="*/ 3736340 h 5067300"/>
                    <a:gd name="connsiteX47" fmla="*/ 2870984 w 5272699"/>
                    <a:gd name="connsiteY47" fmla="*/ 2692281 h 5067300"/>
                    <a:gd name="connsiteX48" fmla="*/ 4918359 w 5272699"/>
                    <a:gd name="connsiteY48" fmla="*/ 3736340 h 5067300"/>
                    <a:gd name="connsiteX49" fmla="*/ 354340 w 5272699"/>
                    <a:gd name="connsiteY49" fmla="*/ 3736340 h 5067300"/>
                    <a:gd name="connsiteX50" fmla="*/ 2401715 w 5272699"/>
                    <a:gd name="connsiteY50" fmla="*/ 2692281 h 5067300"/>
                    <a:gd name="connsiteX51" fmla="*/ 1698990 w 5272699"/>
                    <a:gd name="connsiteY51" fmla="*/ 3736340 h 5067300"/>
                    <a:gd name="connsiteX52" fmla="*/ 2870984 w 5272699"/>
                    <a:gd name="connsiteY52" fmla="*/ 4908987 h 5067300"/>
                    <a:gd name="connsiteX53" fmla="*/ 3573709 w 5272699"/>
                    <a:gd name="connsiteY53" fmla="*/ 3864928 h 5067300"/>
                    <a:gd name="connsiteX54" fmla="*/ 4918359 w 5272699"/>
                    <a:gd name="connsiteY54" fmla="*/ 3864928 h 5067300"/>
                    <a:gd name="connsiteX55" fmla="*/ 2401715 w 5272699"/>
                    <a:gd name="connsiteY55" fmla="*/ 4908987 h 5067300"/>
                    <a:gd name="connsiteX56" fmla="*/ 354340 w 5272699"/>
                    <a:gd name="connsiteY56" fmla="*/ 3864928 h 5067300"/>
                    <a:gd name="connsiteX57" fmla="*/ 1698990 w 5272699"/>
                    <a:gd name="connsiteY57" fmla="*/ 3864928 h 5067300"/>
                    <a:gd name="connsiteX58" fmla="*/ 2705468 w 5272699"/>
                    <a:gd name="connsiteY58" fmla="*/ 4917797 h 5067300"/>
                    <a:gd name="connsiteX59" fmla="*/ 2705468 w 5272699"/>
                    <a:gd name="connsiteY59" fmla="*/ 2683471 h 5067300"/>
                    <a:gd name="connsiteX60" fmla="*/ 3457397 w 5272699"/>
                    <a:gd name="connsiteY60" fmla="*/ 3800634 h 5067300"/>
                    <a:gd name="connsiteX61" fmla="*/ 2567231 w 5272699"/>
                    <a:gd name="connsiteY61" fmla="*/ 4917797 h 5067300"/>
                    <a:gd name="connsiteX62" fmla="*/ 1815302 w 5272699"/>
                    <a:gd name="connsiteY62" fmla="*/ 3800634 h 5067300"/>
                    <a:gd name="connsiteX63" fmla="*/ 2567231 w 5272699"/>
                    <a:gd name="connsiteY63" fmla="*/ 2683471 h 5067300"/>
                    <a:gd name="connsiteX64" fmla="*/ 2952070 w 5272699"/>
                    <a:gd name="connsiteY64" fmla="*/ 5001260 h 5067300"/>
                    <a:gd name="connsiteX65" fmla="*/ 5012063 w 5272699"/>
                    <a:gd name="connsiteY65" fmla="*/ 3950766 h 5067300"/>
                    <a:gd name="connsiteX66" fmla="*/ 4305007 w 5272699"/>
                    <a:gd name="connsiteY66" fmla="*/ 5001260 h 5067300"/>
                    <a:gd name="connsiteX67" fmla="*/ 967692 w 5272699"/>
                    <a:gd name="connsiteY67" fmla="*/ 5001260 h 5067300"/>
                    <a:gd name="connsiteX68" fmla="*/ 260636 w 5272699"/>
                    <a:gd name="connsiteY68" fmla="*/ 3950766 h 5067300"/>
                    <a:gd name="connsiteX69" fmla="*/ 2320629 w 5272699"/>
                    <a:gd name="connsiteY69" fmla="*/ 5001260 h 5067300"/>
                    <a:gd name="connsiteX70" fmla="*/ 0 w 5272699"/>
                    <a:gd name="connsiteY70" fmla="*/ 5067300 h 5067300"/>
                    <a:gd name="connsiteX71" fmla="*/ 68400 w 5272699"/>
                    <a:gd name="connsiteY71" fmla="*/ 5067300 h 5067300"/>
                    <a:gd name="connsiteX72" fmla="*/ 68400 w 5272699"/>
                    <a:gd name="connsiteY72" fmla="*/ 3902258 h 5067300"/>
                    <a:gd name="connsiteX73" fmla="*/ 852555 w 5272699"/>
                    <a:gd name="connsiteY73" fmla="*/ 5067300 h 5067300"/>
                    <a:gd name="connsiteX74" fmla="*/ 4420144 w 5272699"/>
                    <a:gd name="connsiteY74" fmla="*/ 5067300 h 5067300"/>
                    <a:gd name="connsiteX75" fmla="*/ 5204299 w 5272699"/>
                    <a:gd name="connsiteY75" fmla="*/ 3902258 h 5067300"/>
                    <a:gd name="connsiteX76" fmla="*/ 5204299 w 5272699"/>
                    <a:gd name="connsiteY76" fmla="*/ 5067300 h 5067300"/>
                    <a:gd name="connsiteX77" fmla="*/ 5272699 w 5272699"/>
                    <a:gd name="connsiteY77" fmla="*/ 5067300 h 5067300"/>
                    <a:gd name="connsiteX78" fmla="*/ 5272699 w 5272699"/>
                    <a:gd name="connsiteY78" fmla="*/ 3800634 h 5067300"/>
                    <a:gd name="connsiteX79" fmla="*/ 5272699 w 5272699"/>
                    <a:gd name="connsiteY79" fmla="*/ 2533650 h 5067300"/>
                    <a:gd name="connsiteX80" fmla="*/ 5272699 w 5272699"/>
                    <a:gd name="connsiteY80" fmla="*/ 1266984 h 5067300"/>
                    <a:gd name="connsiteX81" fmla="*/ 5272699 w 5272699"/>
                    <a:gd name="connsiteY81" fmla="*/ 0 h 5067300"/>
                    <a:gd name="connsiteX82" fmla="*/ 5204299 w 5272699"/>
                    <a:gd name="connsiteY82" fmla="*/ 0 h 5067300"/>
                    <a:gd name="connsiteX83" fmla="*/ 5204299 w 5272699"/>
                    <a:gd name="connsiteY83" fmla="*/ 1165360 h 5067300"/>
                    <a:gd name="connsiteX84" fmla="*/ 4419930 w 5272699"/>
                    <a:gd name="connsiteY84" fmla="*/ 0 h 5067300"/>
                    <a:gd name="connsiteX85" fmla="*/ 852769 w 5272699"/>
                    <a:gd name="connsiteY85" fmla="*/ 0 h 5067300"/>
                    <a:gd name="connsiteX86" fmla="*/ 68400 w 5272699"/>
                    <a:gd name="connsiteY86" fmla="*/ 1165360 h 5067300"/>
                    <a:gd name="connsiteX87" fmla="*/ 68400 w 5272699"/>
                    <a:gd name="connsiteY87" fmla="*/ 0 h 5067300"/>
                    <a:gd name="connsiteX88" fmla="*/ 0 w 5272699"/>
                    <a:gd name="connsiteY88" fmla="*/ 0 h 5067300"/>
                    <a:gd name="connsiteX89" fmla="*/ 0 w 5272699"/>
                    <a:gd name="connsiteY89" fmla="*/ 1266984 h 5067300"/>
                    <a:gd name="connsiteX90" fmla="*/ 0 w 5272699"/>
                    <a:gd name="connsiteY90" fmla="*/ 2533650 h 5067300"/>
                    <a:gd name="connsiteX91" fmla="*/ 0 w 5272699"/>
                    <a:gd name="connsiteY91" fmla="*/ 3800634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2533650 h 5067300"/>
                    <a:gd name="connsiteX53" fmla="*/ 5204299 w 5272699"/>
                    <a:gd name="connsiteY53" fmla="*/ 3699010 h 5067300"/>
                    <a:gd name="connsiteX54" fmla="*/ 68400 w 5272699"/>
                    <a:gd name="connsiteY54" fmla="*/ 3699010 h 5067300"/>
                    <a:gd name="connsiteX55" fmla="*/ 68400 w 5272699"/>
                    <a:gd name="connsiteY55" fmla="*/ 1368608 h 5067300"/>
                    <a:gd name="connsiteX56" fmla="*/ 852555 w 5272699"/>
                    <a:gd name="connsiteY56" fmla="*/ 2533650 h 5067300"/>
                    <a:gd name="connsiteX57" fmla="*/ 852769 w 5272699"/>
                    <a:gd name="connsiteY57" fmla="*/ 2533650 h 5067300"/>
                    <a:gd name="connsiteX58" fmla="*/ 68400 w 5272699"/>
                    <a:gd name="connsiteY58" fmla="*/ 3699010 h 5067300"/>
                    <a:gd name="connsiteX59" fmla="*/ 3573709 w 5272699"/>
                    <a:gd name="connsiteY59" fmla="*/ 3736340 h 5067300"/>
                    <a:gd name="connsiteX60" fmla="*/ 2870984 w 5272699"/>
                    <a:gd name="connsiteY60" fmla="*/ 2692281 h 5067300"/>
                    <a:gd name="connsiteX61" fmla="*/ 4918359 w 5272699"/>
                    <a:gd name="connsiteY61" fmla="*/ 3736340 h 5067300"/>
                    <a:gd name="connsiteX62" fmla="*/ 3573709 w 5272699"/>
                    <a:gd name="connsiteY62" fmla="*/ 3736340 h 5067300"/>
                    <a:gd name="connsiteX63" fmla="*/ 354340 w 5272699"/>
                    <a:gd name="connsiteY63" fmla="*/ 3736340 h 5067300"/>
                    <a:gd name="connsiteX64" fmla="*/ 2401715 w 5272699"/>
                    <a:gd name="connsiteY64" fmla="*/ 2692281 h 5067300"/>
                    <a:gd name="connsiteX65" fmla="*/ 1698990 w 5272699"/>
                    <a:gd name="connsiteY65" fmla="*/ 3736340 h 5067300"/>
                    <a:gd name="connsiteX66" fmla="*/ 354340 w 5272699"/>
                    <a:gd name="connsiteY66" fmla="*/ 3736340 h 5067300"/>
                    <a:gd name="connsiteX67" fmla="*/ 2870984 w 5272699"/>
                    <a:gd name="connsiteY67" fmla="*/ 4908987 h 5067300"/>
                    <a:gd name="connsiteX68" fmla="*/ 3573709 w 5272699"/>
                    <a:gd name="connsiteY68" fmla="*/ 3864928 h 5067300"/>
                    <a:gd name="connsiteX69" fmla="*/ 4918359 w 5272699"/>
                    <a:gd name="connsiteY69" fmla="*/ 3864928 h 5067300"/>
                    <a:gd name="connsiteX70" fmla="*/ 2870984 w 5272699"/>
                    <a:gd name="connsiteY70" fmla="*/ 4908987 h 5067300"/>
                    <a:gd name="connsiteX71" fmla="*/ 2401715 w 5272699"/>
                    <a:gd name="connsiteY71" fmla="*/ 4908987 h 5067300"/>
                    <a:gd name="connsiteX72" fmla="*/ 354340 w 5272699"/>
                    <a:gd name="connsiteY72" fmla="*/ 3864928 h 5067300"/>
                    <a:gd name="connsiteX73" fmla="*/ 1698990 w 5272699"/>
                    <a:gd name="connsiteY73" fmla="*/ 3864928 h 5067300"/>
                    <a:gd name="connsiteX74" fmla="*/ 2401715 w 5272699"/>
                    <a:gd name="connsiteY74" fmla="*/ 4908987 h 5067300"/>
                    <a:gd name="connsiteX75" fmla="*/ 2705468 w 5272699"/>
                    <a:gd name="connsiteY75" fmla="*/ 4917797 h 5067300"/>
                    <a:gd name="connsiteX76" fmla="*/ 2705468 w 5272699"/>
                    <a:gd name="connsiteY76" fmla="*/ 2683471 h 5067300"/>
                    <a:gd name="connsiteX77" fmla="*/ 3457397 w 5272699"/>
                    <a:gd name="connsiteY77" fmla="*/ 3800634 h 5067300"/>
                    <a:gd name="connsiteX78" fmla="*/ 2705468 w 5272699"/>
                    <a:gd name="connsiteY78" fmla="*/ 4917797 h 5067300"/>
                    <a:gd name="connsiteX79" fmla="*/ 2567231 w 5272699"/>
                    <a:gd name="connsiteY79" fmla="*/ 4917797 h 5067300"/>
                    <a:gd name="connsiteX80" fmla="*/ 1815302 w 5272699"/>
                    <a:gd name="connsiteY80" fmla="*/ 3800634 h 5067300"/>
                    <a:gd name="connsiteX81" fmla="*/ 2567231 w 5272699"/>
                    <a:gd name="connsiteY81" fmla="*/ 2683471 h 5067300"/>
                    <a:gd name="connsiteX82" fmla="*/ 2567231 w 5272699"/>
                    <a:gd name="connsiteY82" fmla="*/ 4917797 h 5067300"/>
                    <a:gd name="connsiteX83" fmla="*/ 2952070 w 5272699"/>
                    <a:gd name="connsiteY83" fmla="*/ 5001260 h 5067300"/>
                    <a:gd name="connsiteX84" fmla="*/ 5012063 w 5272699"/>
                    <a:gd name="connsiteY84" fmla="*/ 3950766 h 5067300"/>
                    <a:gd name="connsiteX85" fmla="*/ 4305007 w 5272699"/>
                    <a:gd name="connsiteY85" fmla="*/ 5001260 h 5067300"/>
                    <a:gd name="connsiteX86" fmla="*/ 2952070 w 5272699"/>
                    <a:gd name="connsiteY86" fmla="*/ 5001260 h 5067300"/>
                    <a:gd name="connsiteX87" fmla="*/ 967692 w 5272699"/>
                    <a:gd name="connsiteY87" fmla="*/ 5001260 h 5067300"/>
                    <a:gd name="connsiteX88" fmla="*/ 260636 w 5272699"/>
                    <a:gd name="connsiteY88" fmla="*/ 3950766 h 5067300"/>
                    <a:gd name="connsiteX89" fmla="*/ 2320629 w 5272699"/>
                    <a:gd name="connsiteY89" fmla="*/ 5001260 h 5067300"/>
                    <a:gd name="connsiteX90" fmla="*/ 967692 w 5272699"/>
                    <a:gd name="connsiteY90" fmla="*/ 5001260 h 5067300"/>
                    <a:gd name="connsiteX91" fmla="*/ 0 w 5272699"/>
                    <a:gd name="connsiteY91" fmla="*/ 5067300 h 5067300"/>
                    <a:gd name="connsiteX92" fmla="*/ 68400 w 5272699"/>
                    <a:gd name="connsiteY92" fmla="*/ 5067300 h 5067300"/>
                    <a:gd name="connsiteX93" fmla="*/ 68400 w 5272699"/>
                    <a:gd name="connsiteY93" fmla="*/ 3902258 h 5067300"/>
                    <a:gd name="connsiteX94" fmla="*/ 852555 w 5272699"/>
                    <a:gd name="connsiteY94" fmla="*/ 5067300 h 5067300"/>
                    <a:gd name="connsiteX95" fmla="*/ 4420144 w 5272699"/>
                    <a:gd name="connsiteY95" fmla="*/ 5067300 h 5067300"/>
                    <a:gd name="connsiteX96" fmla="*/ 5204299 w 5272699"/>
                    <a:gd name="connsiteY96" fmla="*/ 3902258 h 5067300"/>
                    <a:gd name="connsiteX97" fmla="*/ 5204299 w 5272699"/>
                    <a:gd name="connsiteY97" fmla="*/ 5067300 h 5067300"/>
                    <a:gd name="connsiteX98" fmla="*/ 5272699 w 5272699"/>
                    <a:gd name="connsiteY98" fmla="*/ 5067300 h 5067300"/>
                    <a:gd name="connsiteX99" fmla="*/ 5272699 w 5272699"/>
                    <a:gd name="connsiteY99" fmla="*/ 3800634 h 5067300"/>
                    <a:gd name="connsiteX100" fmla="*/ 5272699 w 5272699"/>
                    <a:gd name="connsiteY100" fmla="*/ 2533650 h 5067300"/>
                    <a:gd name="connsiteX101" fmla="*/ 5272699 w 5272699"/>
                    <a:gd name="connsiteY101" fmla="*/ 1266984 h 5067300"/>
                    <a:gd name="connsiteX102" fmla="*/ 5272699 w 5272699"/>
                    <a:gd name="connsiteY102" fmla="*/ 0 h 5067300"/>
                    <a:gd name="connsiteX103" fmla="*/ 5204299 w 5272699"/>
                    <a:gd name="connsiteY103" fmla="*/ 0 h 5067300"/>
                    <a:gd name="connsiteX104" fmla="*/ 5204299 w 5272699"/>
                    <a:gd name="connsiteY104" fmla="*/ 1165360 h 5067300"/>
                    <a:gd name="connsiteX105" fmla="*/ 4419930 w 5272699"/>
                    <a:gd name="connsiteY105" fmla="*/ 0 h 5067300"/>
                    <a:gd name="connsiteX106" fmla="*/ 852769 w 5272699"/>
                    <a:gd name="connsiteY106" fmla="*/ 0 h 5067300"/>
                    <a:gd name="connsiteX107" fmla="*/ 68400 w 5272699"/>
                    <a:gd name="connsiteY107" fmla="*/ 1165360 h 5067300"/>
                    <a:gd name="connsiteX108" fmla="*/ 68400 w 5272699"/>
                    <a:gd name="connsiteY108" fmla="*/ 0 h 5067300"/>
                    <a:gd name="connsiteX109" fmla="*/ 0 w 5272699"/>
                    <a:gd name="connsiteY109" fmla="*/ 0 h 5067300"/>
                    <a:gd name="connsiteX110" fmla="*/ 0 w 5272699"/>
                    <a:gd name="connsiteY110" fmla="*/ 1266984 h 5067300"/>
                    <a:gd name="connsiteX111" fmla="*/ 0 w 5272699"/>
                    <a:gd name="connsiteY111" fmla="*/ 2533650 h 5067300"/>
                    <a:gd name="connsiteX112" fmla="*/ 0 w 5272699"/>
                    <a:gd name="connsiteY112" fmla="*/ 3800634 h 5067300"/>
                    <a:gd name="connsiteX113" fmla="*/ 0 w 5272699"/>
                    <a:gd name="connsiteY113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2533650 h 5067300"/>
                    <a:gd name="connsiteX53" fmla="*/ 5204299 w 5272699"/>
                    <a:gd name="connsiteY53" fmla="*/ 3699010 h 5067300"/>
                    <a:gd name="connsiteX54" fmla="*/ 68400 w 5272699"/>
                    <a:gd name="connsiteY54" fmla="*/ 3699010 h 5067300"/>
                    <a:gd name="connsiteX55" fmla="*/ 68400 w 5272699"/>
                    <a:gd name="connsiteY55" fmla="*/ 1368608 h 5067300"/>
                    <a:gd name="connsiteX56" fmla="*/ 852555 w 5272699"/>
                    <a:gd name="connsiteY56" fmla="*/ 2533650 h 5067300"/>
                    <a:gd name="connsiteX57" fmla="*/ 852769 w 5272699"/>
                    <a:gd name="connsiteY57" fmla="*/ 2533650 h 5067300"/>
                    <a:gd name="connsiteX58" fmla="*/ 68400 w 5272699"/>
                    <a:gd name="connsiteY58" fmla="*/ 3699010 h 5067300"/>
                    <a:gd name="connsiteX59" fmla="*/ 3573709 w 5272699"/>
                    <a:gd name="connsiteY59" fmla="*/ 3736340 h 5067300"/>
                    <a:gd name="connsiteX60" fmla="*/ 2870984 w 5272699"/>
                    <a:gd name="connsiteY60" fmla="*/ 2692281 h 5067300"/>
                    <a:gd name="connsiteX61" fmla="*/ 4918359 w 5272699"/>
                    <a:gd name="connsiteY61" fmla="*/ 3736340 h 5067300"/>
                    <a:gd name="connsiteX62" fmla="*/ 3573709 w 5272699"/>
                    <a:gd name="connsiteY62" fmla="*/ 3736340 h 5067300"/>
                    <a:gd name="connsiteX63" fmla="*/ 354340 w 5272699"/>
                    <a:gd name="connsiteY63" fmla="*/ 3736340 h 5067300"/>
                    <a:gd name="connsiteX64" fmla="*/ 2401715 w 5272699"/>
                    <a:gd name="connsiteY64" fmla="*/ 2692281 h 5067300"/>
                    <a:gd name="connsiteX65" fmla="*/ 1698990 w 5272699"/>
                    <a:gd name="connsiteY65" fmla="*/ 3736340 h 5067300"/>
                    <a:gd name="connsiteX66" fmla="*/ 354340 w 5272699"/>
                    <a:gd name="connsiteY66" fmla="*/ 3736340 h 5067300"/>
                    <a:gd name="connsiteX67" fmla="*/ 2870984 w 5272699"/>
                    <a:gd name="connsiteY67" fmla="*/ 4908987 h 5067300"/>
                    <a:gd name="connsiteX68" fmla="*/ 3573709 w 5272699"/>
                    <a:gd name="connsiteY68" fmla="*/ 3864928 h 5067300"/>
                    <a:gd name="connsiteX69" fmla="*/ 4918359 w 5272699"/>
                    <a:gd name="connsiteY69" fmla="*/ 3864928 h 5067300"/>
                    <a:gd name="connsiteX70" fmla="*/ 2870984 w 5272699"/>
                    <a:gd name="connsiteY70" fmla="*/ 4908987 h 5067300"/>
                    <a:gd name="connsiteX71" fmla="*/ 2401715 w 5272699"/>
                    <a:gd name="connsiteY71" fmla="*/ 4908987 h 5067300"/>
                    <a:gd name="connsiteX72" fmla="*/ 354340 w 5272699"/>
                    <a:gd name="connsiteY72" fmla="*/ 3864928 h 5067300"/>
                    <a:gd name="connsiteX73" fmla="*/ 1698990 w 5272699"/>
                    <a:gd name="connsiteY73" fmla="*/ 3864928 h 5067300"/>
                    <a:gd name="connsiteX74" fmla="*/ 2401715 w 5272699"/>
                    <a:gd name="connsiteY74" fmla="*/ 4908987 h 5067300"/>
                    <a:gd name="connsiteX75" fmla="*/ 2705468 w 5272699"/>
                    <a:gd name="connsiteY75" fmla="*/ 4917797 h 5067300"/>
                    <a:gd name="connsiteX76" fmla="*/ 2705468 w 5272699"/>
                    <a:gd name="connsiteY76" fmla="*/ 2683471 h 5067300"/>
                    <a:gd name="connsiteX77" fmla="*/ 3457397 w 5272699"/>
                    <a:gd name="connsiteY77" fmla="*/ 3800634 h 5067300"/>
                    <a:gd name="connsiteX78" fmla="*/ 2705468 w 5272699"/>
                    <a:gd name="connsiteY78" fmla="*/ 4917797 h 5067300"/>
                    <a:gd name="connsiteX79" fmla="*/ 2567231 w 5272699"/>
                    <a:gd name="connsiteY79" fmla="*/ 4917797 h 5067300"/>
                    <a:gd name="connsiteX80" fmla="*/ 1815302 w 5272699"/>
                    <a:gd name="connsiteY80" fmla="*/ 3800634 h 5067300"/>
                    <a:gd name="connsiteX81" fmla="*/ 2567231 w 5272699"/>
                    <a:gd name="connsiteY81" fmla="*/ 2683471 h 5067300"/>
                    <a:gd name="connsiteX82" fmla="*/ 2567231 w 5272699"/>
                    <a:gd name="connsiteY82" fmla="*/ 4917797 h 5067300"/>
                    <a:gd name="connsiteX83" fmla="*/ 2952070 w 5272699"/>
                    <a:gd name="connsiteY83" fmla="*/ 5001260 h 5067300"/>
                    <a:gd name="connsiteX84" fmla="*/ 5012063 w 5272699"/>
                    <a:gd name="connsiteY84" fmla="*/ 3950766 h 5067300"/>
                    <a:gd name="connsiteX85" fmla="*/ 4305007 w 5272699"/>
                    <a:gd name="connsiteY85" fmla="*/ 5001260 h 5067300"/>
                    <a:gd name="connsiteX86" fmla="*/ 2952070 w 5272699"/>
                    <a:gd name="connsiteY86" fmla="*/ 5001260 h 5067300"/>
                    <a:gd name="connsiteX87" fmla="*/ 967692 w 5272699"/>
                    <a:gd name="connsiteY87" fmla="*/ 5001260 h 5067300"/>
                    <a:gd name="connsiteX88" fmla="*/ 260636 w 5272699"/>
                    <a:gd name="connsiteY88" fmla="*/ 3950766 h 5067300"/>
                    <a:gd name="connsiteX89" fmla="*/ 2320629 w 5272699"/>
                    <a:gd name="connsiteY89" fmla="*/ 5001260 h 5067300"/>
                    <a:gd name="connsiteX90" fmla="*/ 967692 w 5272699"/>
                    <a:gd name="connsiteY90" fmla="*/ 5001260 h 5067300"/>
                    <a:gd name="connsiteX91" fmla="*/ 0 w 5272699"/>
                    <a:gd name="connsiteY91" fmla="*/ 5067300 h 5067300"/>
                    <a:gd name="connsiteX92" fmla="*/ 68400 w 5272699"/>
                    <a:gd name="connsiteY92" fmla="*/ 5067300 h 5067300"/>
                    <a:gd name="connsiteX93" fmla="*/ 68400 w 5272699"/>
                    <a:gd name="connsiteY93" fmla="*/ 3902258 h 5067300"/>
                    <a:gd name="connsiteX94" fmla="*/ 852555 w 5272699"/>
                    <a:gd name="connsiteY94" fmla="*/ 5067300 h 5067300"/>
                    <a:gd name="connsiteX95" fmla="*/ 4420144 w 5272699"/>
                    <a:gd name="connsiteY95" fmla="*/ 5067300 h 5067300"/>
                    <a:gd name="connsiteX96" fmla="*/ 5204299 w 5272699"/>
                    <a:gd name="connsiteY96" fmla="*/ 3902258 h 5067300"/>
                    <a:gd name="connsiteX97" fmla="*/ 5204299 w 5272699"/>
                    <a:gd name="connsiteY97" fmla="*/ 5067300 h 5067300"/>
                    <a:gd name="connsiteX98" fmla="*/ 5272699 w 5272699"/>
                    <a:gd name="connsiteY98" fmla="*/ 5067300 h 5067300"/>
                    <a:gd name="connsiteX99" fmla="*/ 5272699 w 5272699"/>
                    <a:gd name="connsiteY99" fmla="*/ 3800634 h 5067300"/>
                    <a:gd name="connsiteX100" fmla="*/ 5272699 w 5272699"/>
                    <a:gd name="connsiteY100" fmla="*/ 2533650 h 5067300"/>
                    <a:gd name="connsiteX101" fmla="*/ 5272699 w 5272699"/>
                    <a:gd name="connsiteY101" fmla="*/ 1266984 h 5067300"/>
                    <a:gd name="connsiteX102" fmla="*/ 5272699 w 5272699"/>
                    <a:gd name="connsiteY102" fmla="*/ 0 h 5067300"/>
                    <a:gd name="connsiteX103" fmla="*/ 5204299 w 5272699"/>
                    <a:gd name="connsiteY103" fmla="*/ 0 h 5067300"/>
                    <a:gd name="connsiteX104" fmla="*/ 5204299 w 5272699"/>
                    <a:gd name="connsiteY104" fmla="*/ 1165360 h 5067300"/>
                    <a:gd name="connsiteX105" fmla="*/ 4419930 w 5272699"/>
                    <a:gd name="connsiteY105" fmla="*/ 0 h 5067300"/>
                    <a:gd name="connsiteX106" fmla="*/ 852769 w 5272699"/>
                    <a:gd name="connsiteY106" fmla="*/ 0 h 5067300"/>
                    <a:gd name="connsiteX107" fmla="*/ 68400 w 5272699"/>
                    <a:gd name="connsiteY107" fmla="*/ 1165360 h 5067300"/>
                    <a:gd name="connsiteX108" fmla="*/ 68400 w 5272699"/>
                    <a:gd name="connsiteY108" fmla="*/ 0 h 5067300"/>
                    <a:gd name="connsiteX109" fmla="*/ 0 w 5272699"/>
                    <a:gd name="connsiteY109" fmla="*/ 0 h 5067300"/>
                    <a:gd name="connsiteX110" fmla="*/ 0 w 5272699"/>
                    <a:gd name="connsiteY110" fmla="*/ 1266984 h 5067300"/>
                    <a:gd name="connsiteX111" fmla="*/ 0 w 5272699"/>
                    <a:gd name="connsiteY111" fmla="*/ 3800634 h 5067300"/>
                    <a:gd name="connsiteX112" fmla="*/ 0 w 5272699"/>
                    <a:gd name="connsiteY112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2533650 h 5067300"/>
                    <a:gd name="connsiteX53" fmla="*/ 5204299 w 5272699"/>
                    <a:gd name="connsiteY53" fmla="*/ 3699010 h 5067300"/>
                    <a:gd name="connsiteX54" fmla="*/ 68400 w 5272699"/>
                    <a:gd name="connsiteY54" fmla="*/ 3699010 h 5067300"/>
                    <a:gd name="connsiteX55" fmla="*/ 68400 w 5272699"/>
                    <a:gd name="connsiteY55" fmla="*/ 1368608 h 5067300"/>
                    <a:gd name="connsiteX56" fmla="*/ 852555 w 5272699"/>
                    <a:gd name="connsiteY56" fmla="*/ 2533650 h 5067300"/>
                    <a:gd name="connsiteX57" fmla="*/ 852769 w 5272699"/>
                    <a:gd name="connsiteY57" fmla="*/ 2533650 h 5067300"/>
                    <a:gd name="connsiteX58" fmla="*/ 68400 w 5272699"/>
                    <a:gd name="connsiteY58" fmla="*/ 3699010 h 5067300"/>
                    <a:gd name="connsiteX59" fmla="*/ 3573709 w 5272699"/>
                    <a:gd name="connsiteY59" fmla="*/ 3736340 h 5067300"/>
                    <a:gd name="connsiteX60" fmla="*/ 2870984 w 5272699"/>
                    <a:gd name="connsiteY60" fmla="*/ 2692281 h 5067300"/>
                    <a:gd name="connsiteX61" fmla="*/ 4918359 w 5272699"/>
                    <a:gd name="connsiteY61" fmla="*/ 3736340 h 5067300"/>
                    <a:gd name="connsiteX62" fmla="*/ 3573709 w 5272699"/>
                    <a:gd name="connsiteY62" fmla="*/ 3736340 h 5067300"/>
                    <a:gd name="connsiteX63" fmla="*/ 354340 w 5272699"/>
                    <a:gd name="connsiteY63" fmla="*/ 3736340 h 5067300"/>
                    <a:gd name="connsiteX64" fmla="*/ 2401715 w 5272699"/>
                    <a:gd name="connsiteY64" fmla="*/ 2692281 h 5067300"/>
                    <a:gd name="connsiteX65" fmla="*/ 1698990 w 5272699"/>
                    <a:gd name="connsiteY65" fmla="*/ 3736340 h 5067300"/>
                    <a:gd name="connsiteX66" fmla="*/ 354340 w 5272699"/>
                    <a:gd name="connsiteY66" fmla="*/ 3736340 h 5067300"/>
                    <a:gd name="connsiteX67" fmla="*/ 2870984 w 5272699"/>
                    <a:gd name="connsiteY67" fmla="*/ 4908987 h 5067300"/>
                    <a:gd name="connsiteX68" fmla="*/ 3573709 w 5272699"/>
                    <a:gd name="connsiteY68" fmla="*/ 3864928 h 5067300"/>
                    <a:gd name="connsiteX69" fmla="*/ 4918359 w 5272699"/>
                    <a:gd name="connsiteY69" fmla="*/ 3864928 h 5067300"/>
                    <a:gd name="connsiteX70" fmla="*/ 2870984 w 5272699"/>
                    <a:gd name="connsiteY70" fmla="*/ 4908987 h 5067300"/>
                    <a:gd name="connsiteX71" fmla="*/ 2401715 w 5272699"/>
                    <a:gd name="connsiteY71" fmla="*/ 4908987 h 5067300"/>
                    <a:gd name="connsiteX72" fmla="*/ 354340 w 5272699"/>
                    <a:gd name="connsiteY72" fmla="*/ 3864928 h 5067300"/>
                    <a:gd name="connsiteX73" fmla="*/ 1698990 w 5272699"/>
                    <a:gd name="connsiteY73" fmla="*/ 3864928 h 5067300"/>
                    <a:gd name="connsiteX74" fmla="*/ 2401715 w 5272699"/>
                    <a:gd name="connsiteY74" fmla="*/ 4908987 h 5067300"/>
                    <a:gd name="connsiteX75" fmla="*/ 2705468 w 5272699"/>
                    <a:gd name="connsiteY75" fmla="*/ 4917797 h 5067300"/>
                    <a:gd name="connsiteX76" fmla="*/ 2705468 w 5272699"/>
                    <a:gd name="connsiteY76" fmla="*/ 2683471 h 5067300"/>
                    <a:gd name="connsiteX77" fmla="*/ 3457397 w 5272699"/>
                    <a:gd name="connsiteY77" fmla="*/ 3800634 h 5067300"/>
                    <a:gd name="connsiteX78" fmla="*/ 2705468 w 5272699"/>
                    <a:gd name="connsiteY78" fmla="*/ 4917797 h 5067300"/>
                    <a:gd name="connsiteX79" fmla="*/ 2567231 w 5272699"/>
                    <a:gd name="connsiteY79" fmla="*/ 4917797 h 5067300"/>
                    <a:gd name="connsiteX80" fmla="*/ 1815302 w 5272699"/>
                    <a:gd name="connsiteY80" fmla="*/ 3800634 h 5067300"/>
                    <a:gd name="connsiteX81" fmla="*/ 2567231 w 5272699"/>
                    <a:gd name="connsiteY81" fmla="*/ 2683471 h 5067300"/>
                    <a:gd name="connsiteX82" fmla="*/ 2567231 w 5272699"/>
                    <a:gd name="connsiteY82" fmla="*/ 4917797 h 5067300"/>
                    <a:gd name="connsiteX83" fmla="*/ 2952070 w 5272699"/>
                    <a:gd name="connsiteY83" fmla="*/ 5001260 h 5067300"/>
                    <a:gd name="connsiteX84" fmla="*/ 5012063 w 5272699"/>
                    <a:gd name="connsiteY84" fmla="*/ 3950766 h 5067300"/>
                    <a:gd name="connsiteX85" fmla="*/ 4305007 w 5272699"/>
                    <a:gd name="connsiteY85" fmla="*/ 5001260 h 5067300"/>
                    <a:gd name="connsiteX86" fmla="*/ 2952070 w 5272699"/>
                    <a:gd name="connsiteY86" fmla="*/ 5001260 h 5067300"/>
                    <a:gd name="connsiteX87" fmla="*/ 967692 w 5272699"/>
                    <a:gd name="connsiteY87" fmla="*/ 5001260 h 5067300"/>
                    <a:gd name="connsiteX88" fmla="*/ 260636 w 5272699"/>
                    <a:gd name="connsiteY88" fmla="*/ 3950766 h 5067300"/>
                    <a:gd name="connsiteX89" fmla="*/ 2320629 w 5272699"/>
                    <a:gd name="connsiteY89" fmla="*/ 5001260 h 5067300"/>
                    <a:gd name="connsiteX90" fmla="*/ 967692 w 5272699"/>
                    <a:gd name="connsiteY90" fmla="*/ 5001260 h 5067300"/>
                    <a:gd name="connsiteX91" fmla="*/ 0 w 5272699"/>
                    <a:gd name="connsiteY91" fmla="*/ 5067300 h 5067300"/>
                    <a:gd name="connsiteX92" fmla="*/ 68400 w 5272699"/>
                    <a:gd name="connsiteY92" fmla="*/ 5067300 h 5067300"/>
                    <a:gd name="connsiteX93" fmla="*/ 68400 w 5272699"/>
                    <a:gd name="connsiteY93" fmla="*/ 3902258 h 5067300"/>
                    <a:gd name="connsiteX94" fmla="*/ 852555 w 5272699"/>
                    <a:gd name="connsiteY94" fmla="*/ 5067300 h 5067300"/>
                    <a:gd name="connsiteX95" fmla="*/ 4420144 w 5272699"/>
                    <a:gd name="connsiteY95" fmla="*/ 5067300 h 5067300"/>
                    <a:gd name="connsiteX96" fmla="*/ 5204299 w 5272699"/>
                    <a:gd name="connsiteY96" fmla="*/ 3902258 h 5067300"/>
                    <a:gd name="connsiteX97" fmla="*/ 5204299 w 5272699"/>
                    <a:gd name="connsiteY97" fmla="*/ 5067300 h 5067300"/>
                    <a:gd name="connsiteX98" fmla="*/ 5272699 w 5272699"/>
                    <a:gd name="connsiteY98" fmla="*/ 5067300 h 5067300"/>
                    <a:gd name="connsiteX99" fmla="*/ 5272699 w 5272699"/>
                    <a:gd name="connsiteY99" fmla="*/ 3800634 h 5067300"/>
                    <a:gd name="connsiteX100" fmla="*/ 5272699 w 5272699"/>
                    <a:gd name="connsiteY100" fmla="*/ 2533650 h 5067300"/>
                    <a:gd name="connsiteX101" fmla="*/ 5272699 w 5272699"/>
                    <a:gd name="connsiteY101" fmla="*/ 1266984 h 5067300"/>
                    <a:gd name="connsiteX102" fmla="*/ 5272699 w 5272699"/>
                    <a:gd name="connsiteY102" fmla="*/ 0 h 5067300"/>
                    <a:gd name="connsiteX103" fmla="*/ 5204299 w 5272699"/>
                    <a:gd name="connsiteY103" fmla="*/ 0 h 5067300"/>
                    <a:gd name="connsiteX104" fmla="*/ 5204299 w 5272699"/>
                    <a:gd name="connsiteY104" fmla="*/ 1165360 h 5067300"/>
                    <a:gd name="connsiteX105" fmla="*/ 4419930 w 5272699"/>
                    <a:gd name="connsiteY105" fmla="*/ 0 h 5067300"/>
                    <a:gd name="connsiteX106" fmla="*/ 852769 w 5272699"/>
                    <a:gd name="connsiteY106" fmla="*/ 0 h 5067300"/>
                    <a:gd name="connsiteX107" fmla="*/ 68400 w 5272699"/>
                    <a:gd name="connsiteY107" fmla="*/ 1165360 h 5067300"/>
                    <a:gd name="connsiteX108" fmla="*/ 68400 w 5272699"/>
                    <a:gd name="connsiteY108" fmla="*/ 0 h 5067300"/>
                    <a:gd name="connsiteX109" fmla="*/ 0 w 5272699"/>
                    <a:gd name="connsiteY109" fmla="*/ 0 h 5067300"/>
                    <a:gd name="connsiteX110" fmla="*/ 0 w 5272699"/>
                    <a:gd name="connsiteY110" fmla="*/ 3800634 h 5067300"/>
                    <a:gd name="connsiteX111" fmla="*/ 0 w 5272699"/>
                    <a:gd name="connsiteY111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2533650 h 5067300"/>
                    <a:gd name="connsiteX53" fmla="*/ 5204299 w 5272699"/>
                    <a:gd name="connsiteY53" fmla="*/ 3699010 h 5067300"/>
                    <a:gd name="connsiteX54" fmla="*/ 68400 w 5272699"/>
                    <a:gd name="connsiteY54" fmla="*/ 3699010 h 5067300"/>
                    <a:gd name="connsiteX55" fmla="*/ 68400 w 5272699"/>
                    <a:gd name="connsiteY55" fmla="*/ 1368608 h 5067300"/>
                    <a:gd name="connsiteX56" fmla="*/ 852555 w 5272699"/>
                    <a:gd name="connsiteY56" fmla="*/ 2533650 h 5067300"/>
                    <a:gd name="connsiteX57" fmla="*/ 852769 w 5272699"/>
                    <a:gd name="connsiteY57" fmla="*/ 2533650 h 5067300"/>
                    <a:gd name="connsiteX58" fmla="*/ 68400 w 5272699"/>
                    <a:gd name="connsiteY58" fmla="*/ 3699010 h 5067300"/>
                    <a:gd name="connsiteX59" fmla="*/ 3573709 w 5272699"/>
                    <a:gd name="connsiteY59" fmla="*/ 3736340 h 5067300"/>
                    <a:gd name="connsiteX60" fmla="*/ 2870984 w 5272699"/>
                    <a:gd name="connsiteY60" fmla="*/ 2692281 h 5067300"/>
                    <a:gd name="connsiteX61" fmla="*/ 4918359 w 5272699"/>
                    <a:gd name="connsiteY61" fmla="*/ 3736340 h 5067300"/>
                    <a:gd name="connsiteX62" fmla="*/ 3573709 w 5272699"/>
                    <a:gd name="connsiteY62" fmla="*/ 3736340 h 5067300"/>
                    <a:gd name="connsiteX63" fmla="*/ 354340 w 5272699"/>
                    <a:gd name="connsiteY63" fmla="*/ 3736340 h 5067300"/>
                    <a:gd name="connsiteX64" fmla="*/ 2401715 w 5272699"/>
                    <a:gd name="connsiteY64" fmla="*/ 2692281 h 5067300"/>
                    <a:gd name="connsiteX65" fmla="*/ 1698990 w 5272699"/>
                    <a:gd name="connsiteY65" fmla="*/ 3736340 h 5067300"/>
                    <a:gd name="connsiteX66" fmla="*/ 354340 w 5272699"/>
                    <a:gd name="connsiteY66" fmla="*/ 3736340 h 5067300"/>
                    <a:gd name="connsiteX67" fmla="*/ 2870984 w 5272699"/>
                    <a:gd name="connsiteY67" fmla="*/ 4908987 h 5067300"/>
                    <a:gd name="connsiteX68" fmla="*/ 3573709 w 5272699"/>
                    <a:gd name="connsiteY68" fmla="*/ 3864928 h 5067300"/>
                    <a:gd name="connsiteX69" fmla="*/ 4918359 w 5272699"/>
                    <a:gd name="connsiteY69" fmla="*/ 3864928 h 5067300"/>
                    <a:gd name="connsiteX70" fmla="*/ 2870984 w 5272699"/>
                    <a:gd name="connsiteY70" fmla="*/ 4908987 h 5067300"/>
                    <a:gd name="connsiteX71" fmla="*/ 2401715 w 5272699"/>
                    <a:gd name="connsiteY71" fmla="*/ 4908987 h 5067300"/>
                    <a:gd name="connsiteX72" fmla="*/ 354340 w 5272699"/>
                    <a:gd name="connsiteY72" fmla="*/ 3864928 h 5067300"/>
                    <a:gd name="connsiteX73" fmla="*/ 1698990 w 5272699"/>
                    <a:gd name="connsiteY73" fmla="*/ 3864928 h 5067300"/>
                    <a:gd name="connsiteX74" fmla="*/ 2401715 w 5272699"/>
                    <a:gd name="connsiteY74" fmla="*/ 4908987 h 5067300"/>
                    <a:gd name="connsiteX75" fmla="*/ 2705468 w 5272699"/>
                    <a:gd name="connsiteY75" fmla="*/ 4917797 h 5067300"/>
                    <a:gd name="connsiteX76" fmla="*/ 2705468 w 5272699"/>
                    <a:gd name="connsiteY76" fmla="*/ 2683471 h 5067300"/>
                    <a:gd name="connsiteX77" fmla="*/ 3457397 w 5272699"/>
                    <a:gd name="connsiteY77" fmla="*/ 3800634 h 5067300"/>
                    <a:gd name="connsiteX78" fmla="*/ 2705468 w 5272699"/>
                    <a:gd name="connsiteY78" fmla="*/ 4917797 h 5067300"/>
                    <a:gd name="connsiteX79" fmla="*/ 2567231 w 5272699"/>
                    <a:gd name="connsiteY79" fmla="*/ 4917797 h 5067300"/>
                    <a:gd name="connsiteX80" fmla="*/ 1815302 w 5272699"/>
                    <a:gd name="connsiteY80" fmla="*/ 3800634 h 5067300"/>
                    <a:gd name="connsiteX81" fmla="*/ 2567231 w 5272699"/>
                    <a:gd name="connsiteY81" fmla="*/ 2683471 h 5067300"/>
                    <a:gd name="connsiteX82" fmla="*/ 2567231 w 5272699"/>
                    <a:gd name="connsiteY82" fmla="*/ 4917797 h 5067300"/>
                    <a:gd name="connsiteX83" fmla="*/ 2952070 w 5272699"/>
                    <a:gd name="connsiteY83" fmla="*/ 5001260 h 5067300"/>
                    <a:gd name="connsiteX84" fmla="*/ 5012063 w 5272699"/>
                    <a:gd name="connsiteY84" fmla="*/ 3950766 h 5067300"/>
                    <a:gd name="connsiteX85" fmla="*/ 4305007 w 5272699"/>
                    <a:gd name="connsiteY85" fmla="*/ 5001260 h 5067300"/>
                    <a:gd name="connsiteX86" fmla="*/ 2952070 w 5272699"/>
                    <a:gd name="connsiteY86" fmla="*/ 5001260 h 5067300"/>
                    <a:gd name="connsiteX87" fmla="*/ 967692 w 5272699"/>
                    <a:gd name="connsiteY87" fmla="*/ 5001260 h 5067300"/>
                    <a:gd name="connsiteX88" fmla="*/ 260636 w 5272699"/>
                    <a:gd name="connsiteY88" fmla="*/ 3950766 h 5067300"/>
                    <a:gd name="connsiteX89" fmla="*/ 2320629 w 5272699"/>
                    <a:gd name="connsiteY89" fmla="*/ 5001260 h 5067300"/>
                    <a:gd name="connsiteX90" fmla="*/ 967692 w 5272699"/>
                    <a:gd name="connsiteY90" fmla="*/ 5001260 h 5067300"/>
                    <a:gd name="connsiteX91" fmla="*/ 0 w 5272699"/>
                    <a:gd name="connsiteY91" fmla="*/ 5067300 h 5067300"/>
                    <a:gd name="connsiteX92" fmla="*/ 68400 w 5272699"/>
                    <a:gd name="connsiteY92" fmla="*/ 5067300 h 5067300"/>
                    <a:gd name="connsiteX93" fmla="*/ 68400 w 5272699"/>
                    <a:gd name="connsiteY93" fmla="*/ 3902258 h 5067300"/>
                    <a:gd name="connsiteX94" fmla="*/ 852555 w 5272699"/>
                    <a:gd name="connsiteY94" fmla="*/ 5067300 h 5067300"/>
                    <a:gd name="connsiteX95" fmla="*/ 4420144 w 5272699"/>
                    <a:gd name="connsiteY95" fmla="*/ 5067300 h 5067300"/>
                    <a:gd name="connsiteX96" fmla="*/ 5204299 w 5272699"/>
                    <a:gd name="connsiteY96" fmla="*/ 3902258 h 5067300"/>
                    <a:gd name="connsiteX97" fmla="*/ 5204299 w 5272699"/>
                    <a:gd name="connsiteY97" fmla="*/ 5067300 h 5067300"/>
                    <a:gd name="connsiteX98" fmla="*/ 5272699 w 5272699"/>
                    <a:gd name="connsiteY98" fmla="*/ 5067300 h 5067300"/>
                    <a:gd name="connsiteX99" fmla="*/ 5272699 w 5272699"/>
                    <a:gd name="connsiteY99" fmla="*/ 3800634 h 5067300"/>
                    <a:gd name="connsiteX100" fmla="*/ 5272699 w 5272699"/>
                    <a:gd name="connsiteY100" fmla="*/ 2533650 h 5067300"/>
                    <a:gd name="connsiteX101" fmla="*/ 5272699 w 5272699"/>
                    <a:gd name="connsiteY101" fmla="*/ 0 h 5067300"/>
                    <a:gd name="connsiteX102" fmla="*/ 5204299 w 5272699"/>
                    <a:gd name="connsiteY102" fmla="*/ 0 h 5067300"/>
                    <a:gd name="connsiteX103" fmla="*/ 5204299 w 5272699"/>
                    <a:gd name="connsiteY103" fmla="*/ 1165360 h 5067300"/>
                    <a:gd name="connsiteX104" fmla="*/ 4419930 w 5272699"/>
                    <a:gd name="connsiteY104" fmla="*/ 0 h 5067300"/>
                    <a:gd name="connsiteX105" fmla="*/ 852769 w 5272699"/>
                    <a:gd name="connsiteY105" fmla="*/ 0 h 5067300"/>
                    <a:gd name="connsiteX106" fmla="*/ 68400 w 5272699"/>
                    <a:gd name="connsiteY106" fmla="*/ 1165360 h 5067300"/>
                    <a:gd name="connsiteX107" fmla="*/ 68400 w 5272699"/>
                    <a:gd name="connsiteY107" fmla="*/ 0 h 5067300"/>
                    <a:gd name="connsiteX108" fmla="*/ 0 w 5272699"/>
                    <a:gd name="connsiteY108" fmla="*/ 0 h 5067300"/>
                    <a:gd name="connsiteX109" fmla="*/ 0 w 5272699"/>
                    <a:gd name="connsiteY109" fmla="*/ 3800634 h 5067300"/>
                    <a:gd name="connsiteX110" fmla="*/ 0 w 5272699"/>
                    <a:gd name="connsiteY110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2533650 h 5067300"/>
                    <a:gd name="connsiteX53" fmla="*/ 5204299 w 5272699"/>
                    <a:gd name="connsiteY53" fmla="*/ 3699010 h 5067300"/>
                    <a:gd name="connsiteX54" fmla="*/ 68400 w 5272699"/>
                    <a:gd name="connsiteY54" fmla="*/ 3699010 h 5067300"/>
                    <a:gd name="connsiteX55" fmla="*/ 68400 w 5272699"/>
                    <a:gd name="connsiteY55" fmla="*/ 1368608 h 5067300"/>
                    <a:gd name="connsiteX56" fmla="*/ 852555 w 5272699"/>
                    <a:gd name="connsiteY56" fmla="*/ 2533650 h 5067300"/>
                    <a:gd name="connsiteX57" fmla="*/ 852769 w 5272699"/>
                    <a:gd name="connsiteY57" fmla="*/ 2533650 h 5067300"/>
                    <a:gd name="connsiteX58" fmla="*/ 68400 w 5272699"/>
                    <a:gd name="connsiteY58" fmla="*/ 3699010 h 5067300"/>
                    <a:gd name="connsiteX59" fmla="*/ 3573709 w 5272699"/>
                    <a:gd name="connsiteY59" fmla="*/ 3736340 h 5067300"/>
                    <a:gd name="connsiteX60" fmla="*/ 2870984 w 5272699"/>
                    <a:gd name="connsiteY60" fmla="*/ 2692281 h 5067300"/>
                    <a:gd name="connsiteX61" fmla="*/ 4918359 w 5272699"/>
                    <a:gd name="connsiteY61" fmla="*/ 3736340 h 5067300"/>
                    <a:gd name="connsiteX62" fmla="*/ 3573709 w 5272699"/>
                    <a:gd name="connsiteY62" fmla="*/ 3736340 h 5067300"/>
                    <a:gd name="connsiteX63" fmla="*/ 354340 w 5272699"/>
                    <a:gd name="connsiteY63" fmla="*/ 3736340 h 5067300"/>
                    <a:gd name="connsiteX64" fmla="*/ 2401715 w 5272699"/>
                    <a:gd name="connsiteY64" fmla="*/ 2692281 h 5067300"/>
                    <a:gd name="connsiteX65" fmla="*/ 1698990 w 5272699"/>
                    <a:gd name="connsiteY65" fmla="*/ 3736340 h 5067300"/>
                    <a:gd name="connsiteX66" fmla="*/ 354340 w 5272699"/>
                    <a:gd name="connsiteY66" fmla="*/ 3736340 h 5067300"/>
                    <a:gd name="connsiteX67" fmla="*/ 2870984 w 5272699"/>
                    <a:gd name="connsiteY67" fmla="*/ 4908987 h 5067300"/>
                    <a:gd name="connsiteX68" fmla="*/ 3573709 w 5272699"/>
                    <a:gd name="connsiteY68" fmla="*/ 3864928 h 5067300"/>
                    <a:gd name="connsiteX69" fmla="*/ 4918359 w 5272699"/>
                    <a:gd name="connsiteY69" fmla="*/ 3864928 h 5067300"/>
                    <a:gd name="connsiteX70" fmla="*/ 2870984 w 5272699"/>
                    <a:gd name="connsiteY70" fmla="*/ 4908987 h 5067300"/>
                    <a:gd name="connsiteX71" fmla="*/ 2401715 w 5272699"/>
                    <a:gd name="connsiteY71" fmla="*/ 4908987 h 5067300"/>
                    <a:gd name="connsiteX72" fmla="*/ 354340 w 5272699"/>
                    <a:gd name="connsiteY72" fmla="*/ 3864928 h 5067300"/>
                    <a:gd name="connsiteX73" fmla="*/ 1698990 w 5272699"/>
                    <a:gd name="connsiteY73" fmla="*/ 3864928 h 5067300"/>
                    <a:gd name="connsiteX74" fmla="*/ 2401715 w 5272699"/>
                    <a:gd name="connsiteY74" fmla="*/ 4908987 h 5067300"/>
                    <a:gd name="connsiteX75" fmla="*/ 2705468 w 5272699"/>
                    <a:gd name="connsiteY75" fmla="*/ 4917797 h 5067300"/>
                    <a:gd name="connsiteX76" fmla="*/ 2705468 w 5272699"/>
                    <a:gd name="connsiteY76" fmla="*/ 2683471 h 5067300"/>
                    <a:gd name="connsiteX77" fmla="*/ 3457397 w 5272699"/>
                    <a:gd name="connsiteY77" fmla="*/ 3800634 h 5067300"/>
                    <a:gd name="connsiteX78" fmla="*/ 2705468 w 5272699"/>
                    <a:gd name="connsiteY78" fmla="*/ 4917797 h 5067300"/>
                    <a:gd name="connsiteX79" fmla="*/ 2567231 w 5272699"/>
                    <a:gd name="connsiteY79" fmla="*/ 4917797 h 5067300"/>
                    <a:gd name="connsiteX80" fmla="*/ 1815302 w 5272699"/>
                    <a:gd name="connsiteY80" fmla="*/ 3800634 h 5067300"/>
                    <a:gd name="connsiteX81" fmla="*/ 2567231 w 5272699"/>
                    <a:gd name="connsiteY81" fmla="*/ 2683471 h 5067300"/>
                    <a:gd name="connsiteX82" fmla="*/ 2567231 w 5272699"/>
                    <a:gd name="connsiteY82" fmla="*/ 4917797 h 5067300"/>
                    <a:gd name="connsiteX83" fmla="*/ 2952070 w 5272699"/>
                    <a:gd name="connsiteY83" fmla="*/ 5001260 h 5067300"/>
                    <a:gd name="connsiteX84" fmla="*/ 5012063 w 5272699"/>
                    <a:gd name="connsiteY84" fmla="*/ 3950766 h 5067300"/>
                    <a:gd name="connsiteX85" fmla="*/ 4305007 w 5272699"/>
                    <a:gd name="connsiteY85" fmla="*/ 5001260 h 5067300"/>
                    <a:gd name="connsiteX86" fmla="*/ 2952070 w 5272699"/>
                    <a:gd name="connsiteY86" fmla="*/ 5001260 h 5067300"/>
                    <a:gd name="connsiteX87" fmla="*/ 967692 w 5272699"/>
                    <a:gd name="connsiteY87" fmla="*/ 5001260 h 5067300"/>
                    <a:gd name="connsiteX88" fmla="*/ 260636 w 5272699"/>
                    <a:gd name="connsiteY88" fmla="*/ 3950766 h 5067300"/>
                    <a:gd name="connsiteX89" fmla="*/ 2320629 w 5272699"/>
                    <a:gd name="connsiteY89" fmla="*/ 5001260 h 5067300"/>
                    <a:gd name="connsiteX90" fmla="*/ 967692 w 5272699"/>
                    <a:gd name="connsiteY90" fmla="*/ 5001260 h 5067300"/>
                    <a:gd name="connsiteX91" fmla="*/ 0 w 5272699"/>
                    <a:gd name="connsiteY91" fmla="*/ 5067300 h 5067300"/>
                    <a:gd name="connsiteX92" fmla="*/ 68400 w 5272699"/>
                    <a:gd name="connsiteY92" fmla="*/ 5067300 h 5067300"/>
                    <a:gd name="connsiteX93" fmla="*/ 68400 w 5272699"/>
                    <a:gd name="connsiteY93" fmla="*/ 3902258 h 5067300"/>
                    <a:gd name="connsiteX94" fmla="*/ 852555 w 5272699"/>
                    <a:gd name="connsiteY94" fmla="*/ 5067300 h 5067300"/>
                    <a:gd name="connsiteX95" fmla="*/ 4420144 w 5272699"/>
                    <a:gd name="connsiteY95" fmla="*/ 5067300 h 5067300"/>
                    <a:gd name="connsiteX96" fmla="*/ 5204299 w 5272699"/>
                    <a:gd name="connsiteY96" fmla="*/ 3902258 h 5067300"/>
                    <a:gd name="connsiteX97" fmla="*/ 5204299 w 5272699"/>
                    <a:gd name="connsiteY97" fmla="*/ 5067300 h 5067300"/>
                    <a:gd name="connsiteX98" fmla="*/ 5272699 w 5272699"/>
                    <a:gd name="connsiteY98" fmla="*/ 5067300 h 5067300"/>
                    <a:gd name="connsiteX99" fmla="*/ 5272699 w 5272699"/>
                    <a:gd name="connsiteY99" fmla="*/ 3800634 h 5067300"/>
                    <a:gd name="connsiteX100" fmla="*/ 5272699 w 5272699"/>
                    <a:gd name="connsiteY100" fmla="*/ 0 h 5067300"/>
                    <a:gd name="connsiteX101" fmla="*/ 5204299 w 5272699"/>
                    <a:gd name="connsiteY101" fmla="*/ 0 h 5067300"/>
                    <a:gd name="connsiteX102" fmla="*/ 5204299 w 5272699"/>
                    <a:gd name="connsiteY102" fmla="*/ 1165360 h 5067300"/>
                    <a:gd name="connsiteX103" fmla="*/ 4419930 w 5272699"/>
                    <a:gd name="connsiteY103" fmla="*/ 0 h 5067300"/>
                    <a:gd name="connsiteX104" fmla="*/ 852769 w 5272699"/>
                    <a:gd name="connsiteY104" fmla="*/ 0 h 5067300"/>
                    <a:gd name="connsiteX105" fmla="*/ 68400 w 5272699"/>
                    <a:gd name="connsiteY105" fmla="*/ 1165360 h 5067300"/>
                    <a:gd name="connsiteX106" fmla="*/ 68400 w 5272699"/>
                    <a:gd name="connsiteY106" fmla="*/ 0 h 5067300"/>
                    <a:gd name="connsiteX107" fmla="*/ 0 w 5272699"/>
                    <a:gd name="connsiteY107" fmla="*/ 0 h 5067300"/>
                    <a:gd name="connsiteX108" fmla="*/ 0 w 5272699"/>
                    <a:gd name="connsiteY108" fmla="*/ 3800634 h 5067300"/>
                    <a:gd name="connsiteX109" fmla="*/ 0 w 5272699"/>
                    <a:gd name="connsiteY109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3699010 h 5067300"/>
                    <a:gd name="connsiteX53" fmla="*/ 68400 w 5272699"/>
                    <a:gd name="connsiteY53" fmla="*/ 3699010 h 5067300"/>
                    <a:gd name="connsiteX54" fmla="*/ 68400 w 5272699"/>
                    <a:gd name="connsiteY54" fmla="*/ 1368608 h 5067300"/>
                    <a:gd name="connsiteX55" fmla="*/ 852555 w 5272699"/>
                    <a:gd name="connsiteY55" fmla="*/ 2533650 h 5067300"/>
                    <a:gd name="connsiteX56" fmla="*/ 852769 w 5272699"/>
                    <a:gd name="connsiteY56" fmla="*/ 2533650 h 5067300"/>
                    <a:gd name="connsiteX57" fmla="*/ 68400 w 5272699"/>
                    <a:gd name="connsiteY57" fmla="*/ 3699010 h 5067300"/>
                    <a:gd name="connsiteX58" fmla="*/ 3573709 w 5272699"/>
                    <a:gd name="connsiteY58" fmla="*/ 3736340 h 5067300"/>
                    <a:gd name="connsiteX59" fmla="*/ 2870984 w 5272699"/>
                    <a:gd name="connsiteY59" fmla="*/ 2692281 h 5067300"/>
                    <a:gd name="connsiteX60" fmla="*/ 4918359 w 5272699"/>
                    <a:gd name="connsiteY60" fmla="*/ 3736340 h 5067300"/>
                    <a:gd name="connsiteX61" fmla="*/ 3573709 w 5272699"/>
                    <a:gd name="connsiteY61" fmla="*/ 3736340 h 5067300"/>
                    <a:gd name="connsiteX62" fmla="*/ 354340 w 5272699"/>
                    <a:gd name="connsiteY62" fmla="*/ 3736340 h 5067300"/>
                    <a:gd name="connsiteX63" fmla="*/ 2401715 w 5272699"/>
                    <a:gd name="connsiteY63" fmla="*/ 2692281 h 5067300"/>
                    <a:gd name="connsiteX64" fmla="*/ 1698990 w 5272699"/>
                    <a:gd name="connsiteY64" fmla="*/ 3736340 h 5067300"/>
                    <a:gd name="connsiteX65" fmla="*/ 354340 w 5272699"/>
                    <a:gd name="connsiteY65" fmla="*/ 3736340 h 5067300"/>
                    <a:gd name="connsiteX66" fmla="*/ 2870984 w 5272699"/>
                    <a:gd name="connsiteY66" fmla="*/ 4908987 h 5067300"/>
                    <a:gd name="connsiteX67" fmla="*/ 3573709 w 5272699"/>
                    <a:gd name="connsiteY67" fmla="*/ 3864928 h 5067300"/>
                    <a:gd name="connsiteX68" fmla="*/ 4918359 w 5272699"/>
                    <a:gd name="connsiteY68" fmla="*/ 3864928 h 5067300"/>
                    <a:gd name="connsiteX69" fmla="*/ 2870984 w 5272699"/>
                    <a:gd name="connsiteY69" fmla="*/ 4908987 h 5067300"/>
                    <a:gd name="connsiteX70" fmla="*/ 2401715 w 5272699"/>
                    <a:gd name="connsiteY70" fmla="*/ 4908987 h 5067300"/>
                    <a:gd name="connsiteX71" fmla="*/ 354340 w 5272699"/>
                    <a:gd name="connsiteY71" fmla="*/ 3864928 h 5067300"/>
                    <a:gd name="connsiteX72" fmla="*/ 1698990 w 5272699"/>
                    <a:gd name="connsiteY72" fmla="*/ 3864928 h 5067300"/>
                    <a:gd name="connsiteX73" fmla="*/ 2401715 w 5272699"/>
                    <a:gd name="connsiteY73" fmla="*/ 4908987 h 5067300"/>
                    <a:gd name="connsiteX74" fmla="*/ 2705468 w 5272699"/>
                    <a:gd name="connsiteY74" fmla="*/ 4917797 h 5067300"/>
                    <a:gd name="connsiteX75" fmla="*/ 2705468 w 5272699"/>
                    <a:gd name="connsiteY75" fmla="*/ 2683471 h 5067300"/>
                    <a:gd name="connsiteX76" fmla="*/ 3457397 w 5272699"/>
                    <a:gd name="connsiteY76" fmla="*/ 3800634 h 5067300"/>
                    <a:gd name="connsiteX77" fmla="*/ 2705468 w 5272699"/>
                    <a:gd name="connsiteY77" fmla="*/ 4917797 h 5067300"/>
                    <a:gd name="connsiteX78" fmla="*/ 2567231 w 5272699"/>
                    <a:gd name="connsiteY78" fmla="*/ 4917797 h 5067300"/>
                    <a:gd name="connsiteX79" fmla="*/ 1815302 w 5272699"/>
                    <a:gd name="connsiteY79" fmla="*/ 3800634 h 5067300"/>
                    <a:gd name="connsiteX80" fmla="*/ 2567231 w 5272699"/>
                    <a:gd name="connsiteY80" fmla="*/ 2683471 h 5067300"/>
                    <a:gd name="connsiteX81" fmla="*/ 2567231 w 5272699"/>
                    <a:gd name="connsiteY81" fmla="*/ 4917797 h 5067300"/>
                    <a:gd name="connsiteX82" fmla="*/ 2952070 w 5272699"/>
                    <a:gd name="connsiteY82" fmla="*/ 5001260 h 5067300"/>
                    <a:gd name="connsiteX83" fmla="*/ 5012063 w 5272699"/>
                    <a:gd name="connsiteY83" fmla="*/ 3950766 h 5067300"/>
                    <a:gd name="connsiteX84" fmla="*/ 4305007 w 5272699"/>
                    <a:gd name="connsiteY84" fmla="*/ 5001260 h 5067300"/>
                    <a:gd name="connsiteX85" fmla="*/ 2952070 w 5272699"/>
                    <a:gd name="connsiteY85" fmla="*/ 5001260 h 5067300"/>
                    <a:gd name="connsiteX86" fmla="*/ 967692 w 5272699"/>
                    <a:gd name="connsiteY86" fmla="*/ 5001260 h 5067300"/>
                    <a:gd name="connsiteX87" fmla="*/ 260636 w 5272699"/>
                    <a:gd name="connsiteY87" fmla="*/ 3950766 h 5067300"/>
                    <a:gd name="connsiteX88" fmla="*/ 2320629 w 5272699"/>
                    <a:gd name="connsiteY88" fmla="*/ 5001260 h 5067300"/>
                    <a:gd name="connsiteX89" fmla="*/ 967692 w 5272699"/>
                    <a:gd name="connsiteY89" fmla="*/ 5001260 h 5067300"/>
                    <a:gd name="connsiteX90" fmla="*/ 0 w 5272699"/>
                    <a:gd name="connsiteY90" fmla="*/ 5067300 h 5067300"/>
                    <a:gd name="connsiteX91" fmla="*/ 68400 w 5272699"/>
                    <a:gd name="connsiteY91" fmla="*/ 5067300 h 5067300"/>
                    <a:gd name="connsiteX92" fmla="*/ 68400 w 5272699"/>
                    <a:gd name="connsiteY92" fmla="*/ 3902258 h 5067300"/>
                    <a:gd name="connsiteX93" fmla="*/ 852555 w 5272699"/>
                    <a:gd name="connsiteY93" fmla="*/ 5067300 h 5067300"/>
                    <a:gd name="connsiteX94" fmla="*/ 4420144 w 5272699"/>
                    <a:gd name="connsiteY94" fmla="*/ 5067300 h 5067300"/>
                    <a:gd name="connsiteX95" fmla="*/ 5204299 w 5272699"/>
                    <a:gd name="connsiteY95" fmla="*/ 3902258 h 5067300"/>
                    <a:gd name="connsiteX96" fmla="*/ 5204299 w 5272699"/>
                    <a:gd name="connsiteY96" fmla="*/ 5067300 h 5067300"/>
                    <a:gd name="connsiteX97" fmla="*/ 5272699 w 5272699"/>
                    <a:gd name="connsiteY97" fmla="*/ 5067300 h 5067300"/>
                    <a:gd name="connsiteX98" fmla="*/ 5272699 w 5272699"/>
                    <a:gd name="connsiteY98" fmla="*/ 3800634 h 5067300"/>
                    <a:gd name="connsiteX99" fmla="*/ 5272699 w 5272699"/>
                    <a:gd name="connsiteY99" fmla="*/ 0 h 5067300"/>
                    <a:gd name="connsiteX100" fmla="*/ 5204299 w 5272699"/>
                    <a:gd name="connsiteY100" fmla="*/ 0 h 5067300"/>
                    <a:gd name="connsiteX101" fmla="*/ 5204299 w 5272699"/>
                    <a:gd name="connsiteY101" fmla="*/ 1165360 h 5067300"/>
                    <a:gd name="connsiteX102" fmla="*/ 4419930 w 5272699"/>
                    <a:gd name="connsiteY102" fmla="*/ 0 h 5067300"/>
                    <a:gd name="connsiteX103" fmla="*/ 852769 w 5272699"/>
                    <a:gd name="connsiteY103" fmla="*/ 0 h 5067300"/>
                    <a:gd name="connsiteX104" fmla="*/ 68400 w 5272699"/>
                    <a:gd name="connsiteY104" fmla="*/ 1165360 h 5067300"/>
                    <a:gd name="connsiteX105" fmla="*/ 68400 w 5272699"/>
                    <a:gd name="connsiteY105" fmla="*/ 0 h 5067300"/>
                    <a:gd name="connsiteX106" fmla="*/ 0 w 5272699"/>
                    <a:gd name="connsiteY106" fmla="*/ 0 h 5067300"/>
                    <a:gd name="connsiteX107" fmla="*/ 0 w 5272699"/>
                    <a:gd name="connsiteY107" fmla="*/ 3800634 h 5067300"/>
                    <a:gd name="connsiteX108" fmla="*/ 0 w 5272699"/>
                    <a:gd name="connsiteY108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3699010 h 5067300"/>
                    <a:gd name="connsiteX53" fmla="*/ 68400 w 5272699"/>
                    <a:gd name="connsiteY53" fmla="*/ 3699010 h 5067300"/>
                    <a:gd name="connsiteX54" fmla="*/ 68400 w 5272699"/>
                    <a:gd name="connsiteY54" fmla="*/ 1368608 h 5067300"/>
                    <a:gd name="connsiteX55" fmla="*/ 852555 w 5272699"/>
                    <a:gd name="connsiteY55" fmla="*/ 2533650 h 5067300"/>
                    <a:gd name="connsiteX56" fmla="*/ 852769 w 5272699"/>
                    <a:gd name="connsiteY56" fmla="*/ 2533650 h 5067300"/>
                    <a:gd name="connsiteX57" fmla="*/ 68400 w 5272699"/>
                    <a:gd name="connsiteY57" fmla="*/ 3699010 h 5067300"/>
                    <a:gd name="connsiteX58" fmla="*/ 3573709 w 5272699"/>
                    <a:gd name="connsiteY58" fmla="*/ 3736340 h 5067300"/>
                    <a:gd name="connsiteX59" fmla="*/ 2870984 w 5272699"/>
                    <a:gd name="connsiteY59" fmla="*/ 2692281 h 5067300"/>
                    <a:gd name="connsiteX60" fmla="*/ 4918359 w 5272699"/>
                    <a:gd name="connsiteY60" fmla="*/ 3736340 h 5067300"/>
                    <a:gd name="connsiteX61" fmla="*/ 3573709 w 5272699"/>
                    <a:gd name="connsiteY61" fmla="*/ 3736340 h 5067300"/>
                    <a:gd name="connsiteX62" fmla="*/ 354340 w 5272699"/>
                    <a:gd name="connsiteY62" fmla="*/ 3736340 h 5067300"/>
                    <a:gd name="connsiteX63" fmla="*/ 2401715 w 5272699"/>
                    <a:gd name="connsiteY63" fmla="*/ 2692281 h 5067300"/>
                    <a:gd name="connsiteX64" fmla="*/ 1698990 w 5272699"/>
                    <a:gd name="connsiteY64" fmla="*/ 3736340 h 5067300"/>
                    <a:gd name="connsiteX65" fmla="*/ 354340 w 5272699"/>
                    <a:gd name="connsiteY65" fmla="*/ 3736340 h 5067300"/>
                    <a:gd name="connsiteX66" fmla="*/ 2870984 w 5272699"/>
                    <a:gd name="connsiteY66" fmla="*/ 4908987 h 5067300"/>
                    <a:gd name="connsiteX67" fmla="*/ 3573709 w 5272699"/>
                    <a:gd name="connsiteY67" fmla="*/ 3864928 h 5067300"/>
                    <a:gd name="connsiteX68" fmla="*/ 4918359 w 5272699"/>
                    <a:gd name="connsiteY68" fmla="*/ 3864928 h 5067300"/>
                    <a:gd name="connsiteX69" fmla="*/ 2870984 w 5272699"/>
                    <a:gd name="connsiteY69" fmla="*/ 4908987 h 5067300"/>
                    <a:gd name="connsiteX70" fmla="*/ 2401715 w 5272699"/>
                    <a:gd name="connsiteY70" fmla="*/ 4908987 h 5067300"/>
                    <a:gd name="connsiteX71" fmla="*/ 354340 w 5272699"/>
                    <a:gd name="connsiteY71" fmla="*/ 3864928 h 5067300"/>
                    <a:gd name="connsiteX72" fmla="*/ 1698990 w 5272699"/>
                    <a:gd name="connsiteY72" fmla="*/ 3864928 h 5067300"/>
                    <a:gd name="connsiteX73" fmla="*/ 2401715 w 5272699"/>
                    <a:gd name="connsiteY73" fmla="*/ 4908987 h 5067300"/>
                    <a:gd name="connsiteX74" fmla="*/ 2705468 w 5272699"/>
                    <a:gd name="connsiteY74" fmla="*/ 4917797 h 5067300"/>
                    <a:gd name="connsiteX75" fmla="*/ 2705468 w 5272699"/>
                    <a:gd name="connsiteY75" fmla="*/ 2683471 h 5067300"/>
                    <a:gd name="connsiteX76" fmla="*/ 3457397 w 5272699"/>
                    <a:gd name="connsiteY76" fmla="*/ 3800634 h 5067300"/>
                    <a:gd name="connsiteX77" fmla="*/ 2705468 w 5272699"/>
                    <a:gd name="connsiteY77" fmla="*/ 4917797 h 5067300"/>
                    <a:gd name="connsiteX78" fmla="*/ 2567231 w 5272699"/>
                    <a:gd name="connsiteY78" fmla="*/ 4917797 h 5067300"/>
                    <a:gd name="connsiteX79" fmla="*/ 1815302 w 5272699"/>
                    <a:gd name="connsiteY79" fmla="*/ 3800634 h 5067300"/>
                    <a:gd name="connsiteX80" fmla="*/ 2567231 w 5272699"/>
                    <a:gd name="connsiteY80" fmla="*/ 2683471 h 5067300"/>
                    <a:gd name="connsiteX81" fmla="*/ 2567231 w 5272699"/>
                    <a:gd name="connsiteY81" fmla="*/ 4917797 h 5067300"/>
                    <a:gd name="connsiteX82" fmla="*/ 2952070 w 5272699"/>
                    <a:gd name="connsiteY82" fmla="*/ 5001260 h 5067300"/>
                    <a:gd name="connsiteX83" fmla="*/ 5012063 w 5272699"/>
                    <a:gd name="connsiteY83" fmla="*/ 3950766 h 5067300"/>
                    <a:gd name="connsiteX84" fmla="*/ 4305007 w 5272699"/>
                    <a:gd name="connsiteY84" fmla="*/ 5001260 h 5067300"/>
                    <a:gd name="connsiteX85" fmla="*/ 2952070 w 5272699"/>
                    <a:gd name="connsiteY85" fmla="*/ 5001260 h 5067300"/>
                    <a:gd name="connsiteX86" fmla="*/ 967692 w 5272699"/>
                    <a:gd name="connsiteY86" fmla="*/ 5001260 h 5067300"/>
                    <a:gd name="connsiteX87" fmla="*/ 260636 w 5272699"/>
                    <a:gd name="connsiteY87" fmla="*/ 3950766 h 5067300"/>
                    <a:gd name="connsiteX88" fmla="*/ 2320629 w 5272699"/>
                    <a:gd name="connsiteY88" fmla="*/ 5001260 h 5067300"/>
                    <a:gd name="connsiteX89" fmla="*/ 967692 w 5272699"/>
                    <a:gd name="connsiteY89" fmla="*/ 5001260 h 5067300"/>
                    <a:gd name="connsiteX90" fmla="*/ 0 w 5272699"/>
                    <a:gd name="connsiteY90" fmla="*/ 5067300 h 5067300"/>
                    <a:gd name="connsiteX91" fmla="*/ 68400 w 5272699"/>
                    <a:gd name="connsiteY91" fmla="*/ 5067300 h 5067300"/>
                    <a:gd name="connsiteX92" fmla="*/ 68400 w 5272699"/>
                    <a:gd name="connsiteY92" fmla="*/ 3902258 h 5067300"/>
                    <a:gd name="connsiteX93" fmla="*/ 852555 w 5272699"/>
                    <a:gd name="connsiteY93" fmla="*/ 5067300 h 5067300"/>
                    <a:gd name="connsiteX94" fmla="*/ 4420144 w 5272699"/>
                    <a:gd name="connsiteY94" fmla="*/ 5067300 h 5067300"/>
                    <a:gd name="connsiteX95" fmla="*/ 5204299 w 5272699"/>
                    <a:gd name="connsiteY95" fmla="*/ 3902258 h 5067300"/>
                    <a:gd name="connsiteX96" fmla="*/ 5204299 w 5272699"/>
                    <a:gd name="connsiteY96" fmla="*/ 5067300 h 5067300"/>
                    <a:gd name="connsiteX97" fmla="*/ 5272699 w 5272699"/>
                    <a:gd name="connsiteY97" fmla="*/ 5067300 h 5067300"/>
                    <a:gd name="connsiteX98" fmla="*/ 5272699 w 5272699"/>
                    <a:gd name="connsiteY98" fmla="*/ 0 h 5067300"/>
                    <a:gd name="connsiteX99" fmla="*/ 5204299 w 5272699"/>
                    <a:gd name="connsiteY99" fmla="*/ 0 h 5067300"/>
                    <a:gd name="connsiteX100" fmla="*/ 5204299 w 5272699"/>
                    <a:gd name="connsiteY100" fmla="*/ 1165360 h 5067300"/>
                    <a:gd name="connsiteX101" fmla="*/ 4419930 w 5272699"/>
                    <a:gd name="connsiteY101" fmla="*/ 0 h 5067300"/>
                    <a:gd name="connsiteX102" fmla="*/ 852769 w 5272699"/>
                    <a:gd name="connsiteY102" fmla="*/ 0 h 5067300"/>
                    <a:gd name="connsiteX103" fmla="*/ 68400 w 5272699"/>
                    <a:gd name="connsiteY103" fmla="*/ 1165360 h 5067300"/>
                    <a:gd name="connsiteX104" fmla="*/ 68400 w 5272699"/>
                    <a:gd name="connsiteY104" fmla="*/ 0 h 5067300"/>
                    <a:gd name="connsiteX105" fmla="*/ 0 w 5272699"/>
                    <a:gd name="connsiteY105" fmla="*/ 0 h 5067300"/>
                    <a:gd name="connsiteX106" fmla="*/ 0 w 5272699"/>
                    <a:gd name="connsiteY106" fmla="*/ 3800634 h 5067300"/>
                    <a:gd name="connsiteX107" fmla="*/ 0 w 5272699"/>
                    <a:gd name="connsiteY107" fmla="*/ 5067300 h 5067300"/>
                    <a:gd name="connsiteX0" fmla="*/ 5012063 w 5272699"/>
                    <a:gd name="connsiteY0" fmla="*/ 1116852 h 5067300"/>
                    <a:gd name="connsiteX1" fmla="*/ 2952070 w 5272699"/>
                    <a:gd name="connsiteY1" fmla="*/ 66358 h 5067300"/>
                    <a:gd name="connsiteX2" fmla="*/ 4305007 w 5272699"/>
                    <a:gd name="connsiteY2" fmla="*/ 66358 h 5067300"/>
                    <a:gd name="connsiteX3" fmla="*/ 5012063 w 5272699"/>
                    <a:gd name="connsiteY3" fmla="*/ 1116852 h 5067300"/>
                    <a:gd name="connsiteX4" fmla="*/ 260636 w 5272699"/>
                    <a:gd name="connsiteY4" fmla="*/ 1116852 h 5067300"/>
                    <a:gd name="connsiteX5" fmla="*/ 967692 w 5272699"/>
                    <a:gd name="connsiteY5" fmla="*/ 66358 h 5067300"/>
                    <a:gd name="connsiteX6" fmla="*/ 2320629 w 5272699"/>
                    <a:gd name="connsiteY6" fmla="*/ 66358 h 5067300"/>
                    <a:gd name="connsiteX7" fmla="*/ 260636 w 5272699"/>
                    <a:gd name="connsiteY7" fmla="*/ 1116852 h 5067300"/>
                    <a:gd name="connsiteX8" fmla="*/ 3573709 w 5272699"/>
                    <a:gd name="connsiteY8" fmla="*/ 1202690 h 5067300"/>
                    <a:gd name="connsiteX9" fmla="*/ 2870984 w 5272699"/>
                    <a:gd name="connsiteY9" fmla="*/ 158631 h 5067300"/>
                    <a:gd name="connsiteX10" fmla="*/ 4918359 w 5272699"/>
                    <a:gd name="connsiteY10" fmla="*/ 1202690 h 5067300"/>
                    <a:gd name="connsiteX11" fmla="*/ 3573709 w 5272699"/>
                    <a:gd name="connsiteY11" fmla="*/ 1202690 h 5067300"/>
                    <a:gd name="connsiteX12" fmla="*/ 354340 w 5272699"/>
                    <a:gd name="connsiteY12" fmla="*/ 1202690 h 5067300"/>
                    <a:gd name="connsiteX13" fmla="*/ 2401715 w 5272699"/>
                    <a:gd name="connsiteY13" fmla="*/ 158631 h 5067300"/>
                    <a:gd name="connsiteX14" fmla="*/ 1698990 w 5272699"/>
                    <a:gd name="connsiteY14" fmla="*/ 1202690 h 5067300"/>
                    <a:gd name="connsiteX15" fmla="*/ 354340 w 5272699"/>
                    <a:gd name="connsiteY15" fmla="*/ 1202690 h 5067300"/>
                    <a:gd name="connsiteX16" fmla="*/ 2870984 w 5272699"/>
                    <a:gd name="connsiteY16" fmla="*/ 2375337 h 5067300"/>
                    <a:gd name="connsiteX17" fmla="*/ 3573709 w 5272699"/>
                    <a:gd name="connsiteY17" fmla="*/ 1331278 h 5067300"/>
                    <a:gd name="connsiteX18" fmla="*/ 4918359 w 5272699"/>
                    <a:gd name="connsiteY18" fmla="*/ 1331278 h 5067300"/>
                    <a:gd name="connsiteX19" fmla="*/ 2870984 w 5272699"/>
                    <a:gd name="connsiteY19" fmla="*/ 2375337 h 5067300"/>
                    <a:gd name="connsiteX20" fmla="*/ 2401715 w 5272699"/>
                    <a:gd name="connsiteY20" fmla="*/ 2375337 h 5067300"/>
                    <a:gd name="connsiteX21" fmla="*/ 354340 w 5272699"/>
                    <a:gd name="connsiteY21" fmla="*/ 1331278 h 5067300"/>
                    <a:gd name="connsiteX22" fmla="*/ 1698990 w 5272699"/>
                    <a:gd name="connsiteY22" fmla="*/ 1331278 h 5067300"/>
                    <a:gd name="connsiteX23" fmla="*/ 2401715 w 5272699"/>
                    <a:gd name="connsiteY23" fmla="*/ 2375337 h 5067300"/>
                    <a:gd name="connsiteX24" fmla="*/ 2705468 w 5272699"/>
                    <a:gd name="connsiteY24" fmla="*/ 2384147 h 5067300"/>
                    <a:gd name="connsiteX25" fmla="*/ 2705468 w 5272699"/>
                    <a:gd name="connsiteY25" fmla="*/ 149821 h 5067300"/>
                    <a:gd name="connsiteX26" fmla="*/ 3457397 w 5272699"/>
                    <a:gd name="connsiteY26" fmla="*/ 1266984 h 5067300"/>
                    <a:gd name="connsiteX27" fmla="*/ 2705468 w 5272699"/>
                    <a:gd name="connsiteY27" fmla="*/ 2384147 h 5067300"/>
                    <a:gd name="connsiteX28" fmla="*/ 2567231 w 5272699"/>
                    <a:gd name="connsiteY28" fmla="*/ 2384147 h 5067300"/>
                    <a:gd name="connsiteX29" fmla="*/ 1815302 w 5272699"/>
                    <a:gd name="connsiteY29" fmla="*/ 1266984 h 5067300"/>
                    <a:gd name="connsiteX30" fmla="*/ 2567231 w 5272699"/>
                    <a:gd name="connsiteY30" fmla="*/ 149821 h 5067300"/>
                    <a:gd name="connsiteX31" fmla="*/ 2567231 w 5272699"/>
                    <a:gd name="connsiteY31" fmla="*/ 2384147 h 5067300"/>
                    <a:gd name="connsiteX32" fmla="*/ 2952070 w 5272699"/>
                    <a:gd name="connsiteY32" fmla="*/ 2467610 h 5067300"/>
                    <a:gd name="connsiteX33" fmla="*/ 5012063 w 5272699"/>
                    <a:gd name="connsiteY33" fmla="*/ 1417116 h 5067300"/>
                    <a:gd name="connsiteX34" fmla="*/ 4305007 w 5272699"/>
                    <a:gd name="connsiteY34" fmla="*/ 2467610 h 5067300"/>
                    <a:gd name="connsiteX35" fmla="*/ 2952070 w 5272699"/>
                    <a:gd name="connsiteY35" fmla="*/ 2467610 h 5067300"/>
                    <a:gd name="connsiteX36" fmla="*/ 967692 w 5272699"/>
                    <a:gd name="connsiteY36" fmla="*/ 2467610 h 5067300"/>
                    <a:gd name="connsiteX37" fmla="*/ 260636 w 5272699"/>
                    <a:gd name="connsiteY37" fmla="*/ 1417116 h 5067300"/>
                    <a:gd name="connsiteX38" fmla="*/ 2320629 w 5272699"/>
                    <a:gd name="connsiteY38" fmla="*/ 2467610 h 5067300"/>
                    <a:gd name="connsiteX39" fmla="*/ 967692 w 5272699"/>
                    <a:gd name="connsiteY39" fmla="*/ 2467610 h 5067300"/>
                    <a:gd name="connsiteX40" fmla="*/ 5012063 w 5272699"/>
                    <a:gd name="connsiteY40" fmla="*/ 3650502 h 5067300"/>
                    <a:gd name="connsiteX41" fmla="*/ 2952070 w 5272699"/>
                    <a:gd name="connsiteY41" fmla="*/ 2600008 h 5067300"/>
                    <a:gd name="connsiteX42" fmla="*/ 4305007 w 5272699"/>
                    <a:gd name="connsiteY42" fmla="*/ 2600008 h 5067300"/>
                    <a:gd name="connsiteX43" fmla="*/ 5012063 w 5272699"/>
                    <a:gd name="connsiteY43" fmla="*/ 3650502 h 5067300"/>
                    <a:gd name="connsiteX44" fmla="*/ 260636 w 5272699"/>
                    <a:gd name="connsiteY44" fmla="*/ 3650502 h 5067300"/>
                    <a:gd name="connsiteX45" fmla="*/ 967692 w 5272699"/>
                    <a:gd name="connsiteY45" fmla="*/ 2600008 h 5067300"/>
                    <a:gd name="connsiteX46" fmla="*/ 2320629 w 5272699"/>
                    <a:gd name="connsiteY46" fmla="*/ 2600008 h 5067300"/>
                    <a:gd name="connsiteX47" fmla="*/ 260636 w 5272699"/>
                    <a:gd name="connsiteY47" fmla="*/ 3650502 h 5067300"/>
                    <a:gd name="connsiteX48" fmla="*/ 5204299 w 5272699"/>
                    <a:gd name="connsiteY48" fmla="*/ 3699010 h 5067300"/>
                    <a:gd name="connsiteX49" fmla="*/ 4419930 w 5272699"/>
                    <a:gd name="connsiteY49" fmla="*/ 2533650 h 5067300"/>
                    <a:gd name="connsiteX50" fmla="*/ 4420144 w 5272699"/>
                    <a:gd name="connsiteY50" fmla="*/ 2533650 h 5067300"/>
                    <a:gd name="connsiteX51" fmla="*/ 5204299 w 5272699"/>
                    <a:gd name="connsiteY51" fmla="*/ 1368608 h 5067300"/>
                    <a:gd name="connsiteX52" fmla="*/ 5204299 w 5272699"/>
                    <a:gd name="connsiteY52" fmla="*/ 3699010 h 5067300"/>
                    <a:gd name="connsiteX53" fmla="*/ 68400 w 5272699"/>
                    <a:gd name="connsiteY53" fmla="*/ 3699010 h 5067300"/>
                    <a:gd name="connsiteX54" fmla="*/ 68400 w 5272699"/>
                    <a:gd name="connsiteY54" fmla="*/ 1368608 h 5067300"/>
                    <a:gd name="connsiteX55" fmla="*/ 852555 w 5272699"/>
                    <a:gd name="connsiteY55" fmla="*/ 2533650 h 5067300"/>
                    <a:gd name="connsiteX56" fmla="*/ 852769 w 5272699"/>
                    <a:gd name="connsiteY56" fmla="*/ 2533650 h 5067300"/>
                    <a:gd name="connsiteX57" fmla="*/ 68400 w 5272699"/>
                    <a:gd name="connsiteY57" fmla="*/ 3699010 h 5067300"/>
                    <a:gd name="connsiteX58" fmla="*/ 3573709 w 5272699"/>
                    <a:gd name="connsiteY58" fmla="*/ 3736340 h 5067300"/>
                    <a:gd name="connsiteX59" fmla="*/ 2870984 w 5272699"/>
                    <a:gd name="connsiteY59" fmla="*/ 2692281 h 5067300"/>
                    <a:gd name="connsiteX60" fmla="*/ 4918359 w 5272699"/>
                    <a:gd name="connsiteY60" fmla="*/ 3736340 h 5067300"/>
                    <a:gd name="connsiteX61" fmla="*/ 3573709 w 5272699"/>
                    <a:gd name="connsiteY61" fmla="*/ 3736340 h 5067300"/>
                    <a:gd name="connsiteX62" fmla="*/ 354340 w 5272699"/>
                    <a:gd name="connsiteY62" fmla="*/ 3736340 h 5067300"/>
                    <a:gd name="connsiteX63" fmla="*/ 2401715 w 5272699"/>
                    <a:gd name="connsiteY63" fmla="*/ 2692281 h 5067300"/>
                    <a:gd name="connsiteX64" fmla="*/ 1698990 w 5272699"/>
                    <a:gd name="connsiteY64" fmla="*/ 3736340 h 5067300"/>
                    <a:gd name="connsiteX65" fmla="*/ 354340 w 5272699"/>
                    <a:gd name="connsiteY65" fmla="*/ 3736340 h 5067300"/>
                    <a:gd name="connsiteX66" fmla="*/ 2870984 w 5272699"/>
                    <a:gd name="connsiteY66" fmla="*/ 4908987 h 5067300"/>
                    <a:gd name="connsiteX67" fmla="*/ 3573709 w 5272699"/>
                    <a:gd name="connsiteY67" fmla="*/ 3864928 h 5067300"/>
                    <a:gd name="connsiteX68" fmla="*/ 4918359 w 5272699"/>
                    <a:gd name="connsiteY68" fmla="*/ 3864928 h 5067300"/>
                    <a:gd name="connsiteX69" fmla="*/ 2870984 w 5272699"/>
                    <a:gd name="connsiteY69" fmla="*/ 4908987 h 5067300"/>
                    <a:gd name="connsiteX70" fmla="*/ 2401715 w 5272699"/>
                    <a:gd name="connsiteY70" fmla="*/ 4908987 h 5067300"/>
                    <a:gd name="connsiteX71" fmla="*/ 354340 w 5272699"/>
                    <a:gd name="connsiteY71" fmla="*/ 3864928 h 5067300"/>
                    <a:gd name="connsiteX72" fmla="*/ 1698990 w 5272699"/>
                    <a:gd name="connsiteY72" fmla="*/ 3864928 h 5067300"/>
                    <a:gd name="connsiteX73" fmla="*/ 2401715 w 5272699"/>
                    <a:gd name="connsiteY73" fmla="*/ 4908987 h 5067300"/>
                    <a:gd name="connsiteX74" fmla="*/ 2705468 w 5272699"/>
                    <a:gd name="connsiteY74" fmla="*/ 4917797 h 5067300"/>
                    <a:gd name="connsiteX75" fmla="*/ 2705468 w 5272699"/>
                    <a:gd name="connsiteY75" fmla="*/ 2683471 h 5067300"/>
                    <a:gd name="connsiteX76" fmla="*/ 3457397 w 5272699"/>
                    <a:gd name="connsiteY76" fmla="*/ 3800634 h 5067300"/>
                    <a:gd name="connsiteX77" fmla="*/ 2705468 w 5272699"/>
                    <a:gd name="connsiteY77" fmla="*/ 4917797 h 5067300"/>
                    <a:gd name="connsiteX78" fmla="*/ 2567231 w 5272699"/>
                    <a:gd name="connsiteY78" fmla="*/ 4917797 h 5067300"/>
                    <a:gd name="connsiteX79" fmla="*/ 1815302 w 5272699"/>
                    <a:gd name="connsiteY79" fmla="*/ 3800634 h 5067300"/>
                    <a:gd name="connsiteX80" fmla="*/ 2567231 w 5272699"/>
                    <a:gd name="connsiteY80" fmla="*/ 2683471 h 5067300"/>
                    <a:gd name="connsiteX81" fmla="*/ 2567231 w 5272699"/>
                    <a:gd name="connsiteY81" fmla="*/ 4917797 h 5067300"/>
                    <a:gd name="connsiteX82" fmla="*/ 2952070 w 5272699"/>
                    <a:gd name="connsiteY82" fmla="*/ 5001260 h 5067300"/>
                    <a:gd name="connsiteX83" fmla="*/ 5012063 w 5272699"/>
                    <a:gd name="connsiteY83" fmla="*/ 3950766 h 5067300"/>
                    <a:gd name="connsiteX84" fmla="*/ 4305007 w 5272699"/>
                    <a:gd name="connsiteY84" fmla="*/ 5001260 h 5067300"/>
                    <a:gd name="connsiteX85" fmla="*/ 2952070 w 5272699"/>
                    <a:gd name="connsiteY85" fmla="*/ 5001260 h 5067300"/>
                    <a:gd name="connsiteX86" fmla="*/ 967692 w 5272699"/>
                    <a:gd name="connsiteY86" fmla="*/ 5001260 h 5067300"/>
                    <a:gd name="connsiteX87" fmla="*/ 260636 w 5272699"/>
                    <a:gd name="connsiteY87" fmla="*/ 3950766 h 5067300"/>
                    <a:gd name="connsiteX88" fmla="*/ 2320629 w 5272699"/>
                    <a:gd name="connsiteY88" fmla="*/ 5001260 h 5067300"/>
                    <a:gd name="connsiteX89" fmla="*/ 967692 w 5272699"/>
                    <a:gd name="connsiteY89" fmla="*/ 5001260 h 5067300"/>
                    <a:gd name="connsiteX90" fmla="*/ 0 w 5272699"/>
                    <a:gd name="connsiteY90" fmla="*/ 5067300 h 5067300"/>
                    <a:gd name="connsiteX91" fmla="*/ 68400 w 5272699"/>
                    <a:gd name="connsiteY91" fmla="*/ 5067300 h 5067300"/>
                    <a:gd name="connsiteX92" fmla="*/ 68400 w 5272699"/>
                    <a:gd name="connsiteY92" fmla="*/ 3902258 h 5067300"/>
                    <a:gd name="connsiteX93" fmla="*/ 852555 w 5272699"/>
                    <a:gd name="connsiteY93" fmla="*/ 5067300 h 5067300"/>
                    <a:gd name="connsiteX94" fmla="*/ 4420144 w 5272699"/>
                    <a:gd name="connsiteY94" fmla="*/ 5067300 h 5067300"/>
                    <a:gd name="connsiteX95" fmla="*/ 5204299 w 5272699"/>
                    <a:gd name="connsiteY95" fmla="*/ 3902258 h 5067300"/>
                    <a:gd name="connsiteX96" fmla="*/ 5204299 w 5272699"/>
                    <a:gd name="connsiteY96" fmla="*/ 5067300 h 5067300"/>
                    <a:gd name="connsiteX97" fmla="*/ 5272699 w 5272699"/>
                    <a:gd name="connsiteY97" fmla="*/ 5067300 h 5067300"/>
                    <a:gd name="connsiteX98" fmla="*/ 5272699 w 5272699"/>
                    <a:gd name="connsiteY98" fmla="*/ 0 h 5067300"/>
                    <a:gd name="connsiteX99" fmla="*/ 5204299 w 5272699"/>
                    <a:gd name="connsiteY99" fmla="*/ 0 h 5067300"/>
                    <a:gd name="connsiteX100" fmla="*/ 5204299 w 5272699"/>
                    <a:gd name="connsiteY100" fmla="*/ 1165360 h 5067300"/>
                    <a:gd name="connsiteX101" fmla="*/ 4419930 w 5272699"/>
                    <a:gd name="connsiteY101" fmla="*/ 0 h 5067300"/>
                    <a:gd name="connsiteX102" fmla="*/ 852769 w 5272699"/>
                    <a:gd name="connsiteY102" fmla="*/ 0 h 5067300"/>
                    <a:gd name="connsiteX103" fmla="*/ 68400 w 5272699"/>
                    <a:gd name="connsiteY103" fmla="*/ 1165360 h 5067300"/>
                    <a:gd name="connsiteX104" fmla="*/ 68400 w 5272699"/>
                    <a:gd name="connsiteY104" fmla="*/ 0 h 5067300"/>
                    <a:gd name="connsiteX105" fmla="*/ 0 w 5272699"/>
                    <a:gd name="connsiteY105" fmla="*/ 0 h 5067300"/>
                    <a:gd name="connsiteX106" fmla="*/ 0 w 5272699"/>
                    <a:gd name="connsiteY106" fmla="*/ 5067300 h 5067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</a:cxnLst>
                  <a:rect l="l" t="t" r="r" b="b"/>
                  <a:pathLst>
                    <a:path w="5272699" h="5067300">
                      <a:moveTo>
                        <a:pt x="5012063" y="1116852"/>
                      </a:moveTo>
                      <a:lnTo>
                        <a:pt x="2952070" y="66358"/>
                      </a:lnTo>
                      <a:lnTo>
                        <a:pt x="4305007" y="66358"/>
                      </a:lnTo>
                      <a:lnTo>
                        <a:pt x="5012063" y="1116852"/>
                      </a:lnTo>
                      <a:close/>
                      <a:moveTo>
                        <a:pt x="260636" y="1116852"/>
                      </a:moveTo>
                      <a:lnTo>
                        <a:pt x="967692" y="66358"/>
                      </a:lnTo>
                      <a:lnTo>
                        <a:pt x="2320629" y="66358"/>
                      </a:lnTo>
                      <a:lnTo>
                        <a:pt x="260636" y="1116852"/>
                      </a:lnTo>
                      <a:close/>
                      <a:moveTo>
                        <a:pt x="3573709" y="1202690"/>
                      </a:moveTo>
                      <a:lnTo>
                        <a:pt x="2870984" y="158631"/>
                      </a:lnTo>
                      <a:lnTo>
                        <a:pt x="4918359" y="1202690"/>
                      </a:lnTo>
                      <a:lnTo>
                        <a:pt x="3573709" y="1202690"/>
                      </a:lnTo>
                      <a:close/>
                      <a:moveTo>
                        <a:pt x="354340" y="1202690"/>
                      </a:moveTo>
                      <a:lnTo>
                        <a:pt x="2401715" y="158631"/>
                      </a:lnTo>
                      <a:lnTo>
                        <a:pt x="1698990" y="1202690"/>
                      </a:lnTo>
                      <a:lnTo>
                        <a:pt x="354340" y="1202690"/>
                      </a:lnTo>
                      <a:close/>
                      <a:moveTo>
                        <a:pt x="2870984" y="2375337"/>
                      </a:moveTo>
                      <a:lnTo>
                        <a:pt x="3573709" y="1331278"/>
                      </a:lnTo>
                      <a:lnTo>
                        <a:pt x="4918359" y="1331278"/>
                      </a:lnTo>
                      <a:lnTo>
                        <a:pt x="2870984" y="2375337"/>
                      </a:lnTo>
                      <a:close/>
                      <a:moveTo>
                        <a:pt x="2401715" y="2375337"/>
                      </a:moveTo>
                      <a:lnTo>
                        <a:pt x="354340" y="1331278"/>
                      </a:lnTo>
                      <a:lnTo>
                        <a:pt x="1698990" y="1331278"/>
                      </a:lnTo>
                      <a:lnTo>
                        <a:pt x="2401715" y="2375337"/>
                      </a:lnTo>
                      <a:close/>
                      <a:moveTo>
                        <a:pt x="2705468" y="2384147"/>
                      </a:moveTo>
                      <a:lnTo>
                        <a:pt x="2705468" y="149821"/>
                      </a:lnTo>
                      <a:lnTo>
                        <a:pt x="3457397" y="1266984"/>
                      </a:lnTo>
                      <a:lnTo>
                        <a:pt x="2705468" y="2384147"/>
                      </a:lnTo>
                      <a:close/>
                      <a:moveTo>
                        <a:pt x="2567231" y="2384147"/>
                      </a:moveTo>
                      <a:lnTo>
                        <a:pt x="1815302" y="1266984"/>
                      </a:lnTo>
                      <a:lnTo>
                        <a:pt x="2567231" y="149821"/>
                      </a:lnTo>
                      <a:lnTo>
                        <a:pt x="2567231" y="2384147"/>
                      </a:lnTo>
                      <a:close/>
                      <a:moveTo>
                        <a:pt x="2952070" y="2467610"/>
                      </a:moveTo>
                      <a:lnTo>
                        <a:pt x="5012063" y="1417116"/>
                      </a:lnTo>
                      <a:lnTo>
                        <a:pt x="4305007" y="2467610"/>
                      </a:lnTo>
                      <a:lnTo>
                        <a:pt x="2952070" y="2467610"/>
                      </a:lnTo>
                      <a:close/>
                      <a:moveTo>
                        <a:pt x="967692" y="2467610"/>
                      </a:moveTo>
                      <a:lnTo>
                        <a:pt x="260636" y="1417116"/>
                      </a:lnTo>
                      <a:lnTo>
                        <a:pt x="2320629" y="2467610"/>
                      </a:lnTo>
                      <a:lnTo>
                        <a:pt x="967692" y="2467610"/>
                      </a:lnTo>
                      <a:close/>
                      <a:moveTo>
                        <a:pt x="5012063" y="3650502"/>
                      </a:moveTo>
                      <a:lnTo>
                        <a:pt x="2952070" y="2600008"/>
                      </a:lnTo>
                      <a:lnTo>
                        <a:pt x="4305007" y="2600008"/>
                      </a:lnTo>
                      <a:lnTo>
                        <a:pt x="5012063" y="3650502"/>
                      </a:lnTo>
                      <a:close/>
                      <a:moveTo>
                        <a:pt x="260636" y="3650502"/>
                      </a:moveTo>
                      <a:lnTo>
                        <a:pt x="967692" y="2600008"/>
                      </a:lnTo>
                      <a:lnTo>
                        <a:pt x="2320629" y="2600008"/>
                      </a:lnTo>
                      <a:lnTo>
                        <a:pt x="260636" y="3650502"/>
                      </a:lnTo>
                      <a:close/>
                      <a:moveTo>
                        <a:pt x="5204299" y="3699010"/>
                      </a:moveTo>
                      <a:lnTo>
                        <a:pt x="4419930" y="2533650"/>
                      </a:lnTo>
                      <a:lnTo>
                        <a:pt x="4420144" y="2533650"/>
                      </a:lnTo>
                      <a:lnTo>
                        <a:pt x="5204299" y="1368608"/>
                      </a:lnTo>
                      <a:lnTo>
                        <a:pt x="5204299" y="3699010"/>
                      </a:lnTo>
                      <a:close/>
                      <a:moveTo>
                        <a:pt x="68400" y="3699010"/>
                      </a:moveTo>
                      <a:lnTo>
                        <a:pt x="68400" y="1368608"/>
                      </a:lnTo>
                      <a:lnTo>
                        <a:pt x="852555" y="2533650"/>
                      </a:lnTo>
                      <a:lnTo>
                        <a:pt x="852769" y="2533650"/>
                      </a:lnTo>
                      <a:lnTo>
                        <a:pt x="68400" y="3699010"/>
                      </a:lnTo>
                      <a:close/>
                      <a:moveTo>
                        <a:pt x="3573709" y="3736340"/>
                      </a:moveTo>
                      <a:lnTo>
                        <a:pt x="2870984" y="2692281"/>
                      </a:lnTo>
                      <a:lnTo>
                        <a:pt x="4918359" y="3736340"/>
                      </a:lnTo>
                      <a:lnTo>
                        <a:pt x="3573709" y="3736340"/>
                      </a:lnTo>
                      <a:close/>
                      <a:moveTo>
                        <a:pt x="354340" y="3736340"/>
                      </a:moveTo>
                      <a:lnTo>
                        <a:pt x="2401715" y="2692281"/>
                      </a:lnTo>
                      <a:lnTo>
                        <a:pt x="1698990" y="3736340"/>
                      </a:lnTo>
                      <a:lnTo>
                        <a:pt x="354340" y="3736340"/>
                      </a:lnTo>
                      <a:close/>
                      <a:moveTo>
                        <a:pt x="2870984" y="4908987"/>
                      </a:moveTo>
                      <a:lnTo>
                        <a:pt x="3573709" y="3864928"/>
                      </a:lnTo>
                      <a:lnTo>
                        <a:pt x="4918359" y="3864928"/>
                      </a:lnTo>
                      <a:lnTo>
                        <a:pt x="2870984" y="4908987"/>
                      </a:lnTo>
                      <a:close/>
                      <a:moveTo>
                        <a:pt x="2401715" y="4908987"/>
                      </a:moveTo>
                      <a:lnTo>
                        <a:pt x="354340" y="3864928"/>
                      </a:lnTo>
                      <a:lnTo>
                        <a:pt x="1698990" y="3864928"/>
                      </a:lnTo>
                      <a:lnTo>
                        <a:pt x="2401715" y="4908987"/>
                      </a:lnTo>
                      <a:close/>
                      <a:moveTo>
                        <a:pt x="2705468" y="4917797"/>
                      </a:moveTo>
                      <a:lnTo>
                        <a:pt x="2705468" y="2683471"/>
                      </a:lnTo>
                      <a:lnTo>
                        <a:pt x="3457397" y="3800634"/>
                      </a:lnTo>
                      <a:lnTo>
                        <a:pt x="2705468" y="4917797"/>
                      </a:lnTo>
                      <a:close/>
                      <a:moveTo>
                        <a:pt x="2567231" y="4917797"/>
                      </a:moveTo>
                      <a:lnTo>
                        <a:pt x="1815302" y="3800634"/>
                      </a:lnTo>
                      <a:lnTo>
                        <a:pt x="2567231" y="2683471"/>
                      </a:lnTo>
                      <a:lnTo>
                        <a:pt x="2567231" y="4917797"/>
                      </a:lnTo>
                      <a:close/>
                      <a:moveTo>
                        <a:pt x="2952070" y="5001260"/>
                      </a:moveTo>
                      <a:lnTo>
                        <a:pt x="5012063" y="3950766"/>
                      </a:lnTo>
                      <a:lnTo>
                        <a:pt x="4305007" y="5001260"/>
                      </a:lnTo>
                      <a:lnTo>
                        <a:pt x="2952070" y="5001260"/>
                      </a:lnTo>
                      <a:close/>
                      <a:moveTo>
                        <a:pt x="967692" y="5001260"/>
                      </a:moveTo>
                      <a:lnTo>
                        <a:pt x="260636" y="3950766"/>
                      </a:lnTo>
                      <a:lnTo>
                        <a:pt x="2320629" y="5001260"/>
                      </a:lnTo>
                      <a:lnTo>
                        <a:pt x="967692" y="5001260"/>
                      </a:lnTo>
                      <a:close/>
                      <a:moveTo>
                        <a:pt x="0" y="5067300"/>
                      </a:moveTo>
                      <a:lnTo>
                        <a:pt x="68400" y="5067300"/>
                      </a:lnTo>
                      <a:lnTo>
                        <a:pt x="68400" y="3902258"/>
                      </a:lnTo>
                      <a:lnTo>
                        <a:pt x="852555" y="5067300"/>
                      </a:lnTo>
                      <a:lnTo>
                        <a:pt x="4420144" y="5067300"/>
                      </a:lnTo>
                      <a:lnTo>
                        <a:pt x="5204299" y="3902258"/>
                      </a:lnTo>
                      <a:lnTo>
                        <a:pt x="5204299" y="5067300"/>
                      </a:lnTo>
                      <a:lnTo>
                        <a:pt x="5272699" y="5067300"/>
                      </a:lnTo>
                      <a:lnTo>
                        <a:pt x="5272699" y="0"/>
                      </a:lnTo>
                      <a:lnTo>
                        <a:pt x="5204299" y="0"/>
                      </a:lnTo>
                      <a:lnTo>
                        <a:pt x="5204299" y="1165360"/>
                      </a:lnTo>
                      <a:lnTo>
                        <a:pt x="4419930" y="0"/>
                      </a:lnTo>
                      <a:lnTo>
                        <a:pt x="852769" y="0"/>
                      </a:lnTo>
                      <a:lnTo>
                        <a:pt x="68400" y="1165360"/>
                      </a:lnTo>
                      <a:lnTo>
                        <a:pt x="68400" y="0"/>
                      </a:lnTo>
                      <a:lnTo>
                        <a:pt x="0" y="0"/>
                      </a:lnTo>
                      <a:lnTo>
                        <a:pt x="0" y="5067300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569" name="グループ化 568">
            <a:extLst>
              <a:ext uri="{FF2B5EF4-FFF2-40B4-BE49-F238E27FC236}">
                <a16:creationId xmlns:a16="http://schemas.microsoft.com/office/drawing/2014/main" id="{A7861AFA-DDF3-430C-8A64-1A2247006F3C}"/>
              </a:ext>
            </a:extLst>
          </p:cNvPr>
          <p:cNvGrpSpPr/>
          <p:nvPr/>
        </p:nvGrpSpPr>
        <p:grpSpPr>
          <a:xfrm>
            <a:off x="5167748" y="887866"/>
            <a:ext cx="1004843" cy="965699"/>
            <a:chOff x="1762298" y="823168"/>
            <a:chExt cx="5272699" cy="5067301"/>
          </a:xfrm>
        </p:grpSpPr>
        <p:sp>
          <p:nvSpPr>
            <p:cNvPr id="570" name="正方形/長方形 569">
              <a:extLst>
                <a:ext uri="{FF2B5EF4-FFF2-40B4-BE49-F238E27FC236}">
                  <a16:creationId xmlns:a16="http://schemas.microsoft.com/office/drawing/2014/main" id="{3E1AE5EC-5BDF-4208-9C58-779E0B25C474}"/>
                </a:ext>
              </a:extLst>
            </p:cNvPr>
            <p:cNvSpPr/>
            <p:nvPr/>
          </p:nvSpPr>
          <p:spPr>
            <a:xfrm>
              <a:off x="1762298" y="823169"/>
              <a:ext cx="5272699" cy="506730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1" name="フリーフォーム: 図形 570">
              <a:extLst>
                <a:ext uri="{FF2B5EF4-FFF2-40B4-BE49-F238E27FC236}">
                  <a16:creationId xmlns:a16="http://schemas.microsoft.com/office/drawing/2014/main" id="{01A7DBF6-0141-4E0C-8054-9587E790C104}"/>
                </a:ext>
              </a:extLst>
            </p:cNvPr>
            <p:cNvSpPr/>
            <p:nvPr/>
          </p:nvSpPr>
          <p:spPr>
            <a:xfrm>
              <a:off x="4464050" y="2108200"/>
              <a:ext cx="2482850" cy="1250950"/>
            </a:xfrm>
            <a:custGeom>
              <a:avLst/>
              <a:gdLst>
                <a:gd name="connsiteX0" fmla="*/ 0 w 2311400"/>
                <a:gd name="connsiteY0" fmla="*/ 1200150 h 1206500"/>
                <a:gd name="connsiteX1" fmla="*/ 1517650 w 2311400"/>
                <a:gd name="connsiteY1" fmla="*/ 1206500 h 1206500"/>
                <a:gd name="connsiteX2" fmla="*/ 2311400 w 2311400"/>
                <a:gd name="connsiteY2" fmla="*/ 0 h 1206500"/>
                <a:gd name="connsiteX3" fmla="*/ 0 w 2311400"/>
                <a:gd name="connsiteY3" fmla="*/ 1200150 h 1206500"/>
                <a:gd name="connsiteX0" fmla="*/ 0 w 2362200"/>
                <a:gd name="connsiteY0" fmla="*/ 1168400 h 1206500"/>
                <a:gd name="connsiteX1" fmla="*/ 1568450 w 2362200"/>
                <a:gd name="connsiteY1" fmla="*/ 1206500 h 1206500"/>
                <a:gd name="connsiteX2" fmla="*/ 2362200 w 2362200"/>
                <a:gd name="connsiteY2" fmla="*/ 0 h 1206500"/>
                <a:gd name="connsiteX3" fmla="*/ 0 w 2362200"/>
                <a:gd name="connsiteY3" fmla="*/ 1168400 h 1206500"/>
                <a:gd name="connsiteX0" fmla="*/ 0 w 2374900"/>
                <a:gd name="connsiteY0" fmla="*/ 1212850 h 1250950"/>
                <a:gd name="connsiteX1" fmla="*/ 1568450 w 2374900"/>
                <a:gd name="connsiteY1" fmla="*/ 1250950 h 1250950"/>
                <a:gd name="connsiteX2" fmla="*/ 2374900 w 2374900"/>
                <a:gd name="connsiteY2" fmla="*/ 0 h 1250950"/>
                <a:gd name="connsiteX3" fmla="*/ 0 w 2374900"/>
                <a:gd name="connsiteY3" fmla="*/ 1212850 h 1250950"/>
                <a:gd name="connsiteX0" fmla="*/ 0 w 2406650"/>
                <a:gd name="connsiteY0" fmla="*/ 1212850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12850 h 1250950"/>
                <a:gd name="connsiteX0" fmla="*/ 0 w 2432050"/>
                <a:gd name="connsiteY0" fmla="*/ 1250950 h 1250950"/>
                <a:gd name="connsiteX1" fmla="*/ 1593850 w 2432050"/>
                <a:gd name="connsiteY1" fmla="*/ 1250950 h 1250950"/>
                <a:gd name="connsiteX2" fmla="*/ 2432050 w 2432050"/>
                <a:gd name="connsiteY2" fmla="*/ 0 h 1250950"/>
                <a:gd name="connsiteX3" fmla="*/ 0 w 2432050"/>
                <a:gd name="connsiteY3" fmla="*/ 1250950 h 1250950"/>
                <a:gd name="connsiteX0" fmla="*/ 0 w 2482850"/>
                <a:gd name="connsiteY0" fmla="*/ 1250950 h 1250950"/>
                <a:gd name="connsiteX1" fmla="*/ 1644650 w 2482850"/>
                <a:gd name="connsiteY1" fmla="*/ 1250950 h 1250950"/>
                <a:gd name="connsiteX2" fmla="*/ 2482850 w 2482850"/>
                <a:gd name="connsiteY2" fmla="*/ 0 h 1250950"/>
                <a:gd name="connsiteX3" fmla="*/ 0 w 2482850"/>
                <a:gd name="connsiteY3" fmla="*/ 1250950 h 1250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2850" h="1250950">
                  <a:moveTo>
                    <a:pt x="0" y="1250950"/>
                  </a:moveTo>
                  <a:lnTo>
                    <a:pt x="1644650" y="1250950"/>
                  </a:lnTo>
                  <a:lnTo>
                    <a:pt x="2482850" y="0"/>
                  </a:lnTo>
                  <a:lnTo>
                    <a:pt x="0" y="125095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2" name="フリーフォーム: 図形 571">
              <a:extLst>
                <a:ext uri="{FF2B5EF4-FFF2-40B4-BE49-F238E27FC236}">
                  <a16:creationId xmlns:a16="http://schemas.microsoft.com/office/drawing/2014/main" id="{0FA8D29A-9408-439D-B961-5098A4501BD8}"/>
                </a:ext>
              </a:extLst>
            </p:cNvPr>
            <p:cNvSpPr/>
            <p:nvPr/>
          </p:nvSpPr>
          <p:spPr>
            <a:xfrm>
              <a:off x="4508099" y="2108200"/>
              <a:ext cx="2482850" cy="1250950"/>
            </a:xfrm>
            <a:custGeom>
              <a:avLst/>
              <a:gdLst>
                <a:gd name="connsiteX0" fmla="*/ 0 w 2311400"/>
                <a:gd name="connsiteY0" fmla="*/ 1200150 h 1206500"/>
                <a:gd name="connsiteX1" fmla="*/ 1517650 w 2311400"/>
                <a:gd name="connsiteY1" fmla="*/ 1206500 h 1206500"/>
                <a:gd name="connsiteX2" fmla="*/ 2311400 w 2311400"/>
                <a:gd name="connsiteY2" fmla="*/ 0 h 1206500"/>
                <a:gd name="connsiteX3" fmla="*/ 0 w 2311400"/>
                <a:gd name="connsiteY3" fmla="*/ 1200150 h 1206500"/>
                <a:gd name="connsiteX0" fmla="*/ 0 w 2362200"/>
                <a:gd name="connsiteY0" fmla="*/ 1168400 h 1206500"/>
                <a:gd name="connsiteX1" fmla="*/ 1568450 w 2362200"/>
                <a:gd name="connsiteY1" fmla="*/ 1206500 h 1206500"/>
                <a:gd name="connsiteX2" fmla="*/ 2362200 w 2362200"/>
                <a:gd name="connsiteY2" fmla="*/ 0 h 1206500"/>
                <a:gd name="connsiteX3" fmla="*/ 0 w 2362200"/>
                <a:gd name="connsiteY3" fmla="*/ 1168400 h 1206500"/>
                <a:gd name="connsiteX0" fmla="*/ 0 w 2374900"/>
                <a:gd name="connsiteY0" fmla="*/ 1212850 h 1250950"/>
                <a:gd name="connsiteX1" fmla="*/ 1568450 w 2374900"/>
                <a:gd name="connsiteY1" fmla="*/ 1250950 h 1250950"/>
                <a:gd name="connsiteX2" fmla="*/ 2374900 w 2374900"/>
                <a:gd name="connsiteY2" fmla="*/ 0 h 1250950"/>
                <a:gd name="connsiteX3" fmla="*/ 0 w 2374900"/>
                <a:gd name="connsiteY3" fmla="*/ 1212850 h 1250950"/>
                <a:gd name="connsiteX0" fmla="*/ 0 w 2406650"/>
                <a:gd name="connsiteY0" fmla="*/ 1212850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12850 h 1250950"/>
                <a:gd name="connsiteX0" fmla="*/ 0 w 2432050"/>
                <a:gd name="connsiteY0" fmla="*/ 1250950 h 1250950"/>
                <a:gd name="connsiteX1" fmla="*/ 1593850 w 2432050"/>
                <a:gd name="connsiteY1" fmla="*/ 1250950 h 1250950"/>
                <a:gd name="connsiteX2" fmla="*/ 2432050 w 2432050"/>
                <a:gd name="connsiteY2" fmla="*/ 0 h 1250950"/>
                <a:gd name="connsiteX3" fmla="*/ 0 w 2432050"/>
                <a:gd name="connsiteY3" fmla="*/ 1250950 h 1250950"/>
                <a:gd name="connsiteX0" fmla="*/ 0 w 2482850"/>
                <a:gd name="connsiteY0" fmla="*/ 1250950 h 1250950"/>
                <a:gd name="connsiteX1" fmla="*/ 1644650 w 2482850"/>
                <a:gd name="connsiteY1" fmla="*/ 1250950 h 1250950"/>
                <a:gd name="connsiteX2" fmla="*/ 2482850 w 2482850"/>
                <a:gd name="connsiteY2" fmla="*/ 0 h 1250950"/>
                <a:gd name="connsiteX3" fmla="*/ 0 w 2482850"/>
                <a:gd name="connsiteY3" fmla="*/ 1250950 h 1250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2850" h="1250950">
                  <a:moveTo>
                    <a:pt x="0" y="1250950"/>
                  </a:moveTo>
                  <a:lnTo>
                    <a:pt x="1644650" y="1250950"/>
                  </a:lnTo>
                  <a:lnTo>
                    <a:pt x="2482850" y="0"/>
                  </a:lnTo>
                  <a:lnTo>
                    <a:pt x="0" y="125095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3" name="フリーフォーム: 図形 572">
              <a:extLst>
                <a:ext uri="{FF2B5EF4-FFF2-40B4-BE49-F238E27FC236}">
                  <a16:creationId xmlns:a16="http://schemas.microsoft.com/office/drawing/2014/main" id="{722B8C18-805E-4759-85DE-A3CFD8AC00B0}"/>
                </a:ext>
              </a:extLst>
            </p:cNvPr>
            <p:cNvSpPr/>
            <p:nvPr/>
          </p:nvSpPr>
          <p:spPr>
            <a:xfrm flipH="1">
              <a:off x="1871749" y="2108200"/>
              <a:ext cx="2482850" cy="1250950"/>
            </a:xfrm>
            <a:custGeom>
              <a:avLst/>
              <a:gdLst>
                <a:gd name="connsiteX0" fmla="*/ 0 w 2311400"/>
                <a:gd name="connsiteY0" fmla="*/ 1200150 h 1206500"/>
                <a:gd name="connsiteX1" fmla="*/ 1517650 w 2311400"/>
                <a:gd name="connsiteY1" fmla="*/ 1206500 h 1206500"/>
                <a:gd name="connsiteX2" fmla="*/ 2311400 w 2311400"/>
                <a:gd name="connsiteY2" fmla="*/ 0 h 1206500"/>
                <a:gd name="connsiteX3" fmla="*/ 0 w 2311400"/>
                <a:gd name="connsiteY3" fmla="*/ 1200150 h 1206500"/>
                <a:gd name="connsiteX0" fmla="*/ 0 w 2362200"/>
                <a:gd name="connsiteY0" fmla="*/ 1168400 h 1206500"/>
                <a:gd name="connsiteX1" fmla="*/ 1568450 w 2362200"/>
                <a:gd name="connsiteY1" fmla="*/ 1206500 h 1206500"/>
                <a:gd name="connsiteX2" fmla="*/ 2362200 w 2362200"/>
                <a:gd name="connsiteY2" fmla="*/ 0 h 1206500"/>
                <a:gd name="connsiteX3" fmla="*/ 0 w 2362200"/>
                <a:gd name="connsiteY3" fmla="*/ 1168400 h 1206500"/>
                <a:gd name="connsiteX0" fmla="*/ 0 w 2374900"/>
                <a:gd name="connsiteY0" fmla="*/ 1212850 h 1250950"/>
                <a:gd name="connsiteX1" fmla="*/ 1568450 w 2374900"/>
                <a:gd name="connsiteY1" fmla="*/ 1250950 h 1250950"/>
                <a:gd name="connsiteX2" fmla="*/ 2374900 w 2374900"/>
                <a:gd name="connsiteY2" fmla="*/ 0 h 1250950"/>
                <a:gd name="connsiteX3" fmla="*/ 0 w 2374900"/>
                <a:gd name="connsiteY3" fmla="*/ 1212850 h 1250950"/>
                <a:gd name="connsiteX0" fmla="*/ 0 w 2406650"/>
                <a:gd name="connsiteY0" fmla="*/ 1212850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12850 h 1250950"/>
                <a:gd name="connsiteX0" fmla="*/ 0 w 2432050"/>
                <a:gd name="connsiteY0" fmla="*/ 1250950 h 1250950"/>
                <a:gd name="connsiteX1" fmla="*/ 1593850 w 2432050"/>
                <a:gd name="connsiteY1" fmla="*/ 1250950 h 1250950"/>
                <a:gd name="connsiteX2" fmla="*/ 2432050 w 2432050"/>
                <a:gd name="connsiteY2" fmla="*/ 0 h 1250950"/>
                <a:gd name="connsiteX3" fmla="*/ 0 w 2432050"/>
                <a:gd name="connsiteY3" fmla="*/ 1250950 h 1250950"/>
                <a:gd name="connsiteX0" fmla="*/ 0 w 2482850"/>
                <a:gd name="connsiteY0" fmla="*/ 1250950 h 1250950"/>
                <a:gd name="connsiteX1" fmla="*/ 1644650 w 2482850"/>
                <a:gd name="connsiteY1" fmla="*/ 1250950 h 1250950"/>
                <a:gd name="connsiteX2" fmla="*/ 2482850 w 2482850"/>
                <a:gd name="connsiteY2" fmla="*/ 0 h 1250950"/>
                <a:gd name="connsiteX3" fmla="*/ 0 w 2482850"/>
                <a:gd name="connsiteY3" fmla="*/ 1250950 h 1250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2850" h="1250950">
                  <a:moveTo>
                    <a:pt x="0" y="1250950"/>
                  </a:moveTo>
                  <a:lnTo>
                    <a:pt x="1644650" y="1250950"/>
                  </a:lnTo>
                  <a:lnTo>
                    <a:pt x="2482850" y="0"/>
                  </a:lnTo>
                  <a:lnTo>
                    <a:pt x="0" y="1250950"/>
                  </a:lnTo>
                  <a:close/>
                </a:path>
              </a:pathLst>
            </a:cu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4" name="フリーフォーム: 図形 573">
              <a:extLst>
                <a:ext uri="{FF2B5EF4-FFF2-40B4-BE49-F238E27FC236}">
                  <a16:creationId xmlns:a16="http://schemas.microsoft.com/office/drawing/2014/main" id="{0DBB89DA-6460-4F4B-8C32-43FF8CDA79C1}"/>
                </a:ext>
              </a:extLst>
            </p:cNvPr>
            <p:cNvSpPr/>
            <p:nvPr/>
          </p:nvSpPr>
          <p:spPr>
            <a:xfrm flipV="1">
              <a:off x="4508099" y="3378200"/>
              <a:ext cx="2482850" cy="1250950"/>
            </a:xfrm>
            <a:custGeom>
              <a:avLst/>
              <a:gdLst>
                <a:gd name="connsiteX0" fmla="*/ 0 w 2311400"/>
                <a:gd name="connsiteY0" fmla="*/ 1200150 h 1206500"/>
                <a:gd name="connsiteX1" fmla="*/ 1517650 w 2311400"/>
                <a:gd name="connsiteY1" fmla="*/ 1206500 h 1206500"/>
                <a:gd name="connsiteX2" fmla="*/ 2311400 w 2311400"/>
                <a:gd name="connsiteY2" fmla="*/ 0 h 1206500"/>
                <a:gd name="connsiteX3" fmla="*/ 0 w 2311400"/>
                <a:gd name="connsiteY3" fmla="*/ 1200150 h 1206500"/>
                <a:gd name="connsiteX0" fmla="*/ 0 w 2362200"/>
                <a:gd name="connsiteY0" fmla="*/ 1168400 h 1206500"/>
                <a:gd name="connsiteX1" fmla="*/ 1568450 w 2362200"/>
                <a:gd name="connsiteY1" fmla="*/ 1206500 h 1206500"/>
                <a:gd name="connsiteX2" fmla="*/ 2362200 w 2362200"/>
                <a:gd name="connsiteY2" fmla="*/ 0 h 1206500"/>
                <a:gd name="connsiteX3" fmla="*/ 0 w 2362200"/>
                <a:gd name="connsiteY3" fmla="*/ 1168400 h 1206500"/>
                <a:gd name="connsiteX0" fmla="*/ 0 w 2374900"/>
                <a:gd name="connsiteY0" fmla="*/ 1212850 h 1250950"/>
                <a:gd name="connsiteX1" fmla="*/ 1568450 w 2374900"/>
                <a:gd name="connsiteY1" fmla="*/ 1250950 h 1250950"/>
                <a:gd name="connsiteX2" fmla="*/ 2374900 w 2374900"/>
                <a:gd name="connsiteY2" fmla="*/ 0 h 1250950"/>
                <a:gd name="connsiteX3" fmla="*/ 0 w 2374900"/>
                <a:gd name="connsiteY3" fmla="*/ 1212850 h 1250950"/>
                <a:gd name="connsiteX0" fmla="*/ 0 w 2406650"/>
                <a:gd name="connsiteY0" fmla="*/ 1212850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12850 h 1250950"/>
                <a:gd name="connsiteX0" fmla="*/ 0 w 2432050"/>
                <a:gd name="connsiteY0" fmla="*/ 1250950 h 1250950"/>
                <a:gd name="connsiteX1" fmla="*/ 1593850 w 2432050"/>
                <a:gd name="connsiteY1" fmla="*/ 1250950 h 1250950"/>
                <a:gd name="connsiteX2" fmla="*/ 2432050 w 2432050"/>
                <a:gd name="connsiteY2" fmla="*/ 0 h 1250950"/>
                <a:gd name="connsiteX3" fmla="*/ 0 w 2432050"/>
                <a:gd name="connsiteY3" fmla="*/ 1250950 h 1250950"/>
                <a:gd name="connsiteX0" fmla="*/ 0 w 2482850"/>
                <a:gd name="connsiteY0" fmla="*/ 1250950 h 1250950"/>
                <a:gd name="connsiteX1" fmla="*/ 1644650 w 2482850"/>
                <a:gd name="connsiteY1" fmla="*/ 1250950 h 1250950"/>
                <a:gd name="connsiteX2" fmla="*/ 2482850 w 2482850"/>
                <a:gd name="connsiteY2" fmla="*/ 0 h 1250950"/>
                <a:gd name="connsiteX3" fmla="*/ 0 w 2482850"/>
                <a:gd name="connsiteY3" fmla="*/ 1250950 h 1250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2850" h="1250950">
                  <a:moveTo>
                    <a:pt x="0" y="1250950"/>
                  </a:moveTo>
                  <a:lnTo>
                    <a:pt x="1644650" y="1250950"/>
                  </a:lnTo>
                  <a:lnTo>
                    <a:pt x="2482850" y="0"/>
                  </a:lnTo>
                  <a:lnTo>
                    <a:pt x="0" y="1250950"/>
                  </a:lnTo>
                  <a:close/>
                </a:path>
              </a:pathLst>
            </a:cu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5" name="フリーフォーム: 図形 574">
              <a:extLst>
                <a:ext uri="{FF2B5EF4-FFF2-40B4-BE49-F238E27FC236}">
                  <a16:creationId xmlns:a16="http://schemas.microsoft.com/office/drawing/2014/main" id="{65F991DD-D24D-4C24-94F3-DADC010994AC}"/>
                </a:ext>
              </a:extLst>
            </p:cNvPr>
            <p:cNvSpPr/>
            <p:nvPr/>
          </p:nvSpPr>
          <p:spPr>
            <a:xfrm flipH="1" flipV="1">
              <a:off x="1871749" y="3378200"/>
              <a:ext cx="2482850" cy="1250950"/>
            </a:xfrm>
            <a:custGeom>
              <a:avLst/>
              <a:gdLst>
                <a:gd name="connsiteX0" fmla="*/ 0 w 2311400"/>
                <a:gd name="connsiteY0" fmla="*/ 1200150 h 1206500"/>
                <a:gd name="connsiteX1" fmla="*/ 1517650 w 2311400"/>
                <a:gd name="connsiteY1" fmla="*/ 1206500 h 1206500"/>
                <a:gd name="connsiteX2" fmla="*/ 2311400 w 2311400"/>
                <a:gd name="connsiteY2" fmla="*/ 0 h 1206500"/>
                <a:gd name="connsiteX3" fmla="*/ 0 w 2311400"/>
                <a:gd name="connsiteY3" fmla="*/ 1200150 h 1206500"/>
                <a:gd name="connsiteX0" fmla="*/ 0 w 2362200"/>
                <a:gd name="connsiteY0" fmla="*/ 1168400 h 1206500"/>
                <a:gd name="connsiteX1" fmla="*/ 1568450 w 2362200"/>
                <a:gd name="connsiteY1" fmla="*/ 1206500 h 1206500"/>
                <a:gd name="connsiteX2" fmla="*/ 2362200 w 2362200"/>
                <a:gd name="connsiteY2" fmla="*/ 0 h 1206500"/>
                <a:gd name="connsiteX3" fmla="*/ 0 w 2362200"/>
                <a:gd name="connsiteY3" fmla="*/ 1168400 h 1206500"/>
                <a:gd name="connsiteX0" fmla="*/ 0 w 2374900"/>
                <a:gd name="connsiteY0" fmla="*/ 1212850 h 1250950"/>
                <a:gd name="connsiteX1" fmla="*/ 1568450 w 2374900"/>
                <a:gd name="connsiteY1" fmla="*/ 1250950 h 1250950"/>
                <a:gd name="connsiteX2" fmla="*/ 2374900 w 2374900"/>
                <a:gd name="connsiteY2" fmla="*/ 0 h 1250950"/>
                <a:gd name="connsiteX3" fmla="*/ 0 w 2374900"/>
                <a:gd name="connsiteY3" fmla="*/ 1212850 h 1250950"/>
                <a:gd name="connsiteX0" fmla="*/ 0 w 2406650"/>
                <a:gd name="connsiteY0" fmla="*/ 1212850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12850 h 1250950"/>
                <a:gd name="connsiteX0" fmla="*/ 0 w 2432050"/>
                <a:gd name="connsiteY0" fmla="*/ 1250950 h 1250950"/>
                <a:gd name="connsiteX1" fmla="*/ 1593850 w 2432050"/>
                <a:gd name="connsiteY1" fmla="*/ 1250950 h 1250950"/>
                <a:gd name="connsiteX2" fmla="*/ 2432050 w 2432050"/>
                <a:gd name="connsiteY2" fmla="*/ 0 h 1250950"/>
                <a:gd name="connsiteX3" fmla="*/ 0 w 2432050"/>
                <a:gd name="connsiteY3" fmla="*/ 1250950 h 1250950"/>
                <a:gd name="connsiteX0" fmla="*/ 0 w 2482850"/>
                <a:gd name="connsiteY0" fmla="*/ 1250950 h 1250950"/>
                <a:gd name="connsiteX1" fmla="*/ 1644650 w 2482850"/>
                <a:gd name="connsiteY1" fmla="*/ 1250950 h 1250950"/>
                <a:gd name="connsiteX2" fmla="*/ 2482850 w 2482850"/>
                <a:gd name="connsiteY2" fmla="*/ 0 h 1250950"/>
                <a:gd name="connsiteX3" fmla="*/ 0 w 2482850"/>
                <a:gd name="connsiteY3" fmla="*/ 1250950 h 1250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2850" h="1250950">
                  <a:moveTo>
                    <a:pt x="0" y="1250950"/>
                  </a:moveTo>
                  <a:lnTo>
                    <a:pt x="1644650" y="1250950"/>
                  </a:lnTo>
                  <a:lnTo>
                    <a:pt x="2482850" y="0"/>
                  </a:lnTo>
                  <a:lnTo>
                    <a:pt x="0" y="125095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6" name="二等辺三角形 575">
              <a:extLst>
                <a:ext uri="{FF2B5EF4-FFF2-40B4-BE49-F238E27FC236}">
                  <a16:creationId xmlns:a16="http://schemas.microsoft.com/office/drawing/2014/main" id="{459AF498-A04E-4860-BED4-DCC7EB45A02D}"/>
                </a:ext>
              </a:extLst>
            </p:cNvPr>
            <p:cNvSpPr/>
            <p:nvPr/>
          </p:nvSpPr>
          <p:spPr>
            <a:xfrm rot="16200000">
              <a:off x="2686050" y="1644650"/>
              <a:ext cx="2457450" cy="895350"/>
            </a:xfrm>
            <a:prstGeom prst="triangle">
              <a:avLst/>
            </a:pr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7" name="二等辺三角形 576">
              <a:extLst>
                <a:ext uri="{FF2B5EF4-FFF2-40B4-BE49-F238E27FC236}">
                  <a16:creationId xmlns:a16="http://schemas.microsoft.com/office/drawing/2014/main" id="{752A5ACD-A817-4EDD-A47F-9F0B3345B239}"/>
                </a:ext>
              </a:extLst>
            </p:cNvPr>
            <p:cNvSpPr/>
            <p:nvPr/>
          </p:nvSpPr>
          <p:spPr>
            <a:xfrm rot="5400000" flipH="1">
              <a:off x="3625449" y="1644650"/>
              <a:ext cx="2457450" cy="895350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8" name="二等辺三角形 577">
              <a:extLst>
                <a:ext uri="{FF2B5EF4-FFF2-40B4-BE49-F238E27FC236}">
                  <a16:creationId xmlns:a16="http://schemas.microsoft.com/office/drawing/2014/main" id="{109F6F5F-DA26-43A6-9E76-A41168A95D42}"/>
                </a:ext>
              </a:extLst>
            </p:cNvPr>
            <p:cNvSpPr/>
            <p:nvPr/>
          </p:nvSpPr>
          <p:spPr>
            <a:xfrm rot="16200000">
              <a:off x="2686050" y="4191000"/>
              <a:ext cx="2457450" cy="895350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9" name="二等辺三角形 578">
              <a:extLst>
                <a:ext uri="{FF2B5EF4-FFF2-40B4-BE49-F238E27FC236}">
                  <a16:creationId xmlns:a16="http://schemas.microsoft.com/office/drawing/2014/main" id="{E27F67C3-14A7-4CA3-9A2E-360504132EEB}"/>
                </a:ext>
              </a:extLst>
            </p:cNvPr>
            <p:cNvSpPr/>
            <p:nvPr/>
          </p:nvSpPr>
          <p:spPr>
            <a:xfrm rot="5400000" flipH="1">
              <a:off x="3625449" y="4191000"/>
              <a:ext cx="2457450" cy="895350"/>
            </a:xfrm>
            <a:prstGeom prst="triangle">
              <a:avLst/>
            </a:pr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0" name="フリーフォーム: 図形 579">
              <a:extLst>
                <a:ext uri="{FF2B5EF4-FFF2-40B4-BE49-F238E27FC236}">
                  <a16:creationId xmlns:a16="http://schemas.microsoft.com/office/drawing/2014/main" id="{B11E1853-4429-4116-9ED6-7C781A258C5C}"/>
                </a:ext>
              </a:extLst>
            </p:cNvPr>
            <p:cNvSpPr/>
            <p:nvPr/>
          </p:nvSpPr>
          <p:spPr>
            <a:xfrm>
              <a:off x="1895648" y="3419474"/>
              <a:ext cx="2425700" cy="1223965"/>
            </a:xfrm>
            <a:custGeom>
              <a:avLst/>
              <a:gdLst>
                <a:gd name="connsiteX0" fmla="*/ 0 w 2311400"/>
                <a:gd name="connsiteY0" fmla="*/ 1200150 h 1206500"/>
                <a:gd name="connsiteX1" fmla="*/ 1517650 w 2311400"/>
                <a:gd name="connsiteY1" fmla="*/ 1206500 h 1206500"/>
                <a:gd name="connsiteX2" fmla="*/ 2311400 w 2311400"/>
                <a:gd name="connsiteY2" fmla="*/ 0 h 1206500"/>
                <a:gd name="connsiteX3" fmla="*/ 0 w 2311400"/>
                <a:gd name="connsiteY3" fmla="*/ 1200150 h 1206500"/>
                <a:gd name="connsiteX0" fmla="*/ 0 w 2362200"/>
                <a:gd name="connsiteY0" fmla="*/ 1168400 h 1206500"/>
                <a:gd name="connsiteX1" fmla="*/ 1568450 w 2362200"/>
                <a:gd name="connsiteY1" fmla="*/ 1206500 h 1206500"/>
                <a:gd name="connsiteX2" fmla="*/ 2362200 w 2362200"/>
                <a:gd name="connsiteY2" fmla="*/ 0 h 1206500"/>
                <a:gd name="connsiteX3" fmla="*/ 0 w 2362200"/>
                <a:gd name="connsiteY3" fmla="*/ 1168400 h 1206500"/>
                <a:gd name="connsiteX0" fmla="*/ 0 w 2374900"/>
                <a:gd name="connsiteY0" fmla="*/ 1212850 h 1250950"/>
                <a:gd name="connsiteX1" fmla="*/ 1568450 w 2374900"/>
                <a:gd name="connsiteY1" fmla="*/ 1250950 h 1250950"/>
                <a:gd name="connsiteX2" fmla="*/ 2374900 w 2374900"/>
                <a:gd name="connsiteY2" fmla="*/ 0 h 1250950"/>
                <a:gd name="connsiteX3" fmla="*/ 0 w 2374900"/>
                <a:gd name="connsiteY3" fmla="*/ 1212850 h 1250950"/>
                <a:gd name="connsiteX0" fmla="*/ 0 w 2406650"/>
                <a:gd name="connsiteY0" fmla="*/ 1212850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12850 h 1250950"/>
                <a:gd name="connsiteX0" fmla="*/ 0 w 2432050"/>
                <a:gd name="connsiteY0" fmla="*/ 1250950 h 1250950"/>
                <a:gd name="connsiteX1" fmla="*/ 1593850 w 2432050"/>
                <a:gd name="connsiteY1" fmla="*/ 1250950 h 1250950"/>
                <a:gd name="connsiteX2" fmla="*/ 2432050 w 2432050"/>
                <a:gd name="connsiteY2" fmla="*/ 0 h 1250950"/>
                <a:gd name="connsiteX3" fmla="*/ 0 w 2432050"/>
                <a:gd name="connsiteY3" fmla="*/ 1250950 h 1250950"/>
                <a:gd name="connsiteX0" fmla="*/ 0 w 2482850"/>
                <a:gd name="connsiteY0" fmla="*/ 1250950 h 1250950"/>
                <a:gd name="connsiteX1" fmla="*/ 1644650 w 2482850"/>
                <a:gd name="connsiteY1" fmla="*/ 1250950 h 1250950"/>
                <a:gd name="connsiteX2" fmla="*/ 2482850 w 2482850"/>
                <a:gd name="connsiteY2" fmla="*/ 0 h 1250950"/>
                <a:gd name="connsiteX3" fmla="*/ 0 w 2482850"/>
                <a:gd name="connsiteY3" fmla="*/ 1250950 h 1250950"/>
                <a:gd name="connsiteX0" fmla="*/ 0 w 2406650"/>
                <a:gd name="connsiteY0" fmla="*/ 1246026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46026 h 1250950"/>
                <a:gd name="connsiteX0" fmla="*/ 0 w 2425700"/>
                <a:gd name="connsiteY0" fmla="*/ 1265727 h 1265727"/>
                <a:gd name="connsiteX1" fmla="*/ 1587500 w 2425700"/>
                <a:gd name="connsiteY1" fmla="*/ 1250950 h 1265727"/>
                <a:gd name="connsiteX2" fmla="*/ 2425700 w 2425700"/>
                <a:gd name="connsiteY2" fmla="*/ 0 h 1265727"/>
                <a:gd name="connsiteX3" fmla="*/ 0 w 2425700"/>
                <a:gd name="connsiteY3" fmla="*/ 1265727 h 1265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25700" h="1265727">
                  <a:moveTo>
                    <a:pt x="0" y="1265727"/>
                  </a:moveTo>
                  <a:lnTo>
                    <a:pt x="1587500" y="1250950"/>
                  </a:lnTo>
                  <a:lnTo>
                    <a:pt x="2425700" y="0"/>
                  </a:lnTo>
                  <a:lnTo>
                    <a:pt x="0" y="1265727"/>
                  </a:lnTo>
                  <a:close/>
                </a:path>
              </a:pathLst>
            </a:cu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1" name="フリーフォーム: 図形 580">
              <a:extLst>
                <a:ext uri="{FF2B5EF4-FFF2-40B4-BE49-F238E27FC236}">
                  <a16:creationId xmlns:a16="http://schemas.microsoft.com/office/drawing/2014/main" id="{3A61118E-5ADF-494D-95A7-DBEECD94B02B}"/>
                </a:ext>
              </a:extLst>
            </p:cNvPr>
            <p:cNvSpPr/>
            <p:nvPr/>
          </p:nvSpPr>
          <p:spPr>
            <a:xfrm flipH="1">
              <a:off x="4480211" y="3386882"/>
              <a:ext cx="2482850" cy="1250950"/>
            </a:xfrm>
            <a:custGeom>
              <a:avLst/>
              <a:gdLst>
                <a:gd name="connsiteX0" fmla="*/ 0 w 2311400"/>
                <a:gd name="connsiteY0" fmla="*/ 1200150 h 1206500"/>
                <a:gd name="connsiteX1" fmla="*/ 1517650 w 2311400"/>
                <a:gd name="connsiteY1" fmla="*/ 1206500 h 1206500"/>
                <a:gd name="connsiteX2" fmla="*/ 2311400 w 2311400"/>
                <a:gd name="connsiteY2" fmla="*/ 0 h 1206500"/>
                <a:gd name="connsiteX3" fmla="*/ 0 w 2311400"/>
                <a:gd name="connsiteY3" fmla="*/ 1200150 h 1206500"/>
                <a:gd name="connsiteX0" fmla="*/ 0 w 2362200"/>
                <a:gd name="connsiteY0" fmla="*/ 1168400 h 1206500"/>
                <a:gd name="connsiteX1" fmla="*/ 1568450 w 2362200"/>
                <a:gd name="connsiteY1" fmla="*/ 1206500 h 1206500"/>
                <a:gd name="connsiteX2" fmla="*/ 2362200 w 2362200"/>
                <a:gd name="connsiteY2" fmla="*/ 0 h 1206500"/>
                <a:gd name="connsiteX3" fmla="*/ 0 w 2362200"/>
                <a:gd name="connsiteY3" fmla="*/ 1168400 h 1206500"/>
                <a:gd name="connsiteX0" fmla="*/ 0 w 2374900"/>
                <a:gd name="connsiteY0" fmla="*/ 1212850 h 1250950"/>
                <a:gd name="connsiteX1" fmla="*/ 1568450 w 2374900"/>
                <a:gd name="connsiteY1" fmla="*/ 1250950 h 1250950"/>
                <a:gd name="connsiteX2" fmla="*/ 2374900 w 2374900"/>
                <a:gd name="connsiteY2" fmla="*/ 0 h 1250950"/>
                <a:gd name="connsiteX3" fmla="*/ 0 w 2374900"/>
                <a:gd name="connsiteY3" fmla="*/ 1212850 h 1250950"/>
                <a:gd name="connsiteX0" fmla="*/ 0 w 2406650"/>
                <a:gd name="connsiteY0" fmla="*/ 1212850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12850 h 1250950"/>
                <a:gd name="connsiteX0" fmla="*/ 0 w 2432050"/>
                <a:gd name="connsiteY0" fmla="*/ 1250950 h 1250950"/>
                <a:gd name="connsiteX1" fmla="*/ 1593850 w 2432050"/>
                <a:gd name="connsiteY1" fmla="*/ 1250950 h 1250950"/>
                <a:gd name="connsiteX2" fmla="*/ 2432050 w 2432050"/>
                <a:gd name="connsiteY2" fmla="*/ 0 h 1250950"/>
                <a:gd name="connsiteX3" fmla="*/ 0 w 2432050"/>
                <a:gd name="connsiteY3" fmla="*/ 1250950 h 1250950"/>
                <a:gd name="connsiteX0" fmla="*/ 0 w 2482850"/>
                <a:gd name="connsiteY0" fmla="*/ 1250950 h 1250950"/>
                <a:gd name="connsiteX1" fmla="*/ 1644650 w 2482850"/>
                <a:gd name="connsiteY1" fmla="*/ 1250950 h 1250950"/>
                <a:gd name="connsiteX2" fmla="*/ 2482850 w 2482850"/>
                <a:gd name="connsiteY2" fmla="*/ 0 h 1250950"/>
                <a:gd name="connsiteX3" fmla="*/ 0 w 2482850"/>
                <a:gd name="connsiteY3" fmla="*/ 1250950 h 1250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2850" h="1250950">
                  <a:moveTo>
                    <a:pt x="0" y="1250950"/>
                  </a:moveTo>
                  <a:lnTo>
                    <a:pt x="1644650" y="1250950"/>
                  </a:lnTo>
                  <a:lnTo>
                    <a:pt x="2482850" y="0"/>
                  </a:lnTo>
                  <a:lnTo>
                    <a:pt x="0" y="125095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2" name="フリーフォーム: 図形 581">
              <a:extLst>
                <a:ext uri="{FF2B5EF4-FFF2-40B4-BE49-F238E27FC236}">
                  <a16:creationId xmlns:a16="http://schemas.microsoft.com/office/drawing/2014/main" id="{50488B7A-BBE9-4ACE-94AA-C182B1408A12}"/>
                </a:ext>
              </a:extLst>
            </p:cNvPr>
            <p:cNvSpPr/>
            <p:nvPr/>
          </p:nvSpPr>
          <p:spPr>
            <a:xfrm flipV="1">
              <a:off x="1895648" y="2109259"/>
              <a:ext cx="2425700" cy="1223965"/>
            </a:xfrm>
            <a:custGeom>
              <a:avLst/>
              <a:gdLst>
                <a:gd name="connsiteX0" fmla="*/ 0 w 2311400"/>
                <a:gd name="connsiteY0" fmla="*/ 1200150 h 1206500"/>
                <a:gd name="connsiteX1" fmla="*/ 1517650 w 2311400"/>
                <a:gd name="connsiteY1" fmla="*/ 1206500 h 1206500"/>
                <a:gd name="connsiteX2" fmla="*/ 2311400 w 2311400"/>
                <a:gd name="connsiteY2" fmla="*/ 0 h 1206500"/>
                <a:gd name="connsiteX3" fmla="*/ 0 w 2311400"/>
                <a:gd name="connsiteY3" fmla="*/ 1200150 h 1206500"/>
                <a:gd name="connsiteX0" fmla="*/ 0 w 2362200"/>
                <a:gd name="connsiteY0" fmla="*/ 1168400 h 1206500"/>
                <a:gd name="connsiteX1" fmla="*/ 1568450 w 2362200"/>
                <a:gd name="connsiteY1" fmla="*/ 1206500 h 1206500"/>
                <a:gd name="connsiteX2" fmla="*/ 2362200 w 2362200"/>
                <a:gd name="connsiteY2" fmla="*/ 0 h 1206500"/>
                <a:gd name="connsiteX3" fmla="*/ 0 w 2362200"/>
                <a:gd name="connsiteY3" fmla="*/ 1168400 h 1206500"/>
                <a:gd name="connsiteX0" fmla="*/ 0 w 2374900"/>
                <a:gd name="connsiteY0" fmla="*/ 1212850 h 1250950"/>
                <a:gd name="connsiteX1" fmla="*/ 1568450 w 2374900"/>
                <a:gd name="connsiteY1" fmla="*/ 1250950 h 1250950"/>
                <a:gd name="connsiteX2" fmla="*/ 2374900 w 2374900"/>
                <a:gd name="connsiteY2" fmla="*/ 0 h 1250950"/>
                <a:gd name="connsiteX3" fmla="*/ 0 w 2374900"/>
                <a:gd name="connsiteY3" fmla="*/ 1212850 h 1250950"/>
                <a:gd name="connsiteX0" fmla="*/ 0 w 2406650"/>
                <a:gd name="connsiteY0" fmla="*/ 1212850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12850 h 1250950"/>
                <a:gd name="connsiteX0" fmla="*/ 0 w 2432050"/>
                <a:gd name="connsiteY0" fmla="*/ 1250950 h 1250950"/>
                <a:gd name="connsiteX1" fmla="*/ 1593850 w 2432050"/>
                <a:gd name="connsiteY1" fmla="*/ 1250950 h 1250950"/>
                <a:gd name="connsiteX2" fmla="*/ 2432050 w 2432050"/>
                <a:gd name="connsiteY2" fmla="*/ 0 h 1250950"/>
                <a:gd name="connsiteX3" fmla="*/ 0 w 2432050"/>
                <a:gd name="connsiteY3" fmla="*/ 1250950 h 1250950"/>
                <a:gd name="connsiteX0" fmla="*/ 0 w 2482850"/>
                <a:gd name="connsiteY0" fmla="*/ 1250950 h 1250950"/>
                <a:gd name="connsiteX1" fmla="*/ 1644650 w 2482850"/>
                <a:gd name="connsiteY1" fmla="*/ 1250950 h 1250950"/>
                <a:gd name="connsiteX2" fmla="*/ 2482850 w 2482850"/>
                <a:gd name="connsiteY2" fmla="*/ 0 h 1250950"/>
                <a:gd name="connsiteX3" fmla="*/ 0 w 2482850"/>
                <a:gd name="connsiteY3" fmla="*/ 1250950 h 1250950"/>
                <a:gd name="connsiteX0" fmla="*/ 0 w 2406650"/>
                <a:gd name="connsiteY0" fmla="*/ 1246026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46026 h 1250950"/>
                <a:gd name="connsiteX0" fmla="*/ 0 w 2425700"/>
                <a:gd name="connsiteY0" fmla="*/ 1265727 h 1265727"/>
                <a:gd name="connsiteX1" fmla="*/ 1587500 w 2425700"/>
                <a:gd name="connsiteY1" fmla="*/ 1250950 h 1265727"/>
                <a:gd name="connsiteX2" fmla="*/ 2425700 w 2425700"/>
                <a:gd name="connsiteY2" fmla="*/ 0 h 1265727"/>
                <a:gd name="connsiteX3" fmla="*/ 0 w 2425700"/>
                <a:gd name="connsiteY3" fmla="*/ 1265727 h 1265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25700" h="1265727">
                  <a:moveTo>
                    <a:pt x="0" y="1265727"/>
                  </a:moveTo>
                  <a:lnTo>
                    <a:pt x="1587500" y="1250950"/>
                  </a:lnTo>
                  <a:lnTo>
                    <a:pt x="2425700" y="0"/>
                  </a:lnTo>
                  <a:lnTo>
                    <a:pt x="0" y="1265727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3" name="フリーフォーム: 図形 582">
              <a:extLst>
                <a:ext uri="{FF2B5EF4-FFF2-40B4-BE49-F238E27FC236}">
                  <a16:creationId xmlns:a16="http://schemas.microsoft.com/office/drawing/2014/main" id="{8FDCA7DA-5CB7-4FE1-BDBD-478F06CD44C1}"/>
                </a:ext>
              </a:extLst>
            </p:cNvPr>
            <p:cNvSpPr/>
            <p:nvPr/>
          </p:nvSpPr>
          <p:spPr>
            <a:xfrm flipH="1" flipV="1">
              <a:off x="4480211" y="2076667"/>
              <a:ext cx="2482850" cy="1250950"/>
            </a:xfrm>
            <a:custGeom>
              <a:avLst/>
              <a:gdLst>
                <a:gd name="connsiteX0" fmla="*/ 0 w 2311400"/>
                <a:gd name="connsiteY0" fmla="*/ 1200150 h 1206500"/>
                <a:gd name="connsiteX1" fmla="*/ 1517650 w 2311400"/>
                <a:gd name="connsiteY1" fmla="*/ 1206500 h 1206500"/>
                <a:gd name="connsiteX2" fmla="*/ 2311400 w 2311400"/>
                <a:gd name="connsiteY2" fmla="*/ 0 h 1206500"/>
                <a:gd name="connsiteX3" fmla="*/ 0 w 2311400"/>
                <a:gd name="connsiteY3" fmla="*/ 1200150 h 1206500"/>
                <a:gd name="connsiteX0" fmla="*/ 0 w 2362200"/>
                <a:gd name="connsiteY0" fmla="*/ 1168400 h 1206500"/>
                <a:gd name="connsiteX1" fmla="*/ 1568450 w 2362200"/>
                <a:gd name="connsiteY1" fmla="*/ 1206500 h 1206500"/>
                <a:gd name="connsiteX2" fmla="*/ 2362200 w 2362200"/>
                <a:gd name="connsiteY2" fmla="*/ 0 h 1206500"/>
                <a:gd name="connsiteX3" fmla="*/ 0 w 2362200"/>
                <a:gd name="connsiteY3" fmla="*/ 1168400 h 1206500"/>
                <a:gd name="connsiteX0" fmla="*/ 0 w 2374900"/>
                <a:gd name="connsiteY0" fmla="*/ 1212850 h 1250950"/>
                <a:gd name="connsiteX1" fmla="*/ 1568450 w 2374900"/>
                <a:gd name="connsiteY1" fmla="*/ 1250950 h 1250950"/>
                <a:gd name="connsiteX2" fmla="*/ 2374900 w 2374900"/>
                <a:gd name="connsiteY2" fmla="*/ 0 h 1250950"/>
                <a:gd name="connsiteX3" fmla="*/ 0 w 2374900"/>
                <a:gd name="connsiteY3" fmla="*/ 1212850 h 1250950"/>
                <a:gd name="connsiteX0" fmla="*/ 0 w 2406650"/>
                <a:gd name="connsiteY0" fmla="*/ 1212850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12850 h 1250950"/>
                <a:gd name="connsiteX0" fmla="*/ 0 w 2432050"/>
                <a:gd name="connsiteY0" fmla="*/ 1250950 h 1250950"/>
                <a:gd name="connsiteX1" fmla="*/ 1593850 w 2432050"/>
                <a:gd name="connsiteY1" fmla="*/ 1250950 h 1250950"/>
                <a:gd name="connsiteX2" fmla="*/ 2432050 w 2432050"/>
                <a:gd name="connsiteY2" fmla="*/ 0 h 1250950"/>
                <a:gd name="connsiteX3" fmla="*/ 0 w 2432050"/>
                <a:gd name="connsiteY3" fmla="*/ 1250950 h 1250950"/>
                <a:gd name="connsiteX0" fmla="*/ 0 w 2482850"/>
                <a:gd name="connsiteY0" fmla="*/ 1250950 h 1250950"/>
                <a:gd name="connsiteX1" fmla="*/ 1644650 w 2482850"/>
                <a:gd name="connsiteY1" fmla="*/ 1250950 h 1250950"/>
                <a:gd name="connsiteX2" fmla="*/ 2482850 w 2482850"/>
                <a:gd name="connsiteY2" fmla="*/ 0 h 1250950"/>
                <a:gd name="connsiteX3" fmla="*/ 0 w 2482850"/>
                <a:gd name="connsiteY3" fmla="*/ 1250950 h 1250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2850" h="1250950">
                  <a:moveTo>
                    <a:pt x="0" y="1250950"/>
                  </a:moveTo>
                  <a:lnTo>
                    <a:pt x="1644650" y="1250950"/>
                  </a:lnTo>
                  <a:lnTo>
                    <a:pt x="2482850" y="0"/>
                  </a:lnTo>
                  <a:lnTo>
                    <a:pt x="0" y="1250950"/>
                  </a:lnTo>
                  <a:close/>
                </a:path>
              </a:pathLst>
            </a:cu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4" name="フリーフォーム: 図形 583">
              <a:extLst>
                <a:ext uri="{FF2B5EF4-FFF2-40B4-BE49-F238E27FC236}">
                  <a16:creationId xmlns:a16="http://schemas.microsoft.com/office/drawing/2014/main" id="{E3929F28-09E3-47F2-A139-99599E35578A}"/>
                </a:ext>
              </a:extLst>
            </p:cNvPr>
            <p:cNvSpPr/>
            <p:nvPr/>
          </p:nvSpPr>
          <p:spPr>
            <a:xfrm flipV="1">
              <a:off x="4508099" y="848360"/>
              <a:ext cx="2482850" cy="1250950"/>
            </a:xfrm>
            <a:custGeom>
              <a:avLst/>
              <a:gdLst>
                <a:gd name="connsiteX0" fmla="*/ 0 w 2311400"/>
                <a:gd name="connsiteY0" fmla="*/ 1200150 h 1206500"/>
                <a:gd name="connsiteX1" fmla="*/ 1517650 w 2311400"/>
                <a:gd name="connsiteY1" fmla="*/ 1206500 h 1206500"/>
                <a:gd name="connsiteX2" fmla="*/ 2311400 w 2311400"/>
                <a:gd name="connsiteY2" fmla="*/ 0 h 1206500"/>
                <a:gd name="connsiteX3" fmla="*/ 0 w 2311400"/>
                <a:gd name="connsiteY3" fmla="*/ 1200150 h 1206500"/>
                <a:gd name="connsiteX0" fmla="*/ 0 w 2362200"/>
                <a:gd name="connsiteY0" fmla="*/ 1168400 h 1206500"/>
                <a:gd name="connsiteX1" fmla="*/ 1568450 w 2362200"/>
                <a:gd name="connsiteY1" fmla="*/ 1206500 h 1206500"/>
                <a:gd name="connsiteX2" fmla="*/ 2362200 w 2362200"/>
                <a:gd name="connsiteY2" fmla="*/ 0 h 1206500"/>
                <a:gd name="connsiteX3" fmla="*/ 0 w 2362200"/>
                <a:gd name="connsiteY3" fmla="*/ 1168400 h 1206500"/>
                <a:gd name="connsiteX0" fmla="*/ 0 w 2374900"/>
                <a:gd name="connsiteY0" fmla="*/ 1212850 h 1250950"/>
                <a:gd name="connsiteX1" fmla="*/ 1568450 w 2374900"/>
                <a:gd name="connsiteY1" fmla="*/ 1250950 h 1250950"/>
                <a:gd name="connsiteX2" fmla="*/ 2374900 w 2374900"/>
                <a:gd name="connsiteY2" fmla="*/ 0 h 1250950"/>
                <a:gd name="connsiteX3" fmla="*/ 0 w 2374900"/>
                <a:gd name="connsiteY3" fmla="*/ 1212850 h 1250950"/>
                <a:gd name="connsiteX0" fmla="*/ 0 w 2406650"/>
                <a:gd name="connsiteY0" fmla="*/ 1212850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12850 h 1250950"/>
                <a:gd name="connsiteX0" fmla="*/ 0 w 2432050"/>
                <a:gd name="connsiteY0" fmla="*/ 1250950 h 1250950"/>
                <a:gd name="connsiteX1" fmla="*/ 1593850 w 2432050"/>
                <a:gd name="connsiteY1" fmla="*/ 1250950 h 1250950"/>
                <a:gd name="connsiteX2" fmla="*/ 2432050 w 2432050"/>
                <a:gd name="connsiteY2" fmla="*/ 0 h 1250950"/>
                <a:gd name="connsiteX3" fmla="*/ 0 w 2432050"/>
                <a:gd name="connsiteY3" fmla="*/ 1250950 h 1250950"/>
                <a:gd name="connsiteX0" fmla="*/ 0 w 2482850"/>
                <a:gd name="connsiteY0" fmla="*/ 1250950 h 1250950"/>
                <a:gd name="connsiteX1" fmla="*/ 1644650 w 2482850"/>
                <a:gd name="connsiteY1" fmla="*/ 1250950 h 1250950"/>
                <a:gd name="connsiteX2" fmla="*/ 2482850 w 2482850"/>
                <a:gd name="connsiteY2" fmla="*/ 0 h 1250950"/>
                <a:gd name="connsiteX3" fmla="*/ 0 w 2482850"/>
                <a:gd name="connsiteY3" fmla="*/ 1250950 h 1250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2850" h="1250950">
                  <a:moveTo>
                    <a:pt x="0" y="1250950"/>
                  </a:moveTo>
                  <a:lnTo>
                    <a:pt x="1644650" y="1250950"/>
                  </a:lnTo>
                  <a:lnTo>
                    <a:pt x="2482850" y="0"/>
                  </a:lnTo>
                  <a:lnTo>
                    <a:pt x="0" y="125095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5" name="フリーフォーム: 図形 584">
              <a:extLst>
                <a:ext uri="{FF2B5EF4-FFF2-40B4-BE49-F238E27FC236}">
                  <a16:creationId xmlns:a16="http://schemas.microsoft.com/office/drawing/2014/main" id="{A1785E1F-B888-4C64-8F09-1EA43C000978}"/>
                </a:ext>
              </a:extLst>
            </p:cNvPr>
            <p:cNvSpPr/>
            <p:nvPr/>
          </p:nvSpPr>
          <p:spPr>
            <a:xfrm flipH="1" flipV="1">
              <a:off x="1871749" y="848360"/>
              <a:ext cx="2482850" cy="1250950"/>
            </a:xfrm>
            <a:custGeom>
              <a:avLst/>
              <a:gdLst>
                <a:gd name="connsiteX0" fmla="*/ 0 w 2311400"/>
                <a:gd name="connsiteY0" fmla="*/ 1200150 h 1206500"/>
                <a:gd name="connsiteX1" fmla="*/ 1517650 w 2311400"/>
                <a:gd name="connsiteY1" fmla="*/ 1206500 h 1206500"/>
                <a:gd name="connsiteX2" fmla="*/ 2311400 w 2311400"/>
                <a:gd name="connsiteY2" fmla="*/ 0 h 1206500"/>
                <a:gd name="connsiteX3" fmla="*/ 0 w 2311400"/>
                <a:gd name="connsiteY3" fmla="*/ 1200150 h 1206500"/>
                <a:gd name="connsiteX0" fmla="*/ 0 w 2362200"/>
                <a:gd name="connsiteY0" fmla="*/ 1168400 h 1206500"/>
                <a:gd name="connsiteX1" fmla="*/ 1568450 w 2362200"/>
                <a:gd name="connsiteY1" fmla="*/ 1206500 h 1206500"/>
                <a:gd name="connsiteX2" fmla="*/ 2362200 w 2362200"/>
                <a:gd name="connsiteY2" fmla="*/ 0 h 1206500"/>
                <a:gd name="connsiteX3" fmla="*/ 0 w 2362200"/>
                <a:gd name="connsiteY3" fmla="*/ 1168400 h 1206500"/>
                <a:gd name="connsiteX0" fmla="*/ 0 w 2374900"/>
                <a:gd name="connsiteY0" fmla="*/ 1212850 h 1250950"/>
                <a:gd name="connsiteX1" fmla="*/ 1568450 w 2374900"/>
                <a:gd name="connsiteY1" fmla="*/ 1250950 h 1250950"/>
                <a:gd name="connsiteX2" fmla="*/ 2374900 w 2374900"/>
                <a:gd name="connsiteY2" fmla="*/ 0 h 1250950"/>
                <a:gd name="connsiteX3" fmla="*/ 0 w 2374900"/>
                <a:gd name="connsiteY3" fmla="*/ 1212850 h 1250950"/>
                <a:gd name="connsiteX0" fmla="*/ 0 w 2406650"/>
                <a:gd name="connsiteY0" fmla="*/ 1212850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12850 h 1250950"/>
                <a:gd name="connsiteX0" fmla="*/ 0 w 2432050"/>
                <a:gd name="connsiteY0" fmla="*/ 1250950 h 1250950"/>
                <a:gd name="connsiteX1" fmla="*/ 1593850 w 2432050"/>
                <a:gd name="connsiteY1" fmla="*/ 1250950 h 1250950"/>
                <a:gd name="connsiteX2" fmla="*/ 2432050 w 2432050"/>
                <a:gd name="connsiteY2" fmla="*/ 0 h 1250950"/>
                <a:gd name="connsiteX3" fmla="*/ 0 w 2432050"/>
                <a:gd name="connsiteY3" fmla="*/ 1250950 h 1250950"/>
                <a:gd name="connsiteX0" fmla="*/ 0 w 2482850"/>
                <a:gd name="connsiteY0" fmla="*/ 1250950 h 1250950"/>
                <a:gd name="connsiteX1" fmla="*/ 1644650 w 2482850"/>
                <a:gd name="connsiteY1" fmla="*/ 1250950 h 1250950"/>
                <a:gd name="connsiteX2" fmla="*/ 2482850 w 2482850"/>
                <a:gd name="connsiteY2" fmla="*/ 0 h 1250950"/>
                <a:gd name="connsiteX3" fmla="*/ 0 w 2482850"/>
                <a:gd name="connsiteY3" fmla="*/ 1250950 h 1250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2850" h="1250950">
                  <a:moveTo>
                    <a:pt x="0" y="1250950"/>
                  </a:moveTo>
                  <a:lnTo>
                    <a:pt x="1644650" y="1250950"/>
                  </a:lnTo>
                  <a:lnTo>
                    <a:pt x="2482850" y="0"/>
                  </a:lnTo>
                  <a:lnTo>
                    <a:pt x="0" y="125095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6" name="フリーフォーム: 図形 585">
              <a:extLst>
                <a:ext uri="{FF2B5EF4-FFF2-40B4-BE49-F238E27FC236}">
                  <a16:creationId xmlns:a16="http://schemas.microsoft.com/office/drawing/2014/main" id="{4A910FC5-24E5-4AE6-B264-7DAE4BDD8775}"/>
                </a:ext>
              </a:extLst>
            </p:cNvPr>
            <p:cNvSpPr/>
            <p:nvPr/>
          </p:nvSpPr>
          <p:spPr>
            <a:xfrm>
              <a:off x="1895648" y="889634"/>
              <a:ext cx="2425700" cy="1223965"/>
            </a:xfrm>
            <a:custGeom>
              <a:avLst/>
              <a:gdLst>
                <a:gd name="connsiteX0" fmla="*/ 0 w 2311400"/>
                <a:gd name="connsiteY0" fmla="*/ 1200150 h 1206500"/>
                <a:gd name="connsiteX1" fmla="*/ 1517650 w 2311400"/>
                <a:gd name="connsiteY1" fmla="*/ 1206500 h 1206500"/>
                <a:gd name="connsiteX2" fmla="*/ 2311400 w 2311400"/>
                <a:gd name="connsiteY2" fmla="*/ 0 h 1206500"/>
                <a:gd name="connsiteX3" fmla="*/ 0 w 2311400"/>
                <a:gd name="connsiteY3" fmla="*/ 1200150 h 1206500"/>
                <a:gd name="connsiteX0" fmla="*/ 0 w 2362200"/>
                <a:gd name="connsiteY0" fmla="*/ 1168400 h 1206500"/>
                <a:gd name="connsiteX1" fmla="*/ 1568450 w 2362200"/>
                <a:gd name="connsiteY1" fmla="*/ 1206500 h 1206500"/>
                <a:gd name="connsiteX2" fmla="*/ 2362200 w 2362200"/>
                <a:gd name="connsiteY2" fmla="*/ 0 h 1206500"/>
                <a:gd name="connsiteX3" fmla="*/ 0 w 2362200"/>
                <a:gd name="connsiteY3" fmla="*/ 1168400 h 1206500"/>
                <a:gd name="connsiteX0" fmla="*/ 0 w 2374900"/>
                <a:gd name="connsiteY0" fmla="*/ 1212850 h 1250950"/>
                <a:gd name="connsiteX1" fmla="*/ 1568450 w 2374900"/>
                <a:gd name="connsiteY1" fmla="*/ 1250950 h 1250950"/>
                <a:gd name="connsiteX2" fmla="*/ 2374900 w 2374900"/>
                <a:gd name="connsiteY2" fmla="*/ 0 h 1250950"/>
                <a:gd name="connsiteX3" fmla="*/ 0 w 2374900"/>
                <a:gd name="connsiteY3" fmla="*/ 1212850 h 1250950"/>
                <a:gd name="connsiteX0" fmla="*/ 0 w 2406650"/>
                <a:gd name="connsiteY0" fmla="*/ 1212850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12850 h 1250950"/>
                <a:gd name="connsiteX0" fmla="*/ 0 w 2432050"/>
                <a:gd name="connsiteY0" fmla="*/ 1250950 h 1250950"/>
                <a:gd name="connsiteX1" fmla="*/ 1593850 w 2432050"/>
                <a:gd name="connsiteY1" fmla="*/ 1250950 h 1250950"/>
                <a:gd name="connsiteX2" fmla="*/ 2432050 w 2432050"/>
                <a:gd name="connsiteY2" fmla="*/ 0 h 1250950"/>
                <a:gd name="connsiteX3" fmla="*/ 0 w 2432050"/>
                <a:gd name="connsiteY3" fmla="*/ 1250950 h 1250950"/>
                <a:gd name="connsiteX0" fmla="*/ 0 w 2482850"/>
                <a:gd name="connsiteY0" fmla="*/ 1250950 h 1250950"/>
                <a:gd name="connsiteX1" fmla="*/ 1644650 w 2482850"/>
                <a:gd name="connsiteY1" fmla="*/ 1250950 h 1250950"/>
                <a:gd name="connsiteX2" fmla="*/ 2482850 w 2482850"/>
                <a:gd name="connsiteY2" fmla="*/ 0 h 1250950"/>
                <a:gd name="connsiteX3" fmla="*/ 0 w 2482850"/>
                <a:gd name="connsiteY3" fmla="*/ 1250950 h 1250950"/>
                <a:gd name="connsiteX0" fmla="*/ 0 w 2406650"/>
                <a:gd name="connsiteY0" fmla="*/ 1246026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46026 h 1250950"/>
                <a:gd name="connsiteX0" fmla="*/ 0 w 2425700"/>
                <a:gd name="connsiteY0" fmla="*/ 1265727 h 1265727"/>
                <a:gd name="connsiteX1" fmla="*/ 1587500 w 2425700"/>
                <a:gd name="connsiteY1" fmla="*/ 1250950 h 1265727"/>
                <a:gd name="connsiteX2" fmla="*/ 2425700 w 2425700"/>
                <a:gd name="connsiteY2" fmla="*/ 0 h 1265727"/>
                <a:gd name="connsiteX3" fmla="*/ 0 w 2425700"/>
                <a:gd name="connsiteY3" fmla="*/ 1265727 h 1265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25700" h="1265727">
                  <a:moveTo>
                    <a:pt x="0" y="1265727"/>
                  </a:moveTo>
                  <a:lnTo>
                    <a:pt x="1587500" y="1250950"/>
                  </a:lnTo>
                  <a:lnTo>
                    <a:pt x="2425700" y="0"/>
                  </a:lnTo>
                  <a:lnTo>
                    <a:pt x="0" y="1265727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7" name="フリーフォーム: 図形 586">
              <a:extLst>
                <a:ext uri="{FF2B5EF4-FFF2-40B4-BE49-F238E27FC236}">
                  <a16:creationId xmlns:a16="http://schemas.microsoft.com/office/drawing/2014/main" id="{47734693-26F2-44AC-97D7-0BA00B1D9741}"/>
                </a:ext>
              </a:extLst>
            </p:cNvPr>
            <p:cNvSpPr/>
            <p:nvPr/>
          </p:nvSpPr>
          <p:spPr>
            <a:xfrm flipH="1">
              <a:off x="4480211" y="857042"/>
              <a:ext cx="2482850" cy="1250950"/>
            </a:xfrm>
            <a:custGeom>
              <a:avLst/>
              <a:gdLst>
                <a:gd name="connsiteX0" fmla="*/ 0 w 2311400"/>
                <a:gd name="connsiteY0" fmla="*/ 1200150 h 1206500"/>
                <a:gd name="connsiteX1" fmla="*/ 1517650 w 2311400"/>
                <a:gd name="connsiteY1" fmla="*/ 1206500 h 1206500"/>
                <a:gd name="connsiteX2" fmla="*/ 2311400 w 2311400"/>
                <a:gd name="connsiteY2" fmla="*/ 0 h 1206500"/>
                <a:gd name="connsiteX3" fmla="*/ 0 w 2311400"/>
                <a:gd name="connsiteY3" fmla="*/ 1200150 h 1206500"/>
                <a:gd name="connsiteX0" fmla="*/ 0 w 2362200"/>
                <a:gd name="connsiteY0" fmla="*/ 1168400 h 1206500"/>
                <a:gd name="connsiteX1" fmla="*/ 1568450 w 2362200"/>
                <a:gd name="connsiteY1" fmla="*/ 1206500 h 1206500"/>
                <a:gd name="connsiteX2" fmla="*/ 2362200 w 2362200"/>
                <a:gd name="connsiteY2" fmla="*/ 0 h 1206500"/>
                <a:gd name="connsiteX3" fmla="*/ 0 w 2362200"/>
                <a:gd name="connsiteY3" fmla="*/ 1168400 h 1206500"/>
                <a:gd name="connsiteX0" fmla="*/ 0 w 2374900"/>
                <a:gd name="connsiteY0" fmla="*/ 1212850 h 1250950"/>
                <a:gd name="connsiteX1" fmla="*/ 1568450 w 2374900"/>
                <a:gd name="connsiteY1" fmla="*/ 1250950 h 1250950"/>
                <a:gd name="connsiteX2" fmla="*/ 2374900 w 2374900"/>
                <a:gd name="connsiteY2" fmla="*/ 0 h 1250950"/>
                <a:gd name="connsiteX3" fmla="*/ 0 w 2374900"/>
                <a:gd name="connsiteY3" fmla="*/ 1212850 h 1250950"/>
                <a:gd name="connsiteX0" fmla="*/ 0 w 2406650"/>
                <a:gd name="connsiteY0" fmla="*/ 1212850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12850 h 1250950"/>
                <a:gd name="connsiteX0" fmla="*/ 0 w 2432050"/>
                <a:gd name="connsiteY0" fmla="*/ 1250950 h 1250950"/>
                <a:gd name="connsiteX1" fmla="*/ 1593850 w 2432050"/>
                <a:gd name="connsiteY1" fmla="*/ 1250950 h 1250950"/>
                <a:gd name="connsiteX2" fmla="*/ 2432050 w 2432050"/>
                <a:gd name="connsiteY2" fmla="*/ 0 h 1250950"/>
                <a:gd name="connsiteX3" fmla="*/ 0 w 2432050"/>
                <a:gd name="connsiteY3" fmla="*/ 1250950 h 1250950"/>
                <a:gd name="connsiteX0" fmla="*/ 0 w 2482850"/>
                <a:gd name="connsiteY0" fmla="*/ 1250950 h 1250950"/>
                <a:gd name="connsiteX1" fmla="*/ 1644650 w 2482850"/>
                <a:gd name="connsiteY1" fmla="*/ 1250950 h 1250950"/>
                <a:gd name="connsiteX2" fmla="*/ 2482850 w 2482850"/>
                <a:gd name="connsiteY2" fmla="*/ 0 h 1250950"/>
                <a:gd name="connsiteX3" fmla="*/ 0 w 2482850"/>
                <a:gd name="connsiteY3" fmla="*/ 1250950 h 1250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2850" h="1250950">
                  <a:moveTo>
                    <a:pt x="0" y="1250950"/>
                  </a:moveTo>
                  <a:lnTo>
                    <a:pt x="1644650" y="1250950"/>
                  </a:lnTo>
                  <a:lnTo>
                    <a:pt x="2482850" y="0"/>
                  </a:lnTo>
                  <a:lnTo>
                    <a:pt x="0" y="125095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8" name="フリーフォーム: 図形 587">
              <a:extLst>
                <a:ext uri="{FF2B5EF4-FFF2-40B4-BE49-F238E27FC236}">
                  <a16:creationId xmlns:a16="http://schemas.microsoft.com/office/drawing/2014/main" id="{642F1673-8016-42FF-9C4F-050D8F30D746}"/>
                </a:ext>
              </a:extLst>
            </p:cNvPr>
            <p:cNvSpPr/>
            <p:nvPr/>
          </p:nvSpPr>
          <p:spPr>
            <a:xfrm>
              <a:off x="4508099" y="4614178"/>
              <a:ext cx="2482850" cy="1250950"/>
            </a:xfrm>
            <a:custGeom>
              <a:avLst/>
              <a:gdLst>
                <a:gd name="connsiteX0" fmla="*/ 0 w 2311400"/>
                <a:gd name="connsiteY0" fmla="*/ 1200150 h 1206500"/>
                <a:gd name="connsiteX1" fmla="*/ 1517650 w 2311400"/>
                <a:gd name="connsiteY1" fmla="*/ 1206500 h 1206500"/>
                <a:gd name="connsiteX2" fmla="*/ 2311400 w 2311400"/>
                <a:gd name="connsiteY2" fmla="*/ 0 h 1206500"/>
                <a:gd name="connsiteX3" fmla="*/ 0 w 2311400"/>
                <a:gd name="connsiteY3" fmla="*/ 1200150 h 1206500"/>
                <a:gd name="connsiteX0" fmla="*/ 0 w 2362200"/>
                <a:gd name="connsiteY0" fmla="*/ 1168400 h 1206500"/>
                <a:gd name="connsiteX1" fmla="*/ 1568450 w 2362200"/>
                <a:gd name="connsiteY1" fmla="*/ 1206500 h 1206500"/>
                <a:gd name="connsiteX2" fmla="*/ 2362200 w 2362200"/>
                <a:gd name="connsiteY2" fmla="*/ 0 h 1206500"/>
                <a:gd name="connsiteX3" fmla="*/ 0 w 2362200"/>
                <a:gd name="connsiteY3" fmla="*/ 1168400 h 1206500"/>
                <a:gd name="connsiteX0" fmla="*/ 0 w 2374900"/>
                <a:gd name="connsiteY0" fmla="*/ 1212850 h 1250950"/>
                <a:gd name="connsiteX1" fmla="*/ 1568450 w 2374900"/>
                <a:gd name="connsiteY1" fmla="*/ 1250950 h 1250950"/>
                <a:gd name="connsiteX2" fmla="*/ 2374900 w 2374900"/>
                <a:gd name="connsiteY2" fmla="*/ 0 h 1250950"/>
                <a:gd name="connsiteX3" fmla="*/ 0 w 2374900"/>
                <a:gd name="connsiteY3" fmla="*/ 1212850 h 1250950"/>
                <a:gd name="connsiteX0" fmla="*/ 0 w 2406650"/>
                <a:gd name="connsiteY0" fmla="*/ 1212850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12850 h 1250950"/>
                <a:gd name="connsiteX0" fmla="*/ 0 w 2432050"/>
                <a:gd name="connsiteY0" fmla="*/ 1250950 h 1250950"/>
                <a:gd name="connsiteX1" fmla="*/ 1593850 w 2432050"/>
                <a:gd name="connsiteY1" fmla="*/ 1250950 h 1250950"/>
                <a:gd name="connsiteX2" fmla="*/ 2432050 w 2432050"/>
                <a:gd name="connsiteY2" fmla="*/ 0 h 1250950"/>
                <a:gd name="connsiteX3" fmla="*/ 0 w 2432050"/>
                <a:gd name="connsiteY3" fmla="*/ 1250950 h 1250950"/>
                <a:gd name="connsiteX0" fmla="*/ 0 w 2482850"/>
                <a:gd name="connsiteY0" fmla="*/ 1250950 h 1250950"/>
                <a:gd name="connsiteX1" fmla="*/ 1644650 w 2482850"/>
                <a:gd name="connsiteY1" fmla="*/ 1250950 h 1250950"/>
                <a:gd name="connsiteX2" fmla="*/ 2482850 w 2482850"/>
                <a:gd name="connsiteY2" fmla="*/ 0 h 1250950"/>
                <a:gd name="connsiteX3" fmla="*/ 0 w 2482850"/>
                <a:gd name="connsiteY3" fmla="*/ 1250950 h 1250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2850" h="1250950">
                  <a:moveTo>
                    <a:pt x="0" y="1250950"/>
                  </a:moveTo>
                  <a:lnTo>
                    <a:pt x="1644650" y="1250950"/>
                  </a:lnTo>
                  <a:lnTo>
                    <a:pt x="2482850" y="0"/>
                  </a:lnTo>
                  <a:lnTo>
                    <a:pt x="0" y="1250950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9" name="フリーフォーム: 図形 588">
              <a:extLst>
                <a:ext uri="{FF2B5EF4-FFF2-40B4-BE49-F238E27FC236}">
                  <a16:creationId xmlns:a16="http://schemas.microsoft.com/office/drawing/2014/main" id="{4C1518D1-348B-4DBE-8ADD-C1A649F23AC7}"/>
                </a:ext>
              </a:extLst>
            </p:cNvPr>
            <p:cNvSpPr/>
            <p:nvPr/>
          </p:nvSpPr>
          <p:spPr>
            <a:xfrm flipH="1">
              <a:off x="1871749" y="4614178"/>
              <a:ext cx="2482850" cy="1250950"/>
            </a:xfrm>
            <a:custGeom>
              <a:avLst/>
              <a:gdLst>
                <a:gd name="connsiteX0" fmla="*/ 0 w 2311400"/>
                <a:gd name="connsiteY0" fmla="*/ 1200150 h 1206500"/>
                <a:gd name="connsiteX1" fmla="*/ 1517650 w 2311400"/>
                <a:gd name="connsiteY1" fmla="*/ 1206500 h 1206500"/>
                <a:gd name="connsiteX2" fmla="*/ 2311400 w 2311400"/>
                <a:gd name="connsiteY2" fmla="*/ 0 h 1206500"/>
                <a:gd name="connsiteX3" fmla="*/ 0 w 2311400"/>
                <a:gd name="connsiteY3" fmla="*/ 1200150 h 1206500"/>
                <a:gd name="connsiteX0" fmla="*/ 0 w 2362200"/>
                <a:gd name="connsiteY0" fmla="*/ 1168400 h 1206500"/>
                <a:gd name="connsiteX1" fmla="*/ 1568450 w 2362200"/>
                <a:gd name="connsiteY1" fmla="*/ 1206500 h 1206500"/>
                <a:gd name="connsiteX2" fmla="*/ 2362200 w 2362200"/>
                <a:gd name="connsiteY2" fmla="*/ 0 h 1206500"/>
                <a:gd name="connsiteX3" fmla="*/ 0 w 2362200"/>
                <a:gd name="connsiteY3" fmla="*/ 1168400 h 1206500"/>
                <a:gd name="connsiteX0" fmla="*/ 0 w 2374900"/>
                <a:gd name="connsiteY0" fmla="*/ 1212850 h 1250950"/>
                <a:gd name="connsiteX1" fmla="*/ 1568450 w 2374900"/>
                <a:gd name="connsiteY1" fmla="*/ 1250950 h 1250950"/>
                <a:gd name="connsiteX2" fmla="*/ 2374900 w 2374900"/>
                <a:gd name="connsiteY2" fmla="*/ 0 h 1250950"/>
                <a:gd name="connsiteX3" fmla="*/ 0 w 2374900"/>
                <a:gd name="connsiteY3" fmla="*/ 1212850 h 1250950"/>
                <a:gd name="connsiteX0" fmla="*/ 0 w 2406650"/>
                <a:gd name="connsiteY0" fmla="*/ 1212850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12850 h 1250950"/>
                <a:gd name="connsiteX0" fmla="*/ 0 w 2432050"/>
                <a:gd name="connsiteY0" fmla="*/ 1250950 h 1250950"/>
                <a:gd name="connsiteX1" fmla="*/ 1593850 w 2432050"/>
                <a:gd name="connsiteY1" fmla="*/ 1250950 h 1250950"/>
                <a:gd name="connsiteX2" fmla="*/ 2432050 w 2432050"/>
                <a:gd name="connsiteY2" fmla="*/ 0 h 1250950"/>
                <a:gd name="connsiteX3" fmla="*/ 0 w 2432050"/>
                <a:gd name="connsiteY3" fmla="*/ 1250950 h 1250950"/>
                <a:gd name="connsiteX0" fmla="*/ 0 w 2482850"/>
                <a:gd name="connsiteY0" fmla="*/ 1250950 h 1250950"/>
                <a:gd name="connsiteX1" fmla="*/ 1644650 w 2482850"/>
                <a:gd name="connsiteY1" fmla="*/ 1250950 h 1250950"/>
                <a:gd name="connsiteX2" fmla="*/ 2482850 w 2482850"/>
                <a:gd name="connsiteY2" fmla="*/ 0 h 1250950"/>
                <a:gd name="connsiteX3" fmla="*/ 0 w 2482850"/>
                <a:gd name="connsiteY3" fmla="*/ 1250950 h 1250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2850" h="1250950">
                  <a:moveTo>
                    <a:pt x="0" y="1250950"/>
                  </a:moveTo>
                  <a:lnTo>
                    <a:pt x="1644650" y="1250950"/>
                  </a:lnTo>
                  <a:lnTo>
                    <a:pt x="2482850" y="0"/>
                  </a:lnTo>
                  <a:lnTo>
                    <a:pt x="0" y="1250950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90" name="フリーフォーム: 図形 589">
              <a:extLst>
                <a:ext uri="{FF2B5EF4-FFF2-40B4-BE49-F238E27FC236}">
                  <a16:creationId xmlns:a16="http://schemas.microsoft.com/office/drawing/2014/main" id="{FF189553-A55A-4FDD-ADC4-02F9A1439D5D}"/>
                </a:ext>
              </a:extLst>
            </p:cNvPr>
            <p:cNvSpPr/>
            <p:nvPr/>
          </p:nvSpPr>
          <p:spPr>
            <a:xfrm flipV="1">
              <a:off x="1895648" y="4615237"/>
              <a:ext cx="2425700" cy="1223965"/>
            </a:xfrm>
            <a:custGeom>
              <a:avLst/>
              <a:gdLst>
                <a:gd name="connsiteX0" fmla="*/ 0 w 2311400"/>
                <a:gd name="connsiteY0" fmla="*/ 1200150 h 1206500"/>
                <a:gd name="connsiteX1" fmla="*/ 1517650 w 2311400"/>
                <a:gd name="connsiteY1" fmla="*/ 1206500 h 1206500"/>
                <a:gd name="connsiteX2" fmla="*/ 2311400 w 2311400"/>
                <a:gd name="connsiteY2" fmla="*/ 0 h 1206500"/>
                <a:gd name="connsiteX3" fmla="*/ 0 w 2311400"/>
                <a:gd name="connsiteY3" fmla="*/ 1200150 h 1206500"/>
                <a:gd name="connsiteX0" fmla="*/ 0 w 2362200"/>
                <a:gd name="connsiteY0" fmla="*/ 1168400 h 1206500"/>
                <a:gd name="connsiteX1" fmla="*/ 1568450 w 2362200"/>
                <a:gd name="connsiteY1" fmla="*/ 1206500 h 1206500"/>
                <a:gd name="connsiteX2" fmla="*/ 2362200 w 2362200"/>
                <a:gd name="connsiteY2" fmla="*/ 0 h 1206500"/>
                <a:gd name="connsiteX3" fmla="*/ 0 w 2362200"/>
                <a:gd name="connsiteY3" fmla="*/ 1168400 h 1206500"/>
                <a:gd name="connsiteX0" fmla="*/ 0 w 2374900"/>
                <a:gd name="connsiteY0" fmla="*/ 1212850 h 1250950"/>
                <a:gd name="connsiteX1" fmla="*/ 1568450 w 2374900"/>
                <a:gd name="connsiteY1" fmla="*/ 1250950 h 1250950"/>
                <a:gd name="connsiteX2" fmla="*/ 2374900 w 2374900"/>
                <a:gd name="connsiteY2" fmla="*/ 0 h 1250950"/>
                <a:gd name="connsiteX3" fmla="*/ 0 w 2374900"/>
                <a:gd name="connsiteY3" fmla="*/ 1212850 h 1250950"/>
                <a:gd name="connsiteX0" fmla="*/ 0 w 2406650"/>
                <a:gd name="connsiteY0" fmla="*/ 1212850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12850 h 1250950"/>
                <a:gd name="connsiteX0" fmla="*/ 0 w 2432050"/>
                <a:gd name="connsiteY0" fmla="*/ 1250950 h 1250950"/>
                <a:gd name="connsiteX1" fmla="*/ 1593850 w 2432050"/>
                <a:gd name="connsiteY1" fmla="*/ 1250950 h 1250950"/>
                <a:gd name="connsiteX2" fmla="*/ 2432050 w 2432050"/>
                <a:gd name="connsiteY2" fmla="*/ 0 h 1250950"/>
                <a:gd name="connsiteX3" fmla="*/ 0 w 2432050"/>
                <a:gd name="connsiteY3" fmla="*/ 1250950 h 1250950"/>
                <a:gd name="connsiteX0" fmla="*/ 0 w 2482850"/>
                <a:gd name="connsiteY0" fmla="*/ 1250950 h 1250950"/>
                <a:gd name="connsiteX1" fmla="*/ 1644650 w 2482850"/>
                <a:gd name="connsiteY1" fmla="*/ 1250950 h 1250950"/>
                <a:gd name="connsiteX2" fmla="*/ 2482850 w 2482850"/>
                <a:gd name="connsiteY2" fmla="*/ 0 h 1250950"/>
                <a:gd name="connsiteX3" fmla="*/ 0 w 2482850"/>
                <a:gd name="connsiteY3" fmla="*/ 1250950 h 1250950"/>
                <a:gd name="connsiteX0" fmla="*/ 0 w 2406650"/>
                <a:gd name="connsiteY0" fmla="*/ 1246026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46026 h 1250950"/>
                <a:gd name="connsiteX0" fmla="*/ 0 w 2425700"/>
                <a:gd name="connsiteY0" fmla="*/ 1265727 h 1265727"/>
                <a:gd name="connsiteX1" fmla="*/ 1587500 w 2425700"/>
                <a:gd name="connsiteY1" fmla="*/ 1250950 h 1265727"/>
                <a:gd name="connsiteX2" fmla="*/ 2425700 w 2425700"/>
                <a:gd name="connsiteY2" fmla="*/ 0 h 1265727"/>
                <a:gd name="connsiteX3" fmla="*/ 0 w 2425700"/>
                <a:gd name="connsiteY3" fmla="*/ 1265727 h 1265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25700" h="1265727">
                  <a:moveTo>
                    <a:pt x="0" y="1265727"/>
                  </a:moveTo>
                  <a:lnTo>
                    <a:pt x="1587500" y="1250950"/>
                  </a:lnTo>
                  <a:lnTo>
                    <a:pt x="2425700" y="0"/>
                  </a:lnTo>
                  <a:lnTo>
                    <a:pt x="0" y="1265727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1" name="フリーフォーム: 図形 590">
              <a:extLst>
                <a:ext uri="{FF2B5EF4-FFF2-40B4-BE49-F238E27FC236}">
                  <a16:creationId xmlns:a16="http://schemas.microsoft.com/office/drawing/2014/main" id="{939E861F-FA2B-43B9-9B8E-1D0146A047DB}"/>
                </a:ext>
              </a:extLst>
            </p:cNvPr>
            <p:cNvSpPr/>
            <p:nvPr/>
          </p:nvSpPr>
          <p:spPr>
            <a:xfrm flipH="1" flipV="1">
              <a:off x="4480211" y="4582645"/>
              <a:ext cx="2482850" cy="1250950"/>
            </a:xfrm>
            <a:custGeom>
              <a:avLst/>
              <a:gdLst>
                <a:gd name="connsiteX0" fmla="*/ 0 w 2311400"/>
                <a:gd name="connsiteY0" fmla="*/ 1200150 h 1206500"/>
                <a:gd name="connsiteX1" fmla="*/ 1517650 w 2311400"/>
                <a:gd name="connsiteY1" fmla="*/ 1206500 h 1206500"/>
                <a:gd name="connsiteX2" fmla="*/ 2311400 w 2311400"/>
                <a:gd name="connsiteY2" fmla="*/ 0 h 1206500"/>
                <a:gd name="connsiteX3" fmla="*/ 0 w 2311400"/>
                <a:gd name="connsiteY3" fmla="*/ 1200150 h 1206500"/>
                <a:gd name="connsiteX0" fmla="*/ 0 w 2362200"/>
                <a:gd name="connsiteY0" fmla="*/ 1168400 h 1206500"/>
                <a:gd name="connsiteX1" fmla="*/ 1568450 w 2362200"/>
                <a:gd name="connsiteY1" fmla="*/ 1206500 h 1206500"/>
                <a:gd name="connsiteX2" fmla="*/ 2362200 w 2362200"/>
                <a:gd name="connsiteY2" fmla="*/ 0 h 1206500"/>
                <a:gd name="connsiteX3" fmla="*/ 0 w 2362200"/>
                <a:gd name="connsiteY3" fmla="*/ 1168400 h 1206500"/>
                <a:gd name="connsiteX0" fmla="*/ 0 w 2374900"/>
                <a:gd name="connsiteY0" fmla="*/ 1212850 h 1250950"/>
                <a:gd name="connsiteX1" fmla="*/ 1568450 w 2374900"/>
                <a:gd name="connsiteY1" fmla="*/ 1250950 h 1250950"/>
                <a:gd name="connsiteX2" fmla="*/ 2374900 w 2374900"/>
                <a:gd name="connsiteY2" fmla="*/ 0 h 1250950"/>
                <a:gd name="connsiteX3" fmla="*/ 0 w 2374900"/>
                <a:gd name="connsiteY3" fmla="*/ 1212850 h 1250950"/>
                <a:gd name="connsiteX0" fmla="*/ 0 w 2406650"/>
                <a:gd name="connsiteY0" fmla="*/ 1212850 h 1250950"/>
                <a:gd name="connsiteX1" fmla="*/ 1568450 w 2406650"/>
                <a:gd name="connsiteY1" fmla="*/ 1250950 h 1250950"/>
                <a:gd name="connsiteX2" fmla="*/ 2406650 w 2406650"/>
                <a:gd name="connsiteY2" fmla="*/ 0 h 1250950"/>
                <a:gd name="connsiteX3" fmla="*/ 0 w 2406650"/>
                <a:gd name="connsiteY3" fmla="*/ 1212850 h 1250950"/>
                <a:gd name="connsiteX0" fmla="*/ 0 w 2432050"/>
                <a:gd name="connsiteY0" fmla="*/ 1250950 h 1250950"/>
                <a:gd name="connsiteX1" fmla="*/ 1593850 w 2432050"/>
                <a:gd name="connsiteY1" fmla="*/ 1250950 h 1250950"/>
                <a:gd name="connsiteX2" fmla="*/ 2432050 w 2432050"/>
                <a:gd name="connsiteY2" fmla="*/ 0 h 1250950"/>
                <a:gd name="connsiteX3" fmla="*/ 0 w 2432050"/>
                <a:gd name="connsiteY3" fmla="*/ 1250950 h 1250950"/>
                <a:gd name="connsiteX0" fmla="*/ 0 w 2482850"/>
                <a:gd name="connsiteY0" fmla="*/ 1250950 h 1250950"/>
                <a:gd name="connsiteX1" fmla="*/ 1644650 w 2482850"/>
                <a:gd name="connsiteY1" fmla="*/ 1250950 h 1250950"/>
                <a:gd name="connsiteX2" fmla="*/ 2482850 w 2482850"/>
                <a:gd name="connsiteY2" fmla="*/ 0 h 1250950"/>
                <a:gd name="connsiteX3" fmla="*/ 0 w 2482850"/>
                <a:gd name="connsiteY3" fmla="*/ 1250950 h 1250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2850" h="1250950">
                  <a:moveTo>
                    <a:pt x="0" y="1250950"/>
                  </a:moveTo>
                  <a:lnTo>
                    <a:pt x="1644650" y="1250950"/>
                  </a:lnTo>
                  <a:lnTo>
                    <a:pt x="2482850" y="0"/>
                  </a:lnTo>
                  <a:lnTo>
                    <a:pt x="0" y="125095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2" name="フリーフォーム: 図形 591">
              <a:extLst>
                <a:ext uri="{FF2B5EF4-FFF2-40B4-BE49-F238E27FC236}">
                  <a16:creationId xmlns:a16="http://schemas.microsoft.com/office/drawing/2014/main" id="{84A922AF-8114-4A5E-830E-3D372A1FA5AC}"/>
                </a:ext>
              </a:extLst>
            </p:cNvPr>
            <p:cNvSpPr/>
            <p:nvPr/>
          </p:nvSpPr>
          <p:spPr>
            <a:xfrm flipV="1">
              <a:off x="1762298" y="823168"/>
              <a:ext cx="5272699" cy="5067300"/>
            </a:xfrm>
            <a:custGeom>
              <a:avLst/>
              <a:gdLst>
                <a:gd name="connsiteX0" fmla="*/ 5012063 w 5272699"/>
                <a:gd name="connsiteY0" fmla="*/ 1116852 h 5067300"/>
                <a:gd name="connsiteX1" fmla="*/ 2952070 w 5272699"/>
                <a:gd name="connsiteY1" fmla="*/ 66358 h 5067300"/>
                <a:gd name="connsiteX2" fmla="*/ 4305007 w 5272699"/>
                <a:gd name="connsiteY2" fmla="*/ 66358 h 5067300"/>
                <a:gd name="connsiteX3" fmla="*/ 260636 w 5272699"/>
                <a:gd name="connsiteY3" fmla="*/ 1116852 h 5067300"/>
                <a:gd name="connsiteX4" fmla="*/ 967692 w 5272699"/>
                <a:gd name="connsiteY4" fmla="*/ 66358 h 5067300"/>
                <a:gd name="connsiteX5" fmla="*/ 2320629 w 5272699"/>
                <a:gd name="connsiteY5" fmla="*/ 66358 h 5067300"/>
                <a:gd name="connsiteX6" fmla="*/ 3573709 w 5272699"/>
                <a:gd name="connsiteY6" fmla="*/ 1202690 h 5067300"/>
                <a:gd name="connsiteX7" fmla="*/ 2870984 w 5272699"/>
                <a:gd name="connsiteY7" fmla="*/ 158631 h 5067300"/>
                <a:gd name="connsiteX8" fmla="*/ 4918359 w 5272699"/>
                <a:gd name="connsiteY8" fmla="*/ 1202690 h 5067300"/>
                <a:gd name="connsiteX9" fmla="*/ 354340 w 5272699"/>
                <a:gd name="connsiteY9" fmla="*/ 1202690 h 5067300"/>
                <a:gd name="connsiteX10" fmla="*/ 2401715 w 5272699"/>
                <a:gd name="connsiteY10" fmla="*/ 158631 h 5067300"/>
                <a:gd name="connsiteX11" fmla="*/ 1698990 w 5272699"/>
                <a:gd name="connsiteY11" fmla="*/ 1202690 h 5067300"/>
                <a:gd name="connsiteX12" fmla="*/ 2870984 w 5272699"/>
                <a:gd name="connsiteY12" fmla="*/ 2375337 h 5067300"/>
                <a:gd name="connsiteX13" fmla="*/ 3573709 w 5272699"/>
                <a:gd name="connsiteY13" fmla="*/ 1331278 h 5067300"/>
                <a:gd name="connsiteX14" fmla="*/ 4918359 w 5272699"/>
                <a:gd name="connsiteY14" fmla="*/ 1331278 h 5067300"/>
                <a:gd name="connsiteX15" fmla="*/ 2401715 w 5272699"/>
                <a:gd name="connsiteY15" fmla="*/ 2375337 h 5067300"/>
                <a:gd name="connsiteX16" fmla="*/ 354340 w 5272699"/>
                <a:gd name="connsiteY16" fmla="*/ 1331278 h 5067300"/>
                <a:gd name="connsiteX17" fmla="*/ 1698990 w 5272699"/>
                <a:gd name="connsiteY17" fmla="*/ 1331278 h 5067300"/>
                <a:gd name="connsiteX18" fmla="*/ 2705468 w 5272699"/>
                <a:gd name="connsiteY18" fmla="*/ 2384147 h 5067300"/>
                <a:gd name="connsiteX19" fmla="*/ 2705468 w 5272699"/>
                <a:gd name="connsiteY19" fmla="*/ 149821 h 5067300"/>
                <a:gd name="connsiteX20" fmla="*/ 3457397 w 5272699"/>
                <a:gd name="connsiteY20" fmla="*/ 1266984 h 5067300"/>
                <a:gd name="connsiteX21" fmla="*/ 2567231 w 5272699"/>
                <a:gd name="connsiteY21" fmla="*/ 2384147 h 5067300"/>
                <a:gd name="connsiteX22" fmla="*/ 1815302 w 5272699"/>
                <a:gd name="connsiteY22" fmla="*/ 1266984 h 5067300"/>
                <a:gd name="connsiteX23" fmla="*/ 2567231 w 5272699"/>
                <a:gd name="connsiteY23" fmla="*/ 149821 h 5067300"/>
                <a:gd name="connsiteX24" fmla="*/ 2952070 w 5272699"/>
                <a:gd name="connsiteY24" fmla="*/ 2467610 h 5067300"/>
                <a:gd name="connsiteX25" fmla="*/ 5012063 w 5272699"/>
                <a:gd name="connsiteY25" fmla="*/ 1417116 h 5067300"/>
                <a:gd name="connsiteX26" fmla="*/ 4305007 w 5272699"/>
                <a:gd name="connsiteY26" fmla="*/ 2467610 h 5067300"/>
                <a:gd name="connsiteX27" fmla="*/ 967692 w 5272699"/>
                <a:gd name="connsiteY27" fmla="*/ 2467610 h 5067300"/>
                <a:gd name="connsiteX28" fmla="*/ 260636 w 5272699"/>
                <a:gd name="connsiteY28" fmla="*/ 1417116 h 5067300"/>
                <a:gd name="connsiteX29" fmla="*/ 2320629 w 5272699"/>
                <a:gd name="connsiteY29" fmla="*/ 2467610 h 5067300"/>
                <a:gd name="connsiteX30" fmla="*/ 5012063 w 5272699"/>
                <a:gd name="connsiteY30" fmla="*/ 3650502 h 5067300"/>
                <a:gd name="connsiteX31" fmla="*/ 2952070 w 5272699"/>
                <a:gd name="connsiteY31" fmla="*/ 2600008 h 5067300"/>
                <a:gd name="connsiteX32" fmla="*/ 4305007 w 5272699"/>
                <a:gd name="connsiteY32" fmla="*/ 2600008 h 5067300"/>
                <a:gd name="connsiteX33" fmla="*/ 260636 w 5272699"/>
                <a:gd name="connsiteY33" fmla="*/ 3650502 h 5067300"/>
                <a:gd name="connsiteX34" fmla="*/ 967692 w 5272699"/>
                <a:gd name="connsiteY34" fmla="*/ 2600008 h 5067300"/>
                <a:gd name="connsiteX35" fmla="*/ 2320629 w 5272699"/>
                <a:gd name="connsiteY35" fmla="*/ 2600008 h 5067300"/>
                <a:gd name="connsiteX36" fmla="*/ 5204299 w 5272699"/>
                <a:gd name="connsiteY36" fmla="*/ 3699010 h 5067300"/>
                <a:gd name="connsiteX37" fmla="*/ 4419930 w 5272699"/>
                <a:gd name="connsiteY37" fmla="*/ 2533650 h 5067300"/>
                <a:gd name="connsiteX38" fmla="*/ 4420144 w 5272699"/>
                <a:gd name="connsiteY38" fmla="*/ 2533650 h 5067300"/>
                <a:gd name="connsiteX39" fmla="*/ 5204299 w 5272699"/>
                <a:gd name="connsiteY39" fmla="*/ 1368608 h 5067300"/>
                <a:gd name="connsiteX40" fmla="*/ 5204299 w 5272699"/>
                <a:gd name="connsiteY40" fmla="*/ 2533650 h 5067300"/>
                <a:gd name="connsiteX41" fmla="*/ 68400 w 5272699"/>
                <a:gd name="connsiteY41" fmla="*/ 3699010 h 5067300"/>
                <a:gd name="connsiteX42" fmla="*/ 68400 w 5272699"/>
                <a:gd name="connsiteY42" fmla="*/ 2533650 h 5067300"/>
                <a:gd name="connsiteX43" fmla="*/ 68400 w 5272699"/>
                <a:gd name="connsiteY43" fmla="*/ 1368608 h 5067300"/>
                <a:gd name="connsiteX44" fmla="*/ 852555 w 5272699"/>
                <a:gd name="connsiteY44" fmla="*/ 2533650 h 5067300"/>
                <a:gd name="connsiteX45" fmla="*/ 852769 w 5272699"/>
                <a:gd name="connsiteY45" fmla="*/ 2533650 h 5067300"/>
                <a:gd name="connsiteX46" fmla="*/ 3573709 w 5272699"/>
                <a:gd name="connsiteY46" fmla="*/ 3736340 h 5067300"/>
                <a:gd name="connsiteX47" fmla="*/ 2870984 w 5272699"/>
                <a:gd name="connsiteY47" fmla="*/ 2692281 h 5067300"/>
                <a:gd name="connsiteX48" fmla="*/ 4918359 w 5272699"/>
                <a:gd name="connsiteY48" fmla="*/ 3736340 h 5067300"/>
                <a:gd name="connsiteX49" fmla="*/ 354340 w 5272699"/>
                <a:gd name="connsiteY49" fmla="*/ 3736340 h 5067300"/>
                <a:gd name="connsiteX50" fmla="*/ 2401715 w 5272699"/>
                <a:gd name="connsiteY50" fmla="*/ 2692281 h 5067300"/>
                <a:gd name="connsiteX51" fmla="*/ 1698990 w 5272699"/>
                <a:gd name="connsiteY51" fmla="*/ 3736340 h 5067300"/>
                <a:gd name="connsiteX52" fmla="*/ 2870984 w 5272699"/>
                <a:gd name="connsiteY52" fmla="*/ 4908987 h 5067300"/>
                <a:gd name="connsiteX53" fmla="*/ 3573709 w 5272699"/>
                <a:gd name="connsiteY53" fmla="*/ 3864928 h 5067300"/>
                <a:gd name="connsiteX54" fmla="*/ 4918359 w 5272699"/>
                <a:gd name="connsiteY54" fmla="*/ 3864928 h 5067300"/>
                <a:gd name="connsiteX55" fmla="*/ 2401715 w 5272699"/>
                <a:gd name="connsiteY55" fmla="*/ 4908987 h 5067300"/>
                <a:gd name="connsiteX56" fmla="*/ 354340 w 5272699"/>
                <a:gd name="connsiteY56" fmla="*/ 3864928 h 5067300"/>
                <a:gd name="connsiteX57" fmla="*/ 1698990 w 5272699"/>
                <a:gd name="connsiteY57" fmla="*/ 3864928 h 5067300"/>
                <a:gd name="connsiteX58" fmla="*/ 2705468 w 5272699"/>
                <a:gd name="connsiteY58" fmla="*/ 4917797 h 5067300"/>
                <a:gd name="connsiteX59" fmla="*/ 2705468 w 5272699"/>
                <a:gd name="connsiteY59" fmla="*/ 2683471 h 5067300"/>
                <a:gd name="connsiteX60" fmla="*/ 3457397 w 5272699"/>
                <a:gd name="connsiteY60" fmla="*/ 3800634 h 5067300"/>
                <a:gd name="connsiteX61" fmla="*/ 2567231 w 5272699"/>
                <a:gd name="connsiteY61" fmla="*/ 4917797 h 5067300"/>
                <a:gd name="connsiteX62" fmla="*/ 1815302 w 5272699"/>
                <a:gd name="connsiteY62" fmla="*/ 3800634 h 5067300"/>
                <a:gd name="connsiteX63" fmla="*/ 2567231 w 5272699"/>
                <a:gd name="connsiteY63" fmla="*/ 2683471 h 5067300"/>
                <a:gd name="connsiteX64" fmla="*/ 2952070 w 5272699"/>
                <a:gd name="connsiteY64" fmla="*/ 5001260 h 5067300"/>
                <a:gd name="connsiteX65" fmla="*/ 5012063 w 5272699"/>
                <a:gd name="connsiteY65" fmla="*/ 3950766 h 5067300"/>
                <a:gd name="connsiteX66" fmla="*/ 4305007 w 5272699"/>
                <a:gd name="connsiteY66" fmla="*/ 5001260 h 5067300"/>
                <a:gd name="connsiteX67" fmla="*/ 967692 w 5272699"/>
                <a:gd name="connsiteY67" fmla="*/ 5001260 h 5067300"/>
                <a:gd name="connsiteX68" fmla="*/ 260636 w 5272699"/>
                <a:gd name="connsiteY68" fmla="*/ 3950766 h 5067300"/>
                <a:gd name="connsiteX69" fmla="*/ 2320629 w 5272699"/>
                <a:gd name="connsiteY69" fmla="*/ 5001260 h 5067300"/>
                <a:gd name="connsiteX70" fmla="*/ 0 w 5272699"/>
                <a:gd name="connsiteY70" fmla="*/ 5067300 h 5067300"/>
                <a:gd name="connsiteX71" fmla="*/ 68400 w 5272699"/>
                <a:gd name="connsiteY71" fmla="*/ 5067300 h 5067300"/>
                <a:gd name="connsiteX72" fmla="*/ 68400 w 5272699"/>
                <a:gd name="connsiteY72" fmla="*/ 3902258 h 5067300"/>
                <a:gd name="connsiteX73" fmla="*/ 852555 w 5272699"/>
                <a:gd name="connsiteY73" fmla="*/ 5067300 h 5067300"/>
                <a:gd name="connsiteX74" fmla="*/ 4420144 w 5272699"/>
                <a:gd name="connsiteY74" fmla="*/ 5067300 h 5067300"/>
                <a:gd name="connsiteX75" fmla="*/ 5204299 w 5272699"/>
                <a:gd name="connsiteY75" fmla="*/ 3902258 h 5067300"/>
                <a:gd name="connsiteX76" fmla="*/ 5204299 w 5272699"/>
                <a:gd name="connsiteY76" fmla="*/ 5067300 h 5067300"/>
                <a:gd name="connsiteX77" fmla="*/ 5272699 w 5272699"/>
                <a:gd name="connsiteY77" fmla="*/ 5067300 h 5067300"/>
                <a:gd name="connsiteX78" fmla="*/ 5272699 w 5272699"/>
                <a:gd name="connsiteY78" fmla="*/ 3800634 h 5067300"/>
                <a:gd name="connsiteX79" fmla="*/ 5272699 w 5272699"/>
                <a:gd name="connsiteY79" fmla="*/ 2533650 h 5067300"/>
                <a:gd name="connsiteX80" fmla="*/ 5272699 w 5272699"/>
                <a:gd name="connsiteY80" fmla="*/ 1266984 h 5067300"/>
                <a:gd name="connsiteX81" fmla="*/ 5272699 w 5272699"/>
                <a:gd name="connsiteY81" fmla="*/ 0 h 5067300"/>
                <a:gd name="connsiteX82" fmla="*/ 5204299 w 5272699"/>
                <a:gd name="connsiteY82" fmla="*/ 0 h 5067300"/>
                <a:gd name="connsiteX83" fmla="*/ 5204299 w 5272699"/>
                <a:gd name="connsiteY83" fmla="*/ 1165360 h 5067300"/>
                <a:gd name="connsiteX84" fmla="*/ 4419930 w 5272699"/>
                <a:gd name="connsiteY84" fmla="*/ 0 h 5067300"/>
                <a:gd name="connsiteX85" fmla="*/ 852769 w 5272699"/>
                <a:gd name="connsiteY85" fmla="*/ 0 h 5067300"/>
                <a:gd name="connsiteX86" fmla="*/ 68400 w 5272699"/>
                <a:gd name="connsiteY86" fmla="*/ 1165360 h 5067300"/>
                <a:gd name="connsiteX87" fmla="*/ 68400 w 5272699"/>
                <a:gd name="connsiteY87" fmla="*/ 0 h 5067300"/>
                <a:gd name="connsiteX88" fmla="*/ 0 w 5272699"/>
                <a:gd name="connsiteY88" fmla="*/ 0 h 5067300"/>
                <a:gd name="connsiteX89" fmla="*/ 0 w 5272699"/>
                <a:gd name="connsiteY89" fmla="*/ 1266984 h 5067300"/>
                <a:gd name="connsiteX90" fmla="*/ 0 w 5272699"/>
                <a:gd name="connsiteY90" fmla="*/ 2533650 h 5067300"/>
                <a:gd name="connsiteX91" fmla="*/ 0 w 5272699"/>
                <a:gd name="connsiteY91" fmla="*/ 3800634 h 5067300"/>
                <a:gd name="connsiteX0" fmla="*/ 5012063 w 5272699"/>
                <a:gd name="connsiteY0" fmla="*/ 1116852 h 5067300"/>
                <a:gd name="connsiteX1" fmla="*/ 2952070 w 5272699"/>
                <a:gd name="connsiteY1" fmla="*/ 66358 h 5067300"/>
                <a:gd name="connsiteX2" fmla="*/ 4305007 w 5272699"/>
                <a:gd name="connsiteY2" fmla="*/ 66358 h 5067300"/>
                <a:gd name="connsiteX3" fmla="*/ 5012063 w 5272699"/>
                <a:gd name="connsiteY3" fmla="*/ 1116852 h 5067300"/>
                <a:gd name="connsiteX4" fmla="*/ 260636 w 5272699"/>
                <a:gd name="connsiteY4" fmla="*/ 1116852 h 5067300"/>
                <a:gd name="connsiteX5" fmla="*/ 967692 w 5272699"/>
                <a:gd name="connsiteY5" fmla="*/ 66358 h 5067300"/>
                <a:gd name="connsiteX6" fmla="*/ 2320629 w 5272699"/>
                <a:gd name="connsiteY6" fmla="*/ 66358 h 5067300"/>
                <a:gd name="connsiteX7" fmla="*/ 260636 w 5272699"/>
                <a:gd name="connsiteY7" fmla="*/ 1116852 h 5067300"/>
                <a:gd name="connsiteX8" fmla="*/ 3573709 w 5272699"/>
                <a:gd name="connsiteY8" fmla="*/ 1202690 h 5067300"/>
                <a:gd name="connsiteX9" fmla="*/ 2870984 w 5272699"/>
                <a:gd name="connsiteY9" fmla="*/ 158631 h 5067300"/>
                <a:gd name="connsiteX10" fmla="*/ 4918359 w 5272699"/>
                <a:gd name="connsiteY10" fmla="*/ 1202690 h 5067300"/>
                <a:gd name="connsiteX11" fmla="*/ 3573709 w 5272699"/>
                <a:gd name="connsiteY11" fmla="*/ 1202690 h 5067300"/>
                <a:gd name="connsiteX12" fmla="*/ 354340 w 5272699"/>
                <a:gd name="connsiteY12" fmla="*/ 1202690 h 5067300"/>
                <a:gd name="connsiteX13" fmla="*/ 2401715 w 5272699"/>
                <a:gd name="connsiteY13" fmla="*/ 158631 h 5067300"/>
                <a:gd name="connsiteX14" fmla="*/ 1698990 w 5272699"/>
                <a:gd name="connsiteY14" fmla="*/ 1202690 h 5067300"/>
                <a:gd name="connsiteX15" fmla="*/ 354340 w 5272699"/>
                <a:gd name="connsiteY15" fmla="*/ 1202690 h 5067300"/>
                <a:gd name="connsiteX16" fmla="*/ 2870984 w 5272699"/>
                <a:gd name="connsiteY16" fmla="*/ 2375337 h 5067300"/>
                <a:gd name="connsiteX17" fmla="*/ 3573709 w 5272699"/>
                <a:gd name="connsiteY17" fmla="*/ 1331278 h 5067300"/>
                <a:gd name="connsiteX18" fmla="*/ 4918359 w 5272699"/>
                <a:gd name="connsiteY18" fmla="*/ 1331278 h 5067300"/>
                <a:gd name="connsiteX19" fmla="*/ 2870984 w 5272699"/>
                <a:gd name="connsiteY19" fmla="*/ 2375337 h 5067300"/>
                <a:gd name="connsiteX20" fmla="*/ 2401715 w 5272699"/>
                <a:gd name="connsiteY20" fmla="*/ 2375337 h 5067300"/>
                <a:gd name="connsiteX21" fmla="*/ 354340 w 5272699"/>
                <a:gd name="connsiteY21" fmla="*/ 1331278 h 5067300"/>
                <a:gd name="connsiteX22" fmla="*/ 1698990 w 5272699"/>
                <a:gd name="connsiteY22" fmla="*/ 1331278 h 5067300"/>
                <a:gd name="connsiteX23" fmla="*/ 2401715 w 5272699"/>
                <a:gd name="connsiteY23" fmla="*/ 2375337 h 5067300"/>
                <a:gd name="connsiteX24" fmla="*/ 2705468 w 5272699"/>
                <a:gd name="connsiteY24" fmla="*/ 2384147 h 5067300"/>
                <a:gd name="connsiteX25" fmla="*/ 2705468 w 5272699"/>
                <a:gd name="connsiteY25" fmla="*/ 149821 h 5067300"/>
                <a:gd name="connsiteX26" fmla="*/ 3457397 w 5272699"/>
                <a:gd name="connsiteY26" fmla="*/ 1266984 h 5067300"/>
                <a:gd name="connsiteX27" fmla="*/ 2705468 w 5272699"/>
                <a:gd name="connsiteY27" fmla="*/ 2384147 h 5067300"/>
                <a:gd name="connsiteX28" fmla="*/ 2567231 w 5272699"/>
                <a:gd name="connsiteY28" fmla="*/ 2384147 h 5067300"/>
                <a:gd name="connsiteX29" fmla="*/ 1815302 w 5272699"/>
                <a:gd name="connsiteY29" fmla="*/ 1266984 h 5067300"/>
                <a:gd name="connsiteX30" fmla="*/ 2567231 w 5272699"/>
                <a:gd name="connsiteY30" fmla="*/ 149821 h 5067300"/>
                <a:gd name="connsiteX31" fmla="*/ 2567231 w 5272699"/>
                <a:gd name="connsiteY31" fmla="*/ 2384147 h 5067300"/>
                <a:gd name="connsiteX32" fmla="*/ 2952070 w 5272699"/>
                <a:gd name="connsiteY32" fmla="*/ 2467610 h 5067300"/>
                <a:gd name="connsiteX33" fmla="*/ 5012063 w 5272699"/>
                <a:gd name="connsiteY33" fmla="*/ 1417116 h 5067300"/>
                <a:gd name="connsiteX34" fmla="*/ 4305007 w 5272699"/>
                <a:gd name="connsiteY34" fmla="*/ 2467610 h 5067300"/>
                <a:gd name="connsiteX35" fmla="*/ 2952070 w 5272699"/>
                <a:gd name="connsiteY35" fmla="*/ 2467610 h 5067300"/>
                <a:gd name="connsiteX36" fmla="*/ 967692 w 5272699"/>
                <a:gd name="connsiteY36" fmla="*/ 2467610 h 5067300"/>
                <a:gd name="connsiteX37" fmla="*/ 260636 w 5272699"/>
                <a:gd name="connsiteY37" fmla="*/ 1417116 h 5067300"/>
                <a:gd name="connsiteX38" fmla="*/ 2320629 w 5272699"/>
                <a:gd name="connsiteY38" fmla="*/ 2467610 h 5067300"/>
                <a:gd name="connsiteX39" fmla="*/ 967692 w 5272699"/>
                <a:gd name="connsiteY39" fmla="*/ 2467610 h 5067300"/>
                <a:gd name="connsiteX40" fmla="*/ 5012063 w 5272699"/>
                <a:gd name="connsiteY40" fmla="*/ 3650502 h 5067300"/>
                <a:gd name="connsiteX41" fmla="*/ 2952070 w 5272699"/>
                <a:gd name="connsiteY41" fmla="*/ 2600008 h 5067300"/>
                <a:gd name="connsiteX42" fmla="*/ 4305007 w 5272699"/>
                <a:gd name="connsiteY42" fmla="*/ 2600008 h 5067300"/>
                <a:gd name="connsiteX43" fmla="*/ 5012063 w 5272699"/>
                <a:gd name="connsiteY43" fmla="*/ 3650502 h 5067300"/>
                <a:gd name="connsiteX44" fmla="*/ 260636 w 5272699"/>
                <a:gd name="connsiteY44" fmla="*/ 3650502 h 5067300"/>
                <a:gd name="connsiteX45" fmla="*/ 967692 w 5272699"/>
                <a:gd name="connsiteY45" fmla="*/ 2600008 h 5067300"/>
                <a:gd name="connsiteX46" fmla="*/ 2320629 w 5272699"/>
                <a:gd name="connsiteY46" fmla="*/ 2600008 h 5067300"/>
                <a:gd name="connsiteX47" fmla="*/ 260636 w 5272699"/>
                <a:gd name="connsiteY47" fmla="*/ 3650502 h 5067300"/>
                <a:gd name="connsiteX48" fmla="*/ 5204299 w 5272699"/>
                <a:gd name="connsiteY48" fmla="*/ 3699010 h 5067300"/>
                <a:gd name="connsiteX49" fmla="*/ 4419930 w 5272699"/>
                <a:gd name="connsiteY49" fmla="*/ 2533650 h 5067300"/>
                <a:gd name="connsiteX50" fmla="*/ 4420144 w 5272699"/>
                <a:gd name="connsiteY50" fmla="*/ 2533650 h 5067300"/>
                <a:gd name="connsiteX51" fmla="*/ 5204299 w 5272699"/>
                <a:gd name="connsiteY51" fmla="*/ 1368608 h 5067300"/>
                <a:gd name="connsiteX52" fmla="*/ 5204299 w 5272699"/>
                <a:gd name="connsiteY52" fmla="*/ 2533650 h 5067300"/>
                <a:gd name="connsiteX53" fmla="*/ 5204299 w 5272699"/>
                <a:gd name="connsiteY53" fmla="*/ 3699010 h 5067300"/>
                <a:gd name="connsiteX54" fmla="*/ 68400 w 5272699"/>
                <a:gd name="connsiteY54" fmla="*/ 3699010 h 5067300"/>
                <a:gd name="connsiteX55" fmla="*/ 68400 w 5272699"/>
                <a:gd name="connsiteY55" fmla="*/ 1368608 h 5067300"/>
                <a:gd name="connsiteX56" fmla="*/ 852555 w 5272699"/>
                <a:gd name="connsiteY56" fmla="*/ 2533650 h 5067300"/>
                <a:gd name="connsiteX57" fmla="*/ 852769 w 5272699"/>
                <a:gd name="connsiteY57" fmla="*/ 2533650 h 5067300"/>
                <a:gd name="connsiteX58" fmla="*/ 68400 w 5272699"/>
                <a:gd name="connsiteY58" fmla="*/ 3699010 h 5067300"/>
                <a:gd name="connsiteX59" fmla="*/ 3573709 w 5272699"/>
                <a:gd name="connsiteY59" fmla="*/ 3736340 h 5067300"/>
                <a:gd name="connsiteX60" fmla="*/ 2870984 w 5272699"/>
                <a:gd name="connsiteY60" fmla="*/ 2692281 h 5067300"/>
                <a:gd name="connsiteX61" fmla="*/ 4918359 w 5272699"/>
                <a:gd name="connsiteY61" fmla="*/ 3736340 h 5067300"/>
                <a:gd name="connsiteX62" fmla="*/ 3573709 w 5272699"/>
                <a:gd name="connsiteY62" fmla="*/ 3736340 h 5067300"/>
                <a:gd name="connsiteX63" fmla="*/ 354340 w 5272699"/>
                <a:gd name="connsiteY63" fmla="*/ 3736340 h 5067300"/>
                <a:gd name="connsiteX64" fmla="*/ 2401715 w 5272699"/>
                <a:gd name="connsiteY64" fmla="*/ 2692281 h 5067300"/>
                <a:gd name="connsiteX65" fmla="*/ 1698990 w 5272699"/>
                <a:gd name="connsiteY65" fmla="*/ 3736340 h 5067300"/>
                <a:gd name="connsiteX66" fmla="*/ 354340 w 5272699"/>
                <a:gd name="connsiteY66" fmla="*/ 3736340 h 5067300"/>
                <a:gd name="connsiteX67" fmla="*/ 2870984 w 5272699"/>
                <a:gd name="connsiteY67" fmla="*/ 4908987 h 5067300"/>
                <a:gd name="connsiteX68" fmla="*/ 3573709 w 5272699"/>
                <a:gd name="connsiteY68" fmla="*/ 3864928 h 5067300"/>
                <a:gd name="connsiteX69" fmla="*/ 4918359 w 5272699"/>
                <a:gd name="connsiteY69" fmla="*/ 3864928 h 5067300"/>
                <a:gd name="connsiteX70" fmla="*/ 2870984 w 5272699"/>
                <a:gd name="connsiteY70" fmla="*/ 4908987 h 5067300"/>
                <a:gd name="connsiteX71" fmla="*/ 2401715 w 5272699"/>
                <a:gd name="connsiteY71" fmla="*/ 4908987 h 5067300"/>
                <a:gd name="connsiteX72" fmla="*/ 354340 w 5272699"/>
                <a:gd name="connsiteY72" fmla="*/ 3864928 h 5067300"/>
                <a:gd name="connsiteX73" fmla="*/ 1698990 w 5272699"/>
                <a:gd name="connsiteY73" fmla="*/ 3864928 h 5067300"/>
                <a:gd name="connsiteX74" fmla="*/ 2401715 w 5272699"/>
                <a:gd name="connsiteY74" fmla="*/ 4908987 h 5067300"/>
                <a:gd name="connsiteX75" fmla="*/ 2705468 w 5272699"/>
                <a:gd name="connsiteY75" fmla="*/ 4917797 h 5067300"/>
                <a:gd name="connsiteX76" fmla="*/ 2705468 w 5272699"/>
                <a:gd name="connsiteY76" fmla="*/ 2683471 h 5067300"/>
                <a:gd name="connsiteX77" fmla="*/ 3457397 w 5272699"/>
                <a:gd name="connsiteY77" fmla="*/ 3800634 h 5067300"/>
                <a:gd name="connsiteX78" fmla="*/ 2705468 w 5272699"/>
                <a:gd name="connsiteY78" fmla="*/ 4917797 h 5067300"/>
                <a:gd name="connsiteX79" fmla="*/ 2567231 w 5272699"/>
                <a:gd name="connsiteY79" fmla="*/ 4917797 h 5067300"/>
                <a:gd name="connsiteX80" fmla="*/ 1815302 w 5272699"/>
                <a:gd name="connsiteY80" fmla="*/ 3800634 h 5067300"/>
                <a:gd name="connsiteX81" fmla="*/ 2567231 w 5272699"/>
                <a:gd name="connsiteY81" fmla="*/ 2683471 h 5067300"/>
                <a:gd name="connsiteX82" fmla="*/ 2567231 w 5272699"/>
                <a:gd name="connsiteY82" fmla="*/ 4917797 h 5067300"/>
                <a:gd name="connsiteX83" fmla="*/ 2952070 w 5272699"/>
                <a:gd name="connsiteY83" fmla="*/ 5001260 h 5067300"/>
                <a:gd name="connsiteX84" fmla="*/ 5012063 w 5272699"/>
                <a:gd name="connsiteY84" fmla="*/ 3950766 h 5067300"/>
                <a:gd name="connsiteX85" fmla="*/ 4305007 w 5272699"/>
                <a:gd name="connsiteY85" fmla="*/ 5001260 h 5067300"/>
                <a:gd name="connsiteX86" fmla="*/ 2952070 w 5272699"/>
                <a:gd name="connsiteY86" fmla="*/ 5001260 h 5067300"/>
                <a:gd name="connsiteX87" fmla="*/ 967692 w 5272699"/>
                <a:gd name="connsiteY87" fmla="*/ 5001260 h 5067300"/>
                <a:gd name="connsiteX88" fmla="*/ 260636 w 5272699"/>
                <a:gd name="connsiteY88" fmla="*/ 3950766 h 5067300"/>
                <a:gd name="connsiteX89" fmla="*/ 2320629 w 5272699"/>
                <a:gd name="connsiteY89" fmla="*/ 5001260 h 5067300"/>
                <a:gd name="connsiteX90" fmla="*/ 967692 w 5272699"/>
                <a:gd name="connsiteY90" fmla="*/ 5001260 h 5067300"/>
                <a:gd name="connsiteX91" fmla="*/ 0 w 5272699"/>
                <a:gd name="connsiteY91" fmla="*/ 5067300 h 5067300"/>
                <a:gd name="connsiteX92" fmla="*/ 68400 w 5272699"/>
                <a:gd name="connsiteY92" fmla="*/ 5067300 h 5067300"/>
                <a:gd name="connsiteX93" fmla="*/ 68400 w 5272699"/>
                <a:gd name="connsiteY93" fmla="*/ 3902258 h 5067300"/>
                <a:gd name="connsiteX94" fmla="*/ 852555 w 5272699"/>
                <a:gd name="connsiteY94" fmla="*/ 5067300 h 5067300"/>
                <a:gd name="connsiteX95" fmla="*/ 4420144 w 5272699"/>
                <a:gd name="connsiteY95" fmla="*/ 5067300 h 5067300"/>
                <a:gd name="connsiteX96" fmla="*/ 5204299 w 5272699"/>
                <a:gd name="connsiteY96" fmla="*/ 3902258 h 5067300"/>
                <a:gd name="connsiteX97" fmla="*/ 5204299 w 5272699"/>
                <a:gd name="connsiteY97" fmla="*/ 5067300 h 5067300"/>
                <a:gd name="connsiteX98" fmla="*/ 5272699 w 5272699"/>
                <a:gd name="connsiteY98" fmla="*/ 5067300 h 5067300"/>
                <a:gd name="connsiteX99" fmla="*/ 5272699 w 5272699"/>
                <a:gd name="connsiteY99" fmla="*/ 3800634 h 5067300"/>
                <a:gd name="connsiteX100" fmla="*/ 5272699 w 5272699"/>
                <a:gd name="connsiteY100" fmla="*/ 2533650 h 5067300"/>
                <a:gd name="connsiteX101" fmla="*/ 5272699 w 5272699"/>
                <a:gd name="connsiteY101" fmla="*/ 1266984 h 5067300"/>
                <a:gd name="connsiteX102" fmla="*/ 5272699 w 5272699"/>
                <a:gd name="connsiteY102" fmla="*/ 0 h 5067300"/>
                <a:gd name="connsiteX103" fmla="*/ 5204299 w 5272699"/>
                <a:gd name="connsiteY103" fmla="*/ 0 h 5067300"/>
                <a:gd name="connsiteX104" fmla="*/ 5204299 w 5272699"/>
                <a:gd name="connsiteY104" fmla="*/ 1165360 h 5067300"/>
                <a:gd name="connsiteX105" fmla="*/ 4419930 w 5272699"/>
                <a:gd name="connsiteY105" fmla="*/ 0 h 5067300"/>
                <a:gd name="connsiteX106" fmla="*/ 852769 w 5272699"/>
                <a:gd name="connsiteY106" fmla="*/ 0 h 5067300"/>
                <a:gd name="connsiteX107" fmla="*/ 68400 w 5272699"/>
                <a:gd name="connsiteY107" fmla="*/ 1165360 h 5067300"/>
                <a:gd name="connsiteX108" fmla="*/ 68400 w 5272699"/>
                <a:gd name="connsiteY108" fmla="*/ 0 h 5067300"/>
                <a:gd name="connsiteX109" fmla="*/ 0 w 5272699"/>
                <a:gd name="connsiteY109" fmla="*/ 0 h 5067300"/>
                <a:gd name="connsiteX110" fmla="*/ 0 w 5272699"/>
                <a:gd name="connsiteY110" fmla="*/ 1266984 h 5067300"/>
                <a:gd name="connsiteX111" fmla="*/ 0 w 5272699"/>
                <a:gd name="connsiteY111" fmla="*/ 2533650 h 5067300"/>
                <a:gd name="connsiteX112" fmla="*/ 0 w 5272699"/>
                <a:gd name="connsiteY112" fmla="*/ 3800634 h 5067300"/>
                <a:gd name="connsiteX113" fmla="*/ 0 w 5272699"/>
                <a:gd name="connsiteY113" fmla="*/ 5067300 h 5067300"/>
                <a:gd name="connsiteX0" fmla="*/ 5012063 w 5272699"/>
                <a:gd name="connsiteY0" fmla="*/ 1116852 h 5067300"/>
                <a:gd name="connsiteX1" fmla="*/ 2952070 w 5272699"/>
                <a:gd name="connsiteY1" fmla="*/ 66358 h 5067300"/>
                <a:gd name="connsiteX2" fmla="*/ 4305007 w 5272699"/>
                <a:gd name="connsiteY2" fmla="*/ 66358 h 5067300"/>
                <a:gd name="connsiteX3" fmla="*/ 5012063 w 5272699"/>
                <a:gd name="connsiteY3" fmla="*/ 1116852 h 5067300"/>
                <a:gd name="connsiteX4" fmla="*/ 260636 w 5272699"/>
                <a:gd name="connsiteY4" fmla="*/ 1116852 h 5067300"/>
                <a:gd name="connsiteX5" fmla="*/ 967692 w 5272699"/>
                <a:gd name="connsiteY5" fmla="*/ 66358 h 5067300"/>
                <a:gd name="connsiteX6" fmla="*/ 2320629 w 5272699"/>
                <a:gd name="connsiteY6" fmla="*/ 66358 h 5067300"/>
                <a:gd name="connsiteX7" fmla="*/ 260636 w 5272699"/>
                <a:gd name="connsiteY7" fmla="*/ 1116852 h 5067300"/>
                <a:gd name="connsiteX8" fmla="*/ 3573709 w 5272699"/>
                <a:gd name="connsiteY8" fmla="*/ 1202690 h 5067300"/>
                <a:gd name="connsiteX9" fmla="*/ 2870984 w 5272699"/>
                <a:gd name="connsiteY9" fmla="*/ 158631 h 5067300"/>
                <a:gd name="connsiteX10" fmla="*/ 4918359 w 5272699"/>
                <a:gd name="connsiteY10" fmla="*/ 1202690 h 5067300"/>
                <a:gd name="connsiteX11" fmla="*/ 3573709 w 5272699"/>
                <a:gd name="connsiteY11" fmla="*/ 1202690 h 5067300"/>
                <a:gd name="connsiteX12" fmla="*/ 354340 w 5272699"/>
                <a:gd name="connsiteY12" fmla="*/ 1202690 h 5067300"/>
                <a:gd name="connsiteX13" fmla="*/ 2401715 w 5272699"/>
                <a:gd name="connsiteY13" fmla="*/ 158631 h 5067300"/>
                <a:gd name="connsiteX14" fmla="*/ 1698990 w 5272699"/>
                <a:gd name="connsiteY14" fmla="*/ 1202690 h 5067300"/>
                <a:gd name="connsiteX15" fmla="*/ 354340 w 5272699"/>
                <a:gd name="connsiteY15" fmla="*/ 1202690 h 5067300"/>
                <a:gd name="connsiteX16" fmla="*/ 2870984 w 5272699"/>
                <a:gd name="connsiteY16" fmla="*/ 2375337 h 5067300"/>
                <a:gd name="connsiteX17" fmla="*/ 3573709 w 5272699"/>
                <a:gd name="connsiteY17" fmla="*/ 1331278 h 5067300"/>
                <a:gd name="connsiteX18" fmla="*/ 4918359 w 5272699"/>
                <a:gd name="connsiteY18" fmla="*/ 1331278 h 5067300"/>
                <a:gd name="connsiteX19" fmla="*/ 2870984 w 5272699"/>
                <a:gd name="connsiteY19" fmla="*/ 2375337 h 5067300"/>
                <a:gd name="connsiteX20" fmla="*/ 2401715 w 5272699"/>
                <a:gd name="connsiteY20" fmla="*/ 2375337 h 5067300"/>
                <a:gd name="connsiteX21" fmla="*/ 354340 w 5272699"/>
                <a:gd name="connsiteY21" fmla="*/ 1331278 h 5067300"/>
                <a:gd name="connsiteX22" fmla="*/ 1698990 w 5272699"/>
                <a:gd name="connsiteY22" fmla="*/ 1331278 h 5067300"/>
                <a:gd name="connsiteX23" fmla="*/ 2401715 w 5272699"/>
                <a:gd name="connsiteY23" fmla="*/ 2375337 h 5067300"/>
                <a:gd name="connsiteX24" fmla="*/ 2705468 w 5272699"/>
                <a:gd name="connsiteY24" fmla="*/ 2384147 h 5067300"/>
                <a:gd name="connsiteX25" fmla="*/ 2705468 w 5272699"/>
                <a:gd name="connsiteY25" fmla="*/ 149821 h 5067300"/>
                <a:gd name="connsiteX26" fmla="*/ 3457397 w 5272699"/>
                <a:gd name="connsiteY26" fmla="*/ 1266984 h 5067300"/>
                <a:gd name="connsiteX27" fmla="*/ 2705468 w 5272699"/>
                <a:gd name="connsiteY27" fmla="*/ 2384147 h 5067300"/>
                <a:gd name="connsiteX28" fmla="*/ 2567231 w 5272699"/>
                <a:gd name="connsiteY28" fmla="*/ 2384147 h 5067300"/>
                <a:gd name="connsiteX29" fmla="*/ 1815302 w 5272699"/>
                <a:gd name="connsiteY29" fmla="*/ 1266984 h 5067300"/>
                <a:gd name="connsiteX30" fmla="*/ 2567231 w 5272699"/>
                <a:gd name="connsiteY30" fmla="*/ 149821 h 5067300"/>
                <a:gd name="connsiteX31" fmla="*/ 2567231 w 5272699"/>
                <a:gd name="connsiteY31" fmla="*/ 2384147 h 5067300"/>
                <a:gd name="connsiteX32" fmla="*/ 2952070 w 5272699"/>
                <a:gd name="connsiteY32" fmla="*/ 2467610 h 5067300"/>
                <a:gd name="connsiteX33" fmla="*/ 5012063 w 5272699"/>
                <a:gd name="connsiteY33" fmla="*/ 1417116 h 5067300"/>
                <a:gd name="connsiteX34" fmla="*/ 4305007 w 5272699"/>
                <a:gd name="connsiteY34" fmla="*/ 2467610 h 5067300"/>
                <a:gd name="connsiteX35" fmla="*/ 2952070 w 5272699"/>
                <a:gd name="connsiteY35" fmla="*/ 2467610 h 5067300"/>
                <a:gd name="connsiteX36" fmla="*/ 967692 w 5272699"/>
                <a:gd name="connsiteY36" fmla="*/ 2467610 h 5067300"/>
                <a:gd name="connsiteX37" fmla="*/ 260636 w 5272699"/>
                <a:gd name="connsiteY37" fmla="*/ 1417116 h 5067300"/>
                <a:gd name="connsiteX38" fmla="*/ 2320629 w 5272699"/>
                <a:gd name="connsiteY38" fmla="*/ 2467610 h 5067300"/>
                <a:gd name="connsiteX39" fmla="*/ 967692 w 5272699"/>
                <a:gd name="connsiteY39" fmla="*/ 2467610 h 5067300"/>
                <a:gd name="connsiteX40" fmla="*/ 5012063 w 5272699"/>
                <a:gd name="connsiteY40" fmla="*/ 3650502 h 5067300"/>
                <a:gd name="connsiteX41" fmla="*/ 2952070 w 5272699"/>
                <a:gd name="connsiteY41" fmla="*/ 2600008 h 5067300"/>
                <a:gd name="connsiteX42" fmla="*/ 4305007 w 5272699"/>
                <a:gd name="connsiteY42" fmla="*/ 2600008 h 5067300"/>
                <a:gd name="connsiteX43" fmla="*/ 5012063 w 5272699"/>
                <a:gd name="connsiteY43" fmla="*/ 3650502 h 5067300"/>
                <a:gd name="connsiteX44" fmla="*/ 260636 w 5272699"/>
                <a:gd name="connsiteY44" fmla="*/ 3650502 h 5067300"/>
                <a:gd name="connsiteX45" fmla="*/ 967692 w 5272699"/>
                <a:gd name="connsiteY45" fmla="*/ 2600008 h 5067300"/>
                <a:gd name="connsiteX46" fmla="*/ 2320629 w 5272699"/>
                <a:gd name="connsiteY46" fmla="*/ 2600008 h 5067300"/>
                <a:gd name="connsiteX47" fmla="*/ 260636 w 5272699"/>
                <a:gd name="connsiteY47" fmla="*/ 3650502 h 5067300"/>
                <a:gd name="connsiteX48" fmla="*/ 5204299 w 5272699"/>
                <a:gd name="connsiteY48" fmla="*/ 3699010 h 5067300"/>
                <a:gd name="connsiteX49" fmla="*/ 4419930 w 5272699"/>
                <a:gd name="connsiteY49" fmla="*/ 2533650 h 5067300"/>
                <a:gd name="connsiteX50" fmla="*/ 4420144 w 5272699"/>
                <a:gd name="connsiteY50" fmla="*/ 2533650 h 5067300"/>
                <a:gd name="connsiteX51" fmla="*/ 5204299 w 5272699"/>
                <a:gd name="connsiteY51" fmla="*/ 1368608 h 5067300"/>
                <a:gd name="connsiteX52" fmla="*/ 5204299 w 5272699"/>
                <a:gd name="connsiteY52" fmla="*/ 2533650 h 5067300"/>
                <a:gd name="connsiteX53" fmla="*/ 5204299 w 5272699"/>
                <a:gd name="connsiteY53" fmla="*/ 3699010 h 5067300"/>
                <a:gd name="connsiteX54" fmla="*/ 68400 w 5272699"/>
                <a:gd name="connsiteY54" fmla="*/ 3699010 h 5067300"/>
                <a:gd name="connsiteX55" fmla="*/ 68400 w 5272699"/>
                <a:gd name="connsiteY55" fmla="*/ 1368608 h 5067300"/>
                <a:gd name="connsiteX56" fmla="*/ 852555 w 5272699"/>
                <a:gd name="connsiteY56" fmla="*/ 2533650 h 5067300"/>
                <a:gd name="connsiteX57" fmla="*/ 852769 w 5272699"/>
                <a:gd name="connsiteY57" fmla="*/ 2533650 h 5067300"/>
                <a:gd name="connsiteX58" fmla="*/ 68400 w 5272699"/>
                <a:gd name="connsiteY58" fmla="*/ 3699010 h 5067300"/>
                <a:gd name="connsiteX59" fmla="*/ 3573709 w 5272699"/>
                <a:gd name="connsiteY59" fmla="*/ 3736340 h 5067300"/>
                <a:gd name="connsiteX60" fmla="*/ 2870984 w 5272699"/>
                <a:gd name="connsiteY60" fmla="*/ 2692281 h 5067300"/>
                <a:gd name="connsiteX61" fmla="*/ 4918359 w 5272699"/>
                <a:gd name="connsiteY61" fmla="*/ 3736340 h 5067300"/>
                <a:gd name="connsiteX62" fmla="*/ 3573709 w 5272699"/>
                <a:gd name="connsiteY62" fmla="*/ 3736340 h 5067300"/>
                <a:gd name="connsiteX63" fmla="*/ 354340 w 5272699"/>
                <a:gd name="connsiteY63" fmla="*/ 3736340 h 5067300"/>
                <a:gd name="connsiteX64" fmla="*/ 2401715 w 5272699"/>
                <a:gd name="connsiteY64" fmla="*/ 2692281 h 5067300"/>
                <a:gd name="connsiteX65" fmla="*/ 1698990 w 5272699"/>
                <a:gd name="connsiteY65" fmla="*/ 3736340 h 5067300"/>
                <a:gd name="connsiteX66" fmla="*/ 354340 w 5272699"/>
                <a:gd name="connsiteY66" fmla="*/ 3736340 h 5067300"/>
                <a:gd name="connsiteX67" fmla="*/ 2870984 w 5272699"/>
                <a:gd name="connsiteY67" fmla="*/ 4908987 h 5067300"/>
                <a:gd name="connsiteX68" fmla="*/ 3573709 w 5272699"/>
                <a:gd name="connsiteY68" fmla="*/ 3864928 h 5067300"/>
                <a:gd name="connsiteX69" fmla="*/ 4918359 w 5272699"/>
                <a:gd name="connsiteY69" fmla="*/ 3864928 h 5067300"/>
                <a:gd name="connsiteX70" fmla="*/ 2870984 w 5272699"/>
                <a:gd name="connsiteY70" fmla="*/ 4908987 h 5067300"/>
                <a:gd name="connsiteX71" fmla="*/ 2401715 w 5272699"/>
                <a:gd name="connsiteY71" fmla="*/ 4908987 h 5067300"/>
                <a:gd name="connsiteX72" fmla="*/ 354340 w 5272699"/>
                <a:gd name="connsiteY72" fmla="*/ 3864928 h 5067300"/>
                <a:gd name="connsiteX73" fmla="*/ 1698990 w 5272699"/>
                <a:gd name="connsiteY73" fmla="*/ 3864928 h 5067300"/>
                <a:gd name="connsiteX74" fmla="*/ 2401715 w 5272699"/>
                <a:gd name="connsiteY74" fmla="*/ 4908987 h 5067300"/>
                <a:gd name="connsiteX75" fmla="*/ 2705468 w 5272699"/>
                <a:gd name="connsiteY75" fmla="*/ 4917797 h 5067300"/>
                <a:gd name="connsiteX76" fmla="*/ 2705468 w 5272699"/>
                <a:gd name="connsiteY76" fmla="*/ 2683471 h 5067300"/>
                <a:gd name="connsiteX77" fmla="*/ 3457397 w 5272699"/>
                <a:gd name="connsiteY77" fmla="*/ 3800634 h 5067300"/>
                <a:gd name="connsiteX78" fmla="*/ 2705468 w 5272699"/>
                <a:gd name="connsiteY78" fmla="*/ 4917797 h 5067300"/>
                <a:gd name="connsiteX79" fmla="*/ 2567231 w 5272699"/>
                <a:gd name="connsiteY79" fmla="*/ 4917797 h 5067300"/>
                <a:gd name="connsiteX80" fmla="*/ 1815302 w 5272699"/>
                <a:gd name="connsiteY80" fmla="*/ 3800634 h 5067300"/>
                <a:gd name="connsiteX81" fmla="*/ 2567231 w 5272699"/>
                <a:gd name="connsiteY81" fmla="*/ 2683471 h 5067300"/>
                <a:gd name="connsiteX82" fmla="*/ 2567231 w 5272699"/>
                <a:gd name="connsiteY82" fmla="*/ 4917797 h 5067300"/>
                <a:gd name="connsiteX83" fmla="*/ 2952070 w 5272699"/>
                <a:gd name="connsiteY83" fmla="*/ 5001260 h 5067300"/>
                <a:gd name="connsiteX84" fmla="*/ 5012063 w 5272699"/>
                <a:gd name="connsiteY84" fmla="*/ 3950766 h 5067300"/>
                <a:gd name="connsiteX85" fmla="*/ 4305007 w 5272699"/>
                <a:gd name="connsiteY85" fmla="*/ 5001260 h 5067300"/>
                <a:gd name="connsiteX86" fmla="*/ 2952070 w 5272699"/>
                <a:gd name="connsiteY86" fmla="*/ 5001260 h 5067300"/>
                <a:gd name="connsiteX87" fmla="*/ 967692 w 5272699"/>
                <a:gd name="connsiteY87" fmla="*/ 5001260 h 5067300"/>
                <a:gd name="connsiteX88" fmla="*/ 260636 w 5272699"/>
                <a:gd name="connsiteY88" fmla="*/ 3950766 h 5067300"/>
                <a:gd name="connsiteX89" fmla="*/ 2320629 w 5272699"/>
                <a:gd name="connsiteY89" fmla="*/ 5001260 h 5067300"/>
                <a:gd name="connsiteX90" fmla="*/ 967692 w 5272699"/>
                <a:gd name="connsiteY90" fmla="*/ 5001260 h 5067300"/>
                <a:gd name="connsiteX91" fmla="*/ 0 w 5272699"/>
                <a:gd name="connsiteY91" fmla="*/ 5067300 h 5067300"/>
                <a:gd name="connsiteX92" fmla="*/ 68400 w 5272699"/>
                <a:gd name="connsiteY92" fmla="*/ 5067300 h 5067300"/>
                <a:gd name="connsiteX93" fmla="*/ 68400 w 5272699"/>
                <a:gd name="connsiteY93" fmla="*/ 3902258 h 5067300"/>
                <a:gd name="connsiteX94" fmla="*/ 852555 w 5272699"/>
                <a:gd name="connsiteY94" fmla="*/ 5067300 h 5067300"/>
                <a:gd name="connsiteX95" fmla="*/ 4420144 w 5272699"/>
                <a:gd name="connsiteY95" fmla="*/ 5067300 h 5067300"/>
                <a:gd name="connsiteX96" fmla="*/ 5204299 w 5272699"/>
                <a:gd name="connsiteY96" fmla="*/ 3902258 h 5067300"/>
                <a:gd name="connsiteX97" fmla="*/ 5204299 w 5272699"/>
                <a:gd name="connsiteY97" fmla="*/ 5067300 h 5067300"/>
                <a:gd name="connsiteX98" fmla="*/ 5272699 w 5272699"/>
                <a:gd name="connsiteY98" fmla="*/ 5067300 h 5067300"/>
                <a:gd name="connsiteX99" fmla="*/ 5272699 w 5272699"/>
                <a:gd name="connsiteY99" fmla="*/ 3800634 h 5067300"/>
                <a:gd name="connsiteX100" fmla="*/ 5272699 w 5272699"/>
                <a:gd name="connsiteY100" fmla="*/ 2533650 h 5067300"/>
                <a:gd name="connsiteX101" fmla="*/ 5272699 w 5272699"/>
                <a:gd name="connsiteY101" fmla="*/ 1266984 h 5067300"/>
                <a:gd name="connsiteX102" fmla="*/ 5272699 w 5272699"/>
                <a:gd name="connsiteY102" fmla="*/ 0 h 5067300"/>
                <a:gd name="connsiteX103" fmla="*/ 5204299 w 5272699"/>
                <a:gd name="connsiteY103" fmla="*/ 0 h 5067300"/>
                <a:gd name="connsiteX104" fmla="*/ 5204299 w 5272699"/>
                <a:gd name="connsiteY104" fmla="*/ 1165360 h 5067300"/>
                <a:gd name="connsiteX105" fmla="*/ 4419930 w 5272699"/>
                <a:gd name="connsiteY105" fmla="*/ 0 h 5067300"/>
                <a:gd name="connsiteX106" fmla="*/ 852769 w 5272699"/>
                <a:gd name="connsiteY106" fmla="*/ 0 h 5067300"/>
                <a:gd name="connsiteX107" fmla="*/ 68400 w 5272699"/>
                <a:gd name="connsiteY107" fmla="*/ 1165360 h 5067300"/>
                <a:gd name="connsiteX108" fmla="*/ 68400 w 5272699"/>
                <a:gd name="connsiteY108" fmla="*/ 0 h 5067300"/>
                <a:gd name="connsiteX109" fmla="*/ 0 w 5272699"/>
                <a:gd name="connsiteY109" fmla="*/ 0 h 5067300"/>
                <a:gd name="connsiteX110" fmla="*/ 0 w 5272699"/>
                <a:gd name="connsiteY110" fmla="*/ 1266984 h 5067300"/>
                <a:gd name="connsiteX111" fmla="*/ 0 w 5272699"/>
                <a:gd name="connsiteY111" fmla="*/ 3800634 h 5067300"/>
                <a:gd name="connsiteX112" fmla="*/ 0 w 5272699"/>
                <a:gd name="connsiteY112" fmla="*/ 5067300 h 5067300"/>
                <a:gd name="connsiteX0" fmla="*/ 5012063 w 5272699"/>
                <a:gd name="connsiteY0" fmla="*/ 1116852 h 5067300"/>
                <a:gd name="connsiteX1" fmla="*/ 2952070 w 5272699"/>
                <a:gd name="connsiteY1" fmla="*/ 66358 h 5067300"/>
                <a:gd name="connsiteX2" fmla="*/ 4305007 w 5272699"/>
                <a:gd name="connsiteY2" fmla="*/ 66358 h 5067300"/>
                <a:gd name="connsiteX3" fmla="*/ 5012063 w 5272699"/>
                <a:gd name="connsiteY3" fmla="*/ 1116852 h 5067300"/>
                <a:gd name="connsiteX4" fmla="*/ 260636 w 5272699"/>
                <a:gd name="connsiteY4" fmla="*/ 1116852 h 5067300"/>
                <a:gd name="connsiteX5" fmla="*/ 967692 w 5272699"/>
                <a:gd name="connsiteY5" fmla="*/ 66358 h 5067300"/>
                <a:gd name="connsiteX6" fmla="*/ 2320629 w 5272699"/>
                <a:gd name="connsiteY6" fmla="*/ 66358 h 5067300"/>
                <a:gd name="connsiteX7" fmla="*/ 260636 w 5272699"/>
                <a:gd name="connsiteY7" fmla="*/ 1116852 h 5067300"/>
                <a:gd name="connsiteX8" fmla="*/ 3573709 w 5272699"/>
                <a:gd name="connsiteY8" fmla="*/ 1202690 h 5067300"/>
                <a:gd name="connsiteX9" fmla="*/ 2870984 w 5272699"/>
                <a:gd name="connsiteY9" fmla="*/ 158631 h 5067300"/>
                <a:gd name="connsiteX10" fmla="*/ 4918359 w 5272699"/>
                <a:gd name="connsiteY10" fmla="*/ 1202690 h 5067300"/>
                <a:gd name="connsiteX11" fmla="*/ 3573709 w 5272699"/>
                <a:gd name="connsiteY11" fmla="*/ 1202690 h 5067300"/>
                <a:gd name="connsiteX12" fmla="*/ 354340 w 5272699"/>
                <a:gd name="connsiteY12" fmla="*/ 1202690 h 5067300"/>
                <a:gd name="connsiteX13" fmla="*/ 2401715 w 5272699"/>
                <a:gd name="connsiteY13" fmla="*/ 158631 h 5067300"/>
                <a:gd name="connsiteX14" fmla="*/ 1698990 w 5272699"/>
                <a:gd name="connsiteY14" fmla="*/ 1202690 h 5067300"/>
                <a:gd name="connsiteX15" fmla="*/ 354340 w 5272699"/>
                <a:gd name="connsiteY15" fmla="*/ 1202690 h 5067300"/>
                <a:gd name="connsiteX16" fmla="*/ 2870984 w 5272699"/>
                <a:gd name="connsiteY16" fmla="*/ 2375337 h 5067300"/>
                <a:gd name="connsiteX17" fmla="*/ 3573709 w 5272699"/>
                <a:gd name="connsiteY17" fmla="*/ 1331278 h 5067300"/>
                <a:gd name="connsiteX18" fmla="*/ 4918359 w 5272699"/>
                <a:gd name="connsiteY18" fmla="*/ 1331278 h 5067300"/>
                <a:gd name="connsiteX19" fmla="*/ 2870984 w 5272699"/>
                <a:gd name="connsiteY19" fmla="*/ 2375337 h 5067300"/>
                <a:gd name="connsiteX20" fmla="*/ 2401715 w 5272699"/>
                <a:gd name="connsiteY20" fmla="*/ 2375337 h 5067300"/>
                <a:gd name="connsiteX21" fmla="*/ 354340 w 5272699"/>
                <a:gd name="connsiteY21" fmla="*/ 1331278 h 5067300"/>
                <a:gd name="connsiteX22" fmla="*/ 1698990 w 5272699"/>
                <a:gd name="connsiteY22" fmla="*/ 1331278 h 5067300"/>
                <a:gd name="connsiteX23" fmla="*/ 2401715 w 5272699"/>
                <a:gd name="connsiteY23" fmla="*/ 2375337 h 5067300"/>
                <a:gd name="connsiteX24" fmla="*/ 2705468 w 5272699"/>
                <a:gd name="connsiteY24" fmla="*/ 2384147 h 5067300"/>
                <a:gd name="connsiteX25" fmla="*/ 2705468 w 5272699"/>
                <a:gd name="connsiteY25" fmla="*/ 149821 h 5067300"/>
                <a:gd name="connsiteX26" fmla="*/ 3457397 w 5272699"/>
                <a:gd name="connsiteY26" fmla="*/ 1266984 h 5067300"/>
                <a:gd name="connsiteX27" fmla="*/ 2705468 w 5272699"/>
                <a:gd name="connsiteY27" fmla="*/ 2384147 h 5067300"/>
                <a:gd name="connsiteX28" fmla="*/ 2567231 w 5272699"/>
                <a:gd name="connsiteY28" fmla="*/ 2384147 h 5067300"/>
                <a:gd name="connsiteX29" fmla="*/ 1815302 w 5272699"/>
                <a:gd name="connsiteY29" fmla="*/ 1266984 h 5067300"/>
                <a:gd name="connsiteX30" fmla="*/ 2567231 w 5272699"/>
                <a:gd name="connsiteY30" fmla="*/ 149821 h 5067300"/>
                <a:gd name="connsiteX31" fmla="*/ 2567231 w 5272699"/>
                <a:gd name="connsiteY31" fmla="*/ 2384147 h 5067300"/>
                <a:gd name="connsiteX32" fmla="*/ 2952070 w 5272699"/>
                <a:gd name="connsiteY32" fmla="*/ 2467610 h 5067300"/>
                <a:gd name="connsiteX33" fmla="*/ 5012063 w 5272699"/>
                <a:gd name="connsiteY33" fmla="*/ 1417116 h 5067300"/>
                <a:gd name="connsiteX34" fmla="*/ 4305007 w 5272699"/>
                <a:gd name="connsiteY34" fmla="*/ 2467610 h 5067300"/>
                <a:gd name="connsiteX35" fmla="*/ 2952070 w 5272699"/>
                <a:gd name="connsiteY35" fmla="*/ 2467610 h 5067300"/>
                <a:gd name="connsiteX36" fmla="*/ 967692 w 5272699"/>
                <a:gd name="connsiteY36" fmla="*/ 2467610 h 5067300"/>
                <a:gd name="connsiteX37" fmla="*/ 260636 w 5272699"/>
                <a:gd name="connsiteY37" fmla="*/ 1417116 h 5067300"/>
                <a:gd name="connsiteX38" fmla="*/ 2320629 w 5272699"/>
                <a:gd name="connsiteY38" fmla="*/ 2467610 h 5067300"/>
                <a:gd name="connsiteX39" fmla="*/ 967692 w 5272699"/>
                <a:gd name="connsiteY39" fmla="*/ 2467610 h 5067300"/>
                <a:gd name="connsiteX40" fmla="*/ 5012063 w 5272699"/>
                <a:gd name="connsiteY40" fmla="*/ 3650502 h 5067300"/>
                <a:gd name="connsiteX41" fmla="*/ 2952070 w 5272699"/>
                <a:gd name="connsiteY41" fmla="*/ 2600008 h 5067300"/>
                <a:gd name="connsiteX42" fmla="*/ 4305007 w 5272699"/>
                <a:gd name="connsiteY42" fmla="*/ 2600008 h 5067300"/>
                <a:gd name="connsiteX43" fmla="*/ 5012063 w 5272699"/>
                <a:gd name="connsiteY43" fmla="*/ 3650502 h 5067300"/>
                <a:gd name="connsiteX44" fmla="*/ 260636 w 5272699"/>
                <a:gd name="connsiteY44" fmla="*/ 3650502 h 5067300"/>
                <a:gd name="connsiteX45" fmla="*/ 967692 w 5272699"/>
                <a:gd name="connsiteY45" fmla="*/ 2600008 h 5067300"/>
                <a:gd name="connsiteX46" fmla="*/ 2320629 w 5272699"/>
                <a:gd name="connsiteY46" fmla="*/ 2600008 h 5067300"/>
                <a:gd name="connsiteX47" fmla="*/ 260636 w 5272699"/>
                <a:gd name="connsiteY47" fmla="*/ 3650502 h 5067300"/>
                <a:gd name="connsiteX48" fmla="*/ 5204299 w 5272699"/>
                <a:gd name="connsiteY48" fmla="*/ 3699010 h 5067300"/>
                <a:gd name="connsiteX49" fmla="*/ 4419930 w 5272699"/>
                <a:gd name="connsiteY49" fmla="*/ 2533650 h 5067300"/>
                <a:gd name="connsiteX50" fmla="*/ 4420144 w 5272699"/>
                <a:gd name="connsiteY50" fmla="*/ 2533650 h 5067300"/>
                <a:gd name="connsiteX51" fmla="*/ 5204299 w 5272699"/>
                <a:gd name="connsiteY51" fmla="*/ 1368608 h 5067300"/>
                <a:gd name="connsiteX52" fmla="*/ 5204299 w 5272699"/>
                <a:gd name="connsiteY52" fmla="*/ 2533650 h 5067300"/>
                <a:gd name="connsiteX53" fmla="*/ 5204299 w 5272699"/>
                <a:gd name="connsiteY53" fmla="*/ 3699010 h 5067300"/>
                <a:gd name="connsiteX54" fmla="*/ 68400 w 5272699"/>
                <a:gd name="connsiteY54" fmla="*/ 3699010 h 5067300"/>
                <a:gd name="connsiteX55" fmla="*/ 68400 w 5272699"/>
                <a:gd name="connsiteY55" fmla="*/ 1368608 h 5067300"/>
                <a:gd name="connsiteX56" fmla="*/ 852555 w 5272699"/>
                <a:gd name="connsiteY56" fmla="*/ 2533650 h 5067300"/>
                <a:gd name="connsiteX57" fmla="*/ 852769 w 5272699"/>
                <a:gd name="connsiteY57" fmla="*/ 2533650 h 5067300"/>
                <a:gd name="connsiteX58" fmla="*/ 68400 w 5272699"/>
                <a:gd name="connsiteY58" fmla="*/ 3699010 h 5067300"/>
                <a:gd name="connsiteX59" fmla="*/ 3573709 w 5272699"/>
                <a:gd name="connsiteY59" fmla="*/ 3736340 h 5067300"/>
                <a:gd name="connsiteX60" fmla="*/ 2870984 w 5272699"/>
                <a:gd name="connsiteY60" fmla="*/ 2692281 h 5067300"/>
                <a:gd name="connsiteX61" fmla="*/ 4918359 w 5272699"/>
                <a:gd name="connsiteY61" fmla="*/ 3736340 h 5067300"/>
                <a:gd name="connsiteX62" fmla="*/ 3573709 w 5272699"/>
                <a:gd name="connsiteY62" fmla="*/ 3736340 h 5067300"/>
                <a:gd name="connsiteX63" fmla="*/ 354340 w 5272699"/>
                <a:gd name="connsiteY63" fmla="*/ 3736340 h 5067300"/>
                <a:gd name="connsiteX64" fmla="*/ 2401715 w 5272699"/>
                <a:gd name="connsiteY64" fmla="*/ 2692281 h 5067300"/>
                <a:gd name="connsiteX65" fmla="*/ 1698990 w 5272699"/>
                <a:gd name="connsiteY65" fmla="*/ 3736340 h 5067300"/>
                <a:gd name="connsiteX66" fmla="*/ 354340 w 5272699"/>
                <a:gd name="connsiteY66" fmla="*/ 3736340 h 5067300"/>
                <a:gd name="connsiteX67" fmla="*/ 2870984 w 5272699"/>
                <a:gd name="connsiteY67" fmla="*/ 4908987 h 5067300"/>
                <a:gd name="connsiteX68" fmla="*/ 3573709 w 5272699"/>
                <a:gd name="connsiteY68" fmla="*/ 3864928 h 5067300"/>
                <a:gd name="connsiteX69" fmla="*/ 4918359 w 5272699"/>
                <a:gd name="connsiteY69" fmla="*/ 3864928 h 5067300"/>
                <a:gd name="connsiteX70" fmla="*/ 2870984 w 5272699"/>
                <a:gd name="connsiteY70" fmla="*/ 4908987 h 5067300"/>
                <a:gd name="connsiteX71" fmla="*/ 2401715 w 5272699"/>
                <a:gd name="connsiteY71" fmla="*/ 4908987 h 5067300"/>
                <a:gd name="connsiteX72" fmla="*/ 354340 w 5272699"/>
                <a:gd name="connsiteY72" fmla="*/ 3864928 h 5067300"/>
                <a:gd name="connsiteX73" fmla="*/ 1698990 w 5272699"/>
                <a:gd name="connsiteY73" fmla="*/ 3864928 h 5067300"/>
                <a:gd name="connsiteX74" fmla="*/ 2401715 w 5272699"/>
                <a:gd name="connsiteY74" fmla="*/ 4908987 h 5067300"/>
                <a:gd name="connsiteX75" fmla="*/ 2705468 w 5272699"/>
                <a:gd name="connsiteY75" fmla="*/ 4917797 h 5067300"/>
                <a:gd name="connsiteX76" fmla="*/ 2705468 w 5272699"/>
                <a:gd name="connsiteY76" fmla="*/ 2683471 h 5067300"/>
                <a:gd name="connsiteX77" fmla="*/ 3457397 w 5272699"/>
                <a:gd name="connsiteY77" fmla="*/ 3800634 h 5067300"/>
                <a:gd name="connsiteX78" fmla="*/ 2705468 w 5272699"/>
                <a:gd name="connsiteY78" fmla="*/ 4917797 h 5067300"/>
                <a:gd name="connsiteX79" fmla="*/ 2567231 w 5272699"/>
                <a:gd name="connsiteY79" fmla="*/ 4917797 h 5067300"/>
                <a:gd name="connsiteX80" fmla="*/ 1815302 w 5272699"/>
                <a:gd name="connsiteY80" fmla="*/ 3800634 h 5067300"/>
                <a:gd name="connsiteX81" fmla="*/ 2567231 w 5272699"/>
                <a:gd name="connsiteY81" fmla="*/ 2683471 h 5067300"/>
                <a:gd name="connsiteX82" fmla="*/ 2567231 w 5272699"/>
                <a:gd name="connsiteY82" fmla="*/ 4917797 h 5067300"/>
                <a:gd name="connsiteX83" fmla="*/ 2952070 w 5272699"/>
                <a:gd name="connsiteY83" fmla="*/ 5001260 h 5067300"/>
                <a:gd name="connsiteX84" fmla="*/ 5012063 w 5272699"/>
                <a:gd name="connsiteY84" fmla="*/ 3950766 h 5067300"/>
                <a:gd name="connsiteX85" fmla="*/ 4305007 w 5272699"/>
                <a:gd name="connsiteY85" fmla="*/ 5001260 h 5067300"/>
                <a:gd name="connsiteX86" fmla="*/ 2952070 w 5272699"/>
                <a:gd name="connsiteY86" fmla="*/ 5001260 h 5067300"/>
                <a:gd name="connsiteX87" fmla="*/ 967692 w 5272699"/>
                <a:gd name="connsiteY87" fmla="*/ 5001260 h 5067300"/>
                <a:gd name="connsiteX88" fmla="*/ 260636 w 5272699"/>
                <a:gd name="connsiteY88" fmla="*/ 3950766 h 5067300"/>
                <a:gd name="connsiteX89" fmla="*/ 2320629 w 5272699"/>
                <a:gd name="connsiteY89" fmla="*/ 5001260 h 5067300"/>
                <a:gd name="connsiteX90" fmla="*/ 967692 w 5272699"/>
                <a:gd name="connsiteY90" fmla="*/ 5001260 h 5067300"/>
                <a:gd name="connsiteX91" fmla="*/ 0 w 5272699"/>
                <a:gd name="connsiteY91" fmla="*/ 5067300 h 5067300"/>
                <a:gd name="connsiteX92" fmla="*/ 68400 w 5272699"/>
                <a:gd name="connsiteY92" fmla="*/ 5067300 h 5067300"/>
                <a:gd name="connsiteX93" fmla="*/ 68400 w 5272699"/>
                <a:gd name="connsiteY93" fmla="*/ 3902258 h 5067300"/>
                <a:gd name="connsiteX94" fmla="*/ 852555 w 5272699"/>
                <a:gd name="connsiteY94" fmla="*/ 5067300 h 5067300"/>
                <a:gd name="connsiteX95" fmla="*/ 4420144 w 5272699"/>
                <a:gd name="connsiteY95" fmla="*/ 5067300 h 5067300"/>
                <a:gd name="connsiteX96" fmla="*/ 5204299 w 5272699"/>
                <a:gd name="connsiteY96" fmla="*/ 3902258 h 5067300"/>
                <a:gd name="connsiteX97" fmla="*/ 5204299 w 5272699"/>
                <a:gd name="connsiteY97" fmla="*/ 5067300 h 5067300"/>
                <a:gd name="connsiteX98" fmla="*/ 5272699 w 5272699"/>
                <a:gd name="connsiteY98" fmla="*/ 5067300 h 5067300"/>
                <a:gd name="connsiteX99" fmla="*/ 5272699 w 5272699"/>
                <a:gd name="connsiteY99" fmla="*/ 3800634 h 5067300"/>
                <a:gd name="connsiteX100" fmla="*/ 5272699 w 5272699"/>
                <a:gd name="connsiteY100" fmla="*/ 2533650 h 5067300"/>
                <a:gd name="connsiteX101" fmla="*/ 5272699 w 5272699"/>
                <a:gd name="connsiteY101" fmla="*/ 1266984 h 5067300"/>
                <a:gd name="connsiteX102" fmla="*/ 5272699 w 5272699"/>
                <a:gd name="connsiteY102" fmla="*/ 0 h 5067300"/>
                <a:gd name="connsiteX103" fmla="*/ 5204299 w 5272699"/>
                <a:gd name="connsiteY103" fmla="*/ 0 h 5067300"/>
                <a:gd name="connsiteX104" fmla="*/ 5204299 w 5272699"/>
                <a:gd name="connsiteY104" fmla="*/ 1165360 h 5067300"/>
                <a:gd name="connsiteX105" fmla="*/ 4419930 w 5272699"/>
                <a:gd name="connsiteY105" fmla="*/ 0 h 5067300"/>
                <a:gd name="connsiteX106" fmla="*/ 852769 w 5272699"/>
                <a:gd name="connsiteY106" fmla="*/ 0 h 5067300"/>
                <a:gd name="connsiteX107" fmla="*/ 68400 w 5272699"/>
                <a:gd name="connsiteY107" fmla="*/ 1165360 h 5067300"/>
                <a:gd name="connsiteX108" fmla="*/ 68400 w 5272699"/>
                <a:gd name="connsiteY108" fmla="*/ 0 h 5067300"/>
                <a:gd name="connsiteX109" fmla="*/ 0 w 5272699"/>
                <a:gd name="connsiteY109" fmla="*/ 0 h 5067300"/>
                <a:gd name="connsiteX110" fmla="*/ 0 w 5272699"/>
                <a:gd name="connsiteY110" fmla="*/ 3800634 h 5067300"/>
                <a:gd name="connsiteX111" fmla="*/ 0 w 5272699"/>
                <a:gd name="connsiteY111" fmla="*/ 5067300 h 5067300"/>
                <a:gd name="connsiteX0" fmla="*/ 5012063 w 5272699"/>
                <a:gd name="connsiteY0" fmla="*/ 1116852 h 5067300"/>
                <a:gd name="connsiteX1" fmla="*/ 2952070 w 5272699"/>
                <a:gd name="connsiteY1" fmla="*/ 66358 h 5067300"/>
                <a:gd name="connsiteX2" fmla="*/ 4305007 w 5272699"/>
                <a:gd name="connsiteY2" fmla="*/ 66358 h 5067300"/>
                <a:gd name="connsiteX3" fmla="*/ 5012063 w 5272699"/>
                <a:gd name="connsiteY3" fmla="*/ 1116852 h 5067300"/>
                <a:gd name="connsiteX4" fmla="*/ 260636 w 5272699"/>
                <a:gd name="connsiteY4" fmla="*/ 1116852 h 5067300"/>
                <a:gd name="connsiteX5" fmla="*/ 967692 w 5272699"/>
                <a:gd name="connsiteY5" fmla="*/ 66358 h 5067300"/>
                <a:gd name="connsiteX6" fmla="*/ 2320629 w 5272699"/>
                <a:gd name="connsiteY6" fmla="*/ 66358 h 5067300"/>
                <a:gd name="connsiteX7" fmla="*/ 260636 w 5272699"/>
                <a:gd name="connsiteY7" fmla="*/ 1116852 h 5067300"/>
                <a:gd name="connsiteX8" fmla="*/ 3573709 w 5272699"/>
                <a:gd name="connsiteY8" fmla="*/ 1202690 h 5067300"/>
                <a:gd name="connsiteX9" fmla="*/ 2870984 w 5272699"/>
                <a:gd name="connsiteY9" fmla="*/ 158631 h 5067300"/>
                <a:gd name="connsiteX10" fmla="*/ 4918359 w 5272699"/>
                <a:gd name="connsiteY10" fmla="*/ 1202690 h 5067300"/>
                <a:gd name="connsiteX11" fmla="*/ 3573709 w 5272699"/>
                <a:gd name="connsiteY11" fmla="*/ 1202690 h 5067300"/>
                <a:gd name="connsiteX12" fmla="*/ 354340 w 5272699"/>
                <a:gd name="connsiteY12" fmla="*/ 1202690 h 5067300"/>
                <a:gd name="connsiteX13" fmla="*/ 2401715 w 5272699"/>
                <a:gd name="connsiteY13" fmla="*/ 158631 h 5067300"/>
                <a:gd name="connsiteX14" fmla="*/ 1698990 w 5272699"/>
                <a:gd name="connsiteY14" fmla="*/ 1202690 h 5067300"/>
                <a:gd name="connsiteX15" fmla="*/ 354340 w 5272699"/>
                <a:gd name="connsiteY15" fmla="*/ 1202690 h 5067300"/>
                <a:gd name="connsiteX16" fmla="*/ 2870984 w 5272699"/>
                <a:gd name="connsiteY16" fmla="*/ 2375337 h 5067300"/>
                <a:gd name="connsiteX17" fmla="*/ 3573709 w 5272699"/>
                <a:gd name="connsiteY17" fmla="*/ 1331278 h 5067300"/>
                <a:gd name="connsiteX18" fmla="*/ 4918359 w 5272699"/>
                <a:gd name="connsiteY18" fmla="*/ 1331278 h 5067300"/>
                <a:gd name="connsiteX19" fmla="*/ 2870984 w 5272699"/>
                <a:gd name="connsiteY19" fmla="*/ 2375337 h 5067300"/>
                <a:gd name="connsiteX20" fmla="*/ 2401715 w 5272699"/>
                <a:gd name="connsiteY20" fmla="*/ 2375337 h 5067300"/>
                <a:gd name="connsiteX21" fmla="*/ 354340 w 5272699"/>
                <a:gd name="connsiteY21" fmla="*/ 1331278 h 5067300"/>
                <a:gd name="connsiteX22" fmla="*/ 1698990 w 5272699"/>
                <a:gd name="connsiteY22" fmla="*/ 1331278 h 5067300"/>
                <a:gd name="connsiteX23" fmla="*/ 2401715 w 5272699"/>
                <a:gd name="connsiteY23" fmla="*/ 2375337 h 5067300"/>
                <a:gd name="connsiteX24" fmla="*/ 2705468 w 5272699"/>
                <a:gd name="connsiteY24" fmla="*/ 2384147 h 5067300"/>
                <a:gd name="connsiteX25" fmla="*/ 2705468 w 5272699"/>
                <a:gd name="connsiteY25" fmla="*/ 149821 h 5067300"/>
                <a:gd name="connsiteX26" fmla="*/ 3457397 w 5272699"/>
                <a:gd name="connsiteY26" fmla="*/ 1266984 h 5067300"/>
                <a:gd name="connsiteX27" fmla="*/ 2705468 w 5272699"/>
                <a:gd name="connsiteY27" fmla="*/ 2384147 h 5067300"/>
                <a:gd name="connsiteX28" fmla="*/ 2567231 w 5272699"/>
                <a:gd name="connsiteY28" fmla="*/ 2384147 h 5067300"/>
                <a:gd name="connsiteX29" fmla="*/ 1815302 w 5272699"/>
                <a:gd name="connsiteY29" fmla="*/ 1266984 h 5067300"/>
                <a:gd name="connsiteX30" fmla="*/ 2567231 w 5272699"/>
                <a:gd name="connsiteY30" fmla="*/ 149821 h 5067300"/>
                <a:gd name="connsiteX31" fmla="*/ 2567231 w 5272699"/>
                <a:gd name="connsiteY31" fmla="*/ 2384147 h 5067300"/>
                <a:gd name="connsiteX32" fmla="*/ 2952070 w 5272699"/>
                <a:gd name="connsiteY32" fmla="*/ 2467610 h 5067300"/>
                <a:gd name="connsiteX33" fmla="*/ 5012063 w 5272699"/>
                <a:gd name="connsiteY33" fmla="*/ 1417116 h 5067300"/>
                <a:gd name="connsiteX34" fmla="*/ 4305007 w 5272699"/>
                <a:gd name="connsiteY34" fmla="*/ 2467610 h 5067300"/>
                <a:gd name="connsiteX35" fmla="*/ 2952070 w 5272699"/>
                <a:gd name="connsiteY35" fmla="*/ 2467610 h 5067300"/>
                <a:gd name="connsiteX36" fmla="*/ 967692 w 5272699"/>
                <a:gd name="connsiteY36" fmla="*/ 2467610 h 5067300"/>
                <a:gd name="connsiteX37" fmla="*/ 260636 w 5272699"/>
                <a:gd name="connsiteY37" fmla="*/ 1417116 h 5067300"/>
                <a:gd name="connsiteX38" fmla="*/ 2320629 w 5272699"/>
                <a:gd name="connsiteY38" fmla="*/ 2467610 h 5067300"/>
                <a:gd name="connsiteX39" fmla="*/ 967692 w 5272699"/>
                <a:gd name="connsiteY39" fmla="*/ 2467610 h 5067300"/>
                <a:gd name="connsiteX40" fmla="*/ 5012063 w 5272699"/>
                <a:gd name="connsiteY40" fmla="*/ 3650502 h 5067300"/>
                <a:gd name="connsiteX41" fmla="*/ 2952070 w 5272699"/>
                <a:gd name="connsiteY41" fmla="*/ 2600008 h 5067300"/>
                <a:gd name="connsiteX42" fmla="*/ 4305007 w 5272699"/>
                <a:gd name="connsiteY42" fmla="*/ 2600008 h 5067300"/>
                <a:gd name="connsiteX43" fmla="*/ 5012063 w 5272699"/>
                <a:gd name="connsiteY43" fmla="*/ 3650502 h 5067300"/>
                <a:gd name="connsiteX44" fmla="*/ 260636 w 5272699"/>
                <a:gd name="connsiteY44" fmla="*/ 3650502 h 5067300"/>
                <a:gd name="connsiteX45" fmla="*/ 967692 w 5272699"/>
                <a:gd name="connsiteY45" fmla="*/ 2600008 h 5067300"/>
                <a:gd name="connsiteX46" fmla="*/ 2320629 w 5272699"/>
                <a:gd name="connsiteY46" fmla="*/ 2600008 h 5067300"/>
                <a:gd name="connsiteX47" fmla="*/ 260636 w 5272699"/>
                <a:gd name="connsiteY47" fmla="*/ 3650502 h 5067300"/>
                <a:gd name="connsiteX48" fmla="*/ 5204299 w 5272699"/>
                <a:gd name="connsiteY48" fmla="*/ 3699010 h 5067300"/>
                <a:gd name="connsiteX49" fmla="*/ 4419930 w 5272699"/>
                <a:gd name="connsiteY49" fmla="*/ 2533650 h 5067300"/>
                <a:gd name="connsiteX50" fmla="*/ 4420144 w 5272699"/>
                <a:gd name="connsiteY50" fmla="*/ 2533650 h 5067300"/>
                <a:gd name="connsiteX51" fmla="*/ 5204299 w 5272699"/>
                <a:gd name="connsiteY51" fmla="*/ 1368608 h 5067300"/>
                <a:gd name="connsiteX52" fmla="*/ 5204299 w 5272699"/>
                <a:gd name="connsiteY52" fmla="*/ 2533650 h 5067300"/>
                <a:gd name="connsiteX53" fmla="*/ 5204299 w 5272699"/>
                <a:gd name="connsiteY53" fmla="*/ 3699010 h 5067300"/>
                <a:gd name="connsiteX54" fmla="*/ 68400 w 5272699"/>
                <a:gd name="connsiteY54" fmla="*/ 3699010 h 5067300"/>
                <a:gd name="connsiteX55" fmla="*/ 68400 w 5272699"/>
                <a:gd name="connsiteY55" fmla="*/ 1368608 h 5067300"/>
                <a:gd name="connsiteX56" fmla="*/ 852555 w 5272699"/>
                <a:gd name="connsiteY56" fmla="*/ 2533650 h 5067300"/>
                <a:gd name="connsiteX57" fmla="*/ 852769 w 5272699"/>
                <a:gd name="connsiteY57" fmla="*/ 2533650 h 5067300"/>
                <a:gd name="connsiteX58" fmla="*/ 68400 w 5272699"/>
                <a:gd name="connsiteY58" fmla="*/ 3699010 h 5067300"/>
                <a:gd name="connsiteX59" fmla="*/ 3573709 w 5272699"/>
                <a:gd name="connsiteY59" fmla="*/ 3736340 h 5067300"/>
                <a:gd name="connsiteX60" fmla="*/ 2870984 w 5272699"/>
                <a:gd name="connsiteY60" fmla="*/ 2692281 h 5067300"/>
                <a:gd name="connsiteX61" fmla="*/ 4918359 w 5272699"/>
                <a:gd name="connsiteY61" fmla="*/ 3736340 h 5067300"/>
                <a:gd name="connsiteX62" fmla="*/ 3573709 w 5272699"/>
                <a:gd name="connsiteY62" fmla="*/ 3736340 h 5067300"/>
                <a:gd name="connsiteX63" fmla="*/ 354340 w 5272699"/>
                <a:gd name="connsiteY63" fmla="*/ 3736340 h 5067300"/>
                <a:gd name="connsiteX64" fmla="*/ 2401715 w 5272699"/>
                <a:gd name="connsiteY64" fmla="*/ 2692281 h 5067300"/>
                <a:gd name="connsiteX65" fmla="*/ 1698990 w 5272699"/>
                <a:gd name="connsiteY65" fmla="*/ 3736340 h 5067300"/>
                <a:gd name="connsiteX66" fmla="*/ 354340 w 5272699"/>
                <a:gd name="connsiteY66" fmla="*/ 3736340 h 5067300"/>
                <a:gd name="connsiteX67" fmla="*/ 2870984 w 5272699"/>
                <a:gd name="connsiteY67" fmla="*/ 4908987 h 5067300"/>
                <a:gd name="connsiteX68" fmla="*/ 3573709 w 5272699"/>
                <a:gd name="connsiteY68" fmla="*/ 3864928 h 5067300"/>
                <a:gd name="connsiteX69" fmla="*/ 4918359 w 5272699"/>
                <a:gd name="connsiteY69" fmla="*/ 3864928 h 5067300"/>
                <a:gd name="connsiteX70" fmla="*/ 2870984 w 5272699"/>
                <a:gd name="connsiteY70" fmla="*/ 4908987 h 5067300"/>
                <a:gd name="connsiteX71" fmla="*/ 2401715 w 5272699"/>
                <a:gd name="connsiteY71" fmla="*/ 4908987 h 5067300"/>
                <a:gd name="connsiteX72" fmla="*/ 354340 w 5272699"/>
                <a:gd name="connsiteY72" fmla="*/ 3864928 h 5067300"/>
                <a:gd name="connsiteX73" fmla="*/ 1698990 w 5272699"/>
                <a:gd name="connsiteY73" fmla="*/ 3864928 h 5067300"/>
                <a:gd name="connsiteX74" fmla="*/ 2401715 w 5272699"/>
                <a:gd name="connsiteY74" fmla="*/ 4908987 h 5067300"/>
                <a:gd name="connsiteX75" fmla="*/ 2705468 w 5272699"/>
                <a:gd name="connsiteY75" fmla="*/ 4917797 h 5067300"/>
                <a:gd name="connsiteX76" fmla="*/ 2705468 w 5272699"/>
                <a:gd name="connsiteY76" fmla="*/ 2683471 h 5067300"/>
                <a:gd name="connsiteX77" fmla="*/ 3457397 w 5272699"/>
                <a:gd name="connsiteY77" fmla="*/ 3800634 h 5067300"/>
                <a:gd name="connsiteX78" fmla="*/ 2705468 w 5272699"/>
                <a:gd name="connsiteY78" fmla="*/ 4917797 h 5067300"/>
                <a:gd name="connsiteX79" fmla="*/ 2567231 w 5272699"/>
                <a:gd name="connsiteY79" fmla="*/ 4917797 h 5067300"/>
                <a:gd name="connsiteX80" fmla="*/ 1815302 w 5272699"/>
                <a:gd name="connsiteY80" fmla="*/ 3800634 h 5067300"/>
                <a:gd name="connsiteX81" fmla="*/ 2567231 w 5272699"/>
                <a:gd name="connsiteY81" fmla="*/ 2683471 h 5067300"/>
                <a:gd name="connsiteX82" fmla="*/ 2567231 w 5272699"/>
                <a:gd name="connsiteY82" fmla="*/ 4917797 h 5067300"/>
                <a:gd name="connsiteX83" fmla="*/ 2952070 w 5272699"/>
                <a:gd name="connsiteY83" fmla="*/ 5001260 h 5067300"/>
                <a:gd name="connsiteX84" fmla="*/ 5012063 w 5272699"/>
                <a:gd name="connsiteY84" fmla="*/ 3950766 h 5067300"/>
                <a:gd name="connsiteX85" fmla="*/ 4305007 w 5272699"/>
                <a:gd name="connsiteY85" fmla="*/ 5001260 h 5067300"/>
                <a:gd name="connsiteX86" fmla="*/ 2952070 w 5272699"/>
                <a:gd name="connsiteY86" fmla="*/ 5001260 h 5067300"/>
                <a:gd name="connsiteX87" fmla="*/ 967692 w 5272699"/>
                <a:gd name="connsiteY87" fmla="*/ 5001260 h 5067300"/>
                <a:gd name="connsiteX88" fmla="*/ 260636 w 5272699"/>
                <a:gd name="connsiteY88" fmla="*/ 3950766 h 5067300"/>
                <a:gd name="connsiteX89" fmla="*/ 2320629 w 5272699"/>
                <a:gd name="connsiteY89" fmla="*/ 5001260 h 5067300"/>
                <a:gd name="connsiteX90" fmla="*/ 967692 w 5272699"/>
                <a:gd name="connsiteY90" fmla="*/ 5001260 h 5067300"/>
                <a:gd name="connsiteX91" fmla="*/ 0 w 5272699"/>
                <a:gd name="connsiteY91" fmla="*/ 5067300 h 5067300"/>
                <a:gd name="connsiteX92" fmla="*/ 68400 w 5272699"/>
                <a:gd name="connsiteY92" fmla="*/ 5067300 h 5067300"/>
                <a:gd name="connsiteX93" fmla="*/ 68400 w 5272699"/>
                <a:gd name="connsiteY93" fmla="*/ 3902258 h 5067300"/>
                <a:gd name="connsiteX94" fmla="*/ 852555 w 5272699"/>
                <a:gd name="connsiteY94" fmla="*/ 5067300 h 5067300"/>
                <a:gd name="connsiteX95" fmla="*/ 4420144 w 5272699"/>
                <a:gd name="connsiteY95" fmla="*/ 5067300 h 5067300"/>
                <a:gd name="connsiteX96" fmla="*/ 5204299 w 5272699"/>
                <a:gd name="connsiteY96" fmla="*/ 3902258 h 5067300"/>
                <a:gd name="connsiteX97" fmla="*/ 5204299 w 5272699"/>
                <a:gd name="connsiteY97" fmla="*/ 5067300 h 5067300"/>
                <a:gd name="connsiteX98" fmla="*/ 5272699 w 5272699"/>
                <a:gd name="connsiteY98" fmla="*/ 5067300 h 5067300"/>
                <a:gd name="connsiteX99" fmla="*/ 5272699 w 5272699"/>
                <a:gd name="connsiteY99" fmla="*/ 3800634 h 5067300"/>
                <a:gd name="connsiteX100" fmla="*/ 5272699 w 5272699"/>
                <a:gd name="connsiteY100" fmla="*/ 2533650 h 5067300"/>
                <a:gd name="connsiteX101" fmla="*/ 5272699 w 5272699"/>
                <a:gd name="connsiteY101" fmla="*/ 0 h 5067300"/>
                <a:gd name="connsiteX102" fmla="*/ 5204299 w 5272699"/>
                <a:gd name="connsiteY102" fmla="*/ 0 h 5067300"/>
                <a:gd name="connsiteX103" fmla="*/ 5204299 w 5272699"/>
                <a:gd name="connsiteY103" fmla="*/ 1165360 h 5067300"/>
                <a:gd name="connsiteX104" fmla="*/ 4419930 w 5272699"/>
                <a:gd name="connsiteY104" fmla="*/ 0 h 5067300"/>
                <a:gd name="connsiteX105" fmla="*/ 852769 w 5272699"/>
                <a:gd name="connsiteY105" fmla="*/ 0 h 5067300"/>
                <a:gd name="connsiteX106" fmla="*/ 68400 w 5272699"/>
                <a:gd name="connsiteY106" fmla="*/ 1165360 h 5067300"/>
                <a:gd name="connsiteX107" fmla="*/ 68400 w 5272699"/>
                <a:gd name="connsiteY107" fmla="*/ 0 h 5067300"/>
                <a:gd name="connsiteX108" fmla="*/ 0 w 5272699"/>
                <a:gd name="connsiteY108" fmla="*/ 0 h 5067300"/>
                <a:gd name="connsiteX109" fmla="*/ 0 w 5272699"/>
                <a:gd name="connsiteY109" fmla="*/ 3800634 h 5067300"/>
                <a:gd name="connsiteX110" fmla="*/ 0 w 5272699"/>
                <a:gd name="connsiteY110" fmla="*/ 5067300 h 5067300"/>
                <a:gd name="connsiteX0" fmla="*/ 5012063 w 5272699"/>
                <a:gd name="connsiteY0" fmla="*/ 1116852 h 5067300"/>
                <a:gd name="connsiteX1" fmla="*/ 2952070 w 5272699"/>
                <a:gd name="connsiteY1" fmla="*/ 66358 h 5067300"/>
                <a:gd name="connsiteX2" fmla="*/ 4305007 w 5272699"/>
                <a:gd name="connsiteY2" fmla="*/ 66358 h 5067300"/>
                <a:gd name="connsiteX3" fmla="*/ 5012063 w 5272699"/>
                <a:gd name="connsiteY3" fmla="*/ 1116852 h 5067300"/>
                <a:gd name="connsiteX4" fmla="*/ 260636 w 5272699"/>
                <a:gd name="connsiteY4" fmla="*/ 1116852 h 5067300"/>
                <a:gd name="connsiteX5" fmla="*/ 967692 w 5272699"/>
                <a:gd name="connsiteY5" fmla="*/ 66358 h 5067300"/>
                <a:gd name="connsiteX6" fmla="*/ 2320629 w 5272699"/>
                <a:gd name="connsiteY6" fmla="*/ 66358 h 5067300"/>
                <a:gd name="connsiteX7" fmla="*/ 260636 w 5272699"/>
                <a:gd name="connsiteY7" fmla="*/ 1116852 h 5067300"/>
                <a:gd name="connsiteX8" fmla="*/ 3573709 w 5272699"/>
                <a:gd name="connsiteY8" fmla="*/ 1202690 h 5067300"/>
                <a:gd name="connsiteX9" fmla="*/ 2870984 w 5272699"/>
                <a:gd name="connsiteY9" fmla="*/ 158631 h 5067300"/>
                <a:gd name="connsiteX10" fmla="*/ 4918359 w 5272699"/>
                <a:gd name="connsiteY10" fmla="*/ 1202690 h 5067300"/>
                <a:gd name="connsiteX11" fmla="*/ 3573709 w 5272699"/>
                <a:gd name="connsiteY11" fmla="*/ 1202690 h 5067300"/>
                <a:gd name="connsiteX12" fmla="*/ 354340 w 5272699"/>
                <a:gd name="connsiteY12" fmla="*/ 1202690 h 5067300"/>
                <a:gd name="connsiteX13" fmla="*/ 2401715 w 5272699"/>
                <a:gd name="connsiteY13" fmla="*/ 158631 h 5067300"/>
                <a:gd name="connsiteX14" fmla="*/ 1698990 w 5272699"/>
                <a:gd name="connsiteY14" fmla="*/ 1202690 h 5067300"/>
                <a:gd name="connsiteX15" fmla="*/ 354340 w 5272699"/>
                <a:gd name="connsiteY15" fmla="*/ 1202690 h 5067300"/>
                <a:gd name="connsiteX16" fmla="*/ 2870984 w 5272699"/>
                <a:gd name="connsiteY16" fmla="*/ 2375337 h 5067300"/>
                <a:gd name="connsiteX17" fmla="*/ 3573709 w 5272699"/>
                <a:gd name="connsiteY17" fmla="*/ 1331278 h 5067300"/>
                <a:gd name="connsiteX18" fmla="*/ 4918359 w 5272699"/>
                <a:gd name="connsiteY18" fmla="*/ 1331278 h 5067300"/>
                <a:gd name="connsiteX19" fmla="*/ 2870984 w 5272699"/>
                <a:gd name="connsiteY19" fmla="*/ 2375337 h 5067300"/>
                <a:gd name="connsiteX20" fmla="*/ 2401715 w 5272699"/>
                <a:gd name="connsiteY20" fmla="*/ 2375337 h 5067300"/>
                <a:gd name="connsiteX21" fmla="*/ 354340 w 5272699"/>
                <a:gd name="connsiteY21" fmla="*/ 1331278 h 5067300"/>
                <a:gd name="connsiteX22" fmla="*/ 1698990 w 5272699"/>
                <a:gd name="connsiteY22" fmla="*/ 1331278 h 5067300"/>
                <a:gd name="connsiteX23" fmla="*/ 2401715 w 5272699"/>
                <a:gd name="connsiteY23" fmla="*/ 2375337 h 5067300"/>
                <a:gd name="connsiteX24" fmla="*/ 2705468 w 5272699"/>
                <a:gd name="connsiteY24" fmla="*/ 2384147 h 5067300"/>
                <a:gd name="connsiteX25" fmla="*/ 2705468 w 5272699"/>
                <a:gd name="connsiteY25" fmla="*/ 149821 h 5067300"/>
                <a:gd name="connsiteX26" fmla="*/ 3457397 w 5272699"/>
                <a:gd name="connsiteY26" fmla="*/ 1266984 h 5067300"/>
                <a:gd name="connsiteX27" fmla="*/ 2705468 w 5272699"/>
                <a:gd name="connsiteY27" fmla="*/ 2384147 h 5067300"/>
                <a:gd name="connsiteX28" fmla="*/ 2567231 w 5272699"/>
                <a:gd name="connsiteY28" fmla="*/ 2384147 h 5067300"/>
                <a:gd name="connsiteX29" fmla="*/ 1815302 w 5272699"/>
                <a:gd name="connsiteY29" fmla="*/ 1266984 h 5067300"/>
                <a:gd name="connsiteX30" fmla="*/ 2567231 w 5272699"/>
                <a:gd name="connsiteY30" fmla="*/ 149821 h 5067300"/>
                <a:gd name="connsiteX31" fmla="*/ 2567231 w 5272699"/>
                <a:gd name="connsiteY31" fmla="*/ 2384147 h 5067300"/>
                <a:gd name="connsiteX32" fmla="*/ 2952070 w 5272699"/>
                <a:gd name="connsiteY32" fmla="*/ 2467610 h 5067300"/>
                <a:gd name="connsiteX33" fmla="*/ 5012063 w 5272699"/>
                <a:gd name="connsiteY33" fmla="*/ 1417116 h 5067300"/>
                <a:gd name="connsiteX34" fmla="*/ 4305007 w 5272699"/>
                <a:gd name="connsiteY34" fmla="*/ 2467610 h 5067300"/>
                <a:gd name="connsiteX35" fmla="*/ 2952070 w 5272699"/>
                <a:gd name="connsiteY35" fmla="*/ 2467610 h 5067300"/>
                <a:gd name="connsiteX36" fmla="*/ 967692 w 5272699"/>
                <a:gd name="connsiteY36" fmla="*/ 2467610 h 5067300"/>
                <a:gd name="connsiteX37" fmla="*/ 260636 w 5272699"/>
                <a:gd name="connsiteY37" fmla="*/ 1417116 h 5067300"/>
                <a:gd name="connsiteX38" fmla="*/ 2320629 w 5272699"/>
                <a:gd name="connsiteY38" fmla="*/ 2467610 h 5067300"/>
                <a:gd name="connsiteX39" fmla="*/ 967692 w 5272699"/>
                <a:gd name="connsiteY39" fmla="*/ 2467610 h 5067300"/>
                <a:gd name="connsiteX40" fmla="*/ 5012063 w 5272699"/>
                <a:gd name="connsiteY40" fmla="*/ 3650502 h 5067300"/>
                <a:gd name="connsiteX41" fmla="*/ 2952070 w 5272699"/>
                <a:gd name="connsiteY41" fmla="*/ 2600008 h 5067300"/>
                <a:gd name="connsiteX42" fmla="*/ 4305007 w 5272699"/>
                <a:gd name="connsiteY42" fmla="*/ 2600008 h 5067300"/>
                <a:gd name="connsiteX43" fmla="*/ 5012063 w 5272699"/>
                <a:gd name="connsiteY43" fmla="*/ 3650502 h 5067300"/>
                <a:gd name="connsiteX44" fmla="*/ 260636 w 5272699"/>
                <a:gd name="connsiteY44" fmla="*/ 3650502 h 5067300"/>
                <a:gd name="connsiteX45" fmla="*/ 967692 w 5272699"/>
                <a:gd name="connsiteY45" fmla="*/ 2600008 h 5067300"/>
                <a:gd name="connsiteX46" fmla="*/ 2320629 w 5272699"/>
                <a:gd name="connsiteY46" fmla="*/ 2600008 h 5067300"/>
                <a:gd name="connsiteX47" fmla="*/ 260636 w 5272699"/>
                <a:gd name="connsiteY47" fmla="*/ 3650502 h 5067300"/>
                <a:gd name="connsiteX48" fmla="*/ 5204299 w 5272699"/>
                <a:gd name="connsiteY48" fmla="*/ 3699010 h 5067300"/>
                <a:gd name="connsiteX49" fmla="*/ 4419930 w 5272699"/>
                <a:gd name="connsiteY49" fmla="*/ 2533650 h 5067300"/>
                <a:gd name="connsiteX50" fmla="*/ 4420144 w 5272699"/>
                <a:gd name="connsiteY50" fmla="*/ 2533650 h 5067300"/>
                <a:gd name="connsiteX51" fmla="*/ 5204299 w 5272699"/>
                <a:gd name="connsiteY51" fmla="*/ 1368608 h 5067300"/>
                <a:gd name="connsiteX52" fmla="*/ 5204299 w 5272699"/>
                <a:gd name="connsiteY52" fmla="*/ 2533650 h 5067300"/>
                <a:gd name="connsiteX53" fmla="*/ 5204299 w 5272699"/>
                <a:gd name="connsiteY53" fmla="*/ 3699010 h 5067300"/>
                <a:gd name="connsiteX54" fmla="*/ 68400 w 5272699"/>
                <a:gd name="connsiteY54" fmla="*/ 3699010 h 5067300"/>
                <a:gd name="connsiteX55" fmla="*/ 68400 w 5272699"/>
                <a:gd name="connsiteY55" fmla="*/ 1368608 h 5067300"/>
                <a:gd name="connsiteX56" fmla="*/ 852555 w 5272699"/>
                <a:gd name="connsiteY56" fmla="*/ 2533650 h 5067300"/>
                <a:gd name="connsiteX57" fmla="*/ 852769 w 5272699"/>
                <a:gd name="connsiteY57" fmla="*/ 2533650 h 5067300"/>
                <a:gd name="connsiteX58" fmla="*/ 68400 w 5272699"/>
                <a:gd name="connsiteY58" fmla="*/ 3699010 h 5067300"/>
                <a:gd name="connsiteX59" fmla="*/ 3573709 w 5272699"/>
                <a:gd name="connsiteY59" fmla="*/ 3736340 h 5067300"/>
                <a:gd name="connsiteX60" fmla="*/ 2870984 w 5272699"/>
                <a:gd name="connsiteY60" fmla="*/ 2692281 h 5067300"/>
                <a:gd name="connsiteX61" fmla="*/ 4918359 w 5272699"/>
                <a:gd name="connsiteY61" fmla="*/ 3736340 h 5067300"/>
                <a:gd name="connsiteX62" fmla="*/ 3573709 w 5272699"/>
                <a:gd name="connsiteY62" fmla="*/ 3736340 h 5067300"/>
                <a:gd name="connsiteX63" fmla="*/ 354340 w 5272699"/>
                <a:gd name="connsiteY63" fmla="*/ 3736340 h 5067300"/>
                <a:gd name="connsiteX64" fmla="*/ 2401715 w 5272699"/>
                <a:gd name="connsiteY64" fmla="*/ 2692281 h 5067300"/>
                <a:gd name="connsiteX65" fmla="*/ 1698990 w 5272699"/>
                <a:gd name="connsiteY65" fmla="*/ 3736340 h 5067300"/>
                <a:gd name="connsiteX66" fmla="*/ 354340 w 5272699"/>
                <a:gd name="connsiteY66" fmla="*/ 3736340 h 5067300"/>
                <a:gd name="connsiteX67" fmla="*/ 2870984 w 5272699"/>
                <a:gd name="connsiteY67" fmla="*/ 4908987 h 5067300"/>
                <a:gd name="connsiteX68" fmla="*/ 3573709 w 5272699"/>
                <a:gd name="connsiteY68" fmla="*/ 3864928 h 5067300"/>
                <a:gd name="connsiteX69" fmla="*/ 4918359 w 5272699"/>
                <a:gd name="connsiteY69" fmla="*/ 3864928 h 5067300"/>
                <a:gd name="connsiteX70" fmla="*/ 2870984 w 5272699"/>
                <a:gd name="connsiteY70" fmla="*/ 4908987 h 5067300"/>
                <a:gd name="connsiteX71" fmla="*/ 2401715 w 5272699"/>
                <a:gd name="connsiteY71" fmla="*/ 4908987 h 5067300"/>
                <a:gd name="connsiteX72" fmla="*/ 354340 w 5272699"/>
                <a:gd name="connsiteY72" fmla="*/ 3864928 h 5067300"/>
                <a:gd name="connsiteX73" fmla="*/ 1698990 w 5272699"/>
                <a:gd name="connsiteY73" fmla="*/ 3864928 h 5067300"/>
                <a:gd name="connsiteX74" fmla="*/ 2401715 w 5272699"/>
                <a:gd name="connsiteY74" fmla="*/ 4908987 h 5067300"/>
                <a:gd name="connsiteX75" fmla="*/ 2705468 w 5272699"/>
                <a:gd name="connsiteY75" fmla="*/ 4917797 h 5067300"/>
                <a:gd name="connsiteX76" fmla="*/ 2705468 w 5272699"/>
                <a:gd name="connsiteY76" fmla="*/ 2683471 h 5067300"/>
                <a:gd name="connsiteX77" fmla="*/ 3457397 w 5272699"/>
                <a:gd name="connsiteY77" fmla="*/ 3800634 h 5067300"/>
                <a:gd name="connsiteX78" fmla="*/ 2705468 w 5272699"/>
                <a:gd name="connsiteY78" fmla="*/ 4917797 h 5067300"/>
                <a:gd name="connsiteX79" fmla="*/ 2567231 w 5272699"/>
                <a:gd name="connsiteY79" fmla="*/ 4917797 h 5067300"/>
                <a:gd name="connsiteX80" fmla="*/ 1815302 w 5272699"/>
                <a:gd name="connsiteY80" fmla="*/ 3800634 h 5067300"/>
                <a:gd name="connsiteX81" fmla="*/ 2567231 w 5272699"/>
                <a:gd name="connsiteY81" fmla="*/ 2683471 h 5067300"/>
                <a:gd name="connsiteX82" fmla="*/ 2567231 w 5272699"/>
                <a:gd name="connsiteY82" fmla="*/ 4917797 h 5067300"/>
                <a:gd name="connsiteX83" fmla="*/ 2952070 w 5272699"/>
                <a:gd name="connsiteY83" fmla="*/ 5001260 h 5067300"/>
                <a:gd name="connsiteX84" fmla="*/ 5012063 w 5272699"/>
                <a:gd name="connsiteY84" fmla="*/ 3950766 h 5067300"/>
                <a:gd name="connsiteX85" fmla="*/ 4305007 w 5272699"/>
                <a:gd name="connsiteY85" fmla="*/ 5001260 h 5067300"/>
                <a:gd name="connsiteX86" fmla="*/ 2952070 w 5272699"/>
                <a:gd name="connsiteY86" fmla="*/ 5001260 h 5067300"/>
                <a:gd name="connsiteX87" fmla="*/ 967692 w 5272699"/>
                <a:gd name="connsiteY87" fmla="*/ 5001260 h 5067300"/>
                <a:gd name="connsiteX88" fmla="*/ 260636 w 5272699"/>
                <a:gd name="connsiteY88" fmla="*/ 3950766 h 5067300"/>
                <a:gd name="connsiteX89" fmla="*/ 2320629 w 5272699"/>
                <a:gd name="connsiteY89" fmla="*/ 5001260 h 5067300"/>
                <a:gd name="connsiteX90" fmla="*/ 967692 w 5272699"/>
                <a:gd name="connsiteY90" fmla="*/ 5001260 h 5067300"/>
                <a:gd name="connsiteX91" fmla="*/ 0 w 5272699"/>
                <a:gd name="connsiteY91" fmla="*/ 5067300 h 5067300"/>
                <a:gd name="connsiteX92" fmla="*/ 68400 w 5272699"/>
                <a:gd name="connsiteY92" fmla="*/ 5067300 h 5067300"/>
                <a:gd name="connsiteX93" fmla="*/ 68400 w 5272699"/>
                <a:gd name="connsiteY93" fmla="*/ 3902258 h 5067300"/>
                <a:gd name="connsiteX94" fmla="*/ 852555 w 5272699"/>
                <a:gd name="connsiteY94" fmla="*/ 5067300 h 5067300"/>
                <a:gd name="connsiteX95" fmla="*/ 4420144 w 5272699"/>
                <a:gd name="connsiteY95" fmla="*/ 5067300 h 5067300"/>
                <a:gd name="connsiteX96" fmla="*/ 5204299 w 5272699"/>
                <a:gd name="connsiteY96" fmla="*/ 3902258 h 5067300"/>
                <a:gd name="connsiteX97" fmla="*/ 5204299 w 5272699"/>
                <a:gd name="connsiteY97" fmla="*/ 5067300 h 5067300"/>
                <a:gd name="connsiteX98" fmla="*/ 5272699 w 5272699"/>
                <a:gd name="connsiteY98" fmla="*/ 5067300 h 5067300"/>
                <a:gd name="connsiteX99" fmla="*/ 5272699 w 5272699"/>
                <a:gd name="connsiteY99" fmla="*/ 3800634 h 5067300"/>
                <a:gd name="connsiteX100" fmla="*/ 5272699 w 5272699"/>
                <a:gd name="connsiteY100" fmla="*/ 0 h 5067300"/>
                <a:gd name="connsiteX101" fmla="*/ 5204299 w 5272699"/>
                <a:gd name="connsiteY101" fmla="*/ 0 h 5067300"/>
                <a:gd name="connsiteX102" fmla="*/ 5204299 w 5272699"/>
                <a:gd name="connsiteY102" fmla="*/ 1165360 h 5067300"/>
                <a:gd name="connsiteX103" fmla="*/ 4419930 w 5272699"/>
                <a:gd name="connsiteY103" fmla="*/ 0 h 5067300"/>
                <a:gd name="connsiteX104" fmla="*/ 852769 w 5272699"/>
                <a:gd name="connsiteY104" fmla="*/ 0 h 5067300"/>
                <a:gd name="connsiteX105" fmla="*/ 68400 w 5272699"/>
                <a:gd name="connsiteY105" fmla="*/ 1165360 h 5067300"/>
                <a:gd name="connsiteX106" fmla="*/ 68400 w 5272699"/>
                <a:gd name="connsiteY106" fmla="*/ 0 h 5067300"/>
                <a:gd name="connsiteX107" fmla="*/ 0 w 5272699"/>
                <a:gd name="connsiteY107" fmla="*/ 0 h 5067300"/>
                <a:gd name="connsiteX108" fmla="*/ 0 w 5272699"/>
                <a:gd name="connsiteY108" fmla="*/ 3800634 h 5067300"/>
                <a:gd name="connsiteX109" fmla="*/ 0 w 5272699"/>
                <a:gd name="connsiteY109" fmla="*/ 5067300 h 5067300"/>
                <a:gd name="connsiteX0" fmla="*/ 5012063 w 5272699"/>
                <a:gd name="connsiteY0" fmla="*/ 1116852 h 5067300"/>
                <a:gd name="connsiteX1" fmla="*/ 2952070 w 5272699"/>
                <a:gd name="connsiteY1" fmla="*/ 66358 h 5067300"/>
                <a:gd name="connsiteX2" fmla="*/ 4305007 w 5272699"/>
                <a:gd name="connsiteY2" fmla="*/ 66358 h 5067300"/>
                <a:gd name="connsiteX3" fmla="*/ 5012063 w 5272699"/>
                <a:gd name="connsiteY3" fmla="*/ 1116852 h 5067300"/>
                <a:gd name="connsiteX4" fmla="*/ 260636 w 5272699"/>
                <a:gd name="connsiteY4" fmla="*/ 1116852 h 5067300"/>
                <a:gd name="connsiteX5" fmla="*/ 967692 w 5272699"/>
                <a:gd name="connsiteY5" fmla="*/ 66358 h 5067300"/>
                <a:gd name="connsiteX6" fmla="*/ 2320629 w 5272699"/>
                <a:gd name="connsiteY6" fmla="*/ 66358 h 5067300"/>
                <a:gd name="connsiteX7" fmla="*/ 260636 w 5272699"/>
                <a:gd name="connsiteY7" fmla="*/ 1116852 h 5067300"/>
                <a:gd name="connsiteX8" fmla="*/ 3573709 w 5272699"/>
                <a:gd name="connsiteY8" fmla="*/ 1202690 h 5067300"/>
                <a:gd name="connsiteX9" fmla="*/ 2870984 w 5272699"/>
                <a:gd name="connsiteY9" fmla="*/ 158631 h 5067300"/>
                <a:gd name="connsiteX10" fmla="*/ 4918359 w 5272699"/>
                <a:gd name="connsiteY10" fmla="*/ 1202690 h 5067300"/>
                <a:gd name="connsiteX11" fmla="*/ 3573709 w 5272699"/>
                <a:gd name="connsiteY11" fmla="*/ 1202690 h 5067300"/>
                <a:gd name="connsiteX12" fmla="*/ 354340 w 5272699"/>
                <a:gd name="connsiteY12" fmla="*/ 1202690 h 5067300"/>
                <a:gd name="connsiteX13" fmla="*/ 2401715 w 5272699"/>
                <a:gd name="connsiteY13" fmla="*/ 158631 h 5067300"/>
                <a:gd name="connsiteX14" fmla="*/ 1698990 w 5272699"/>
                <a:gd name="connsiteY14" fmla="*/ 1202690 h 5067300"/>
                <a:gd name="connsiteX15" fmla="*/ 354340 w 5272699"/>
                <a:gd name="connsiteY15" fmla="*/ 1202690 h 5067300"/>
                <a:gd name="connsiteX16" fmla="*/ 2870984 w 5272699"/>
                <a:gd name="connsiteY16" fmla="*/ 2375337 h 5067300"/>
                <a:gd name="connsiteX17" fmla="*/ 3573709 w 5272699"/>
                <a:gd name="connsiteY17" fmla="*/ 1331278 h 5067300"/>
                <a:gd name="connsiteX18" fmla="*/ 4918359 w 5272699"/>
                <a:gd name="connsiteY18" fmla="*/ 1331278 h 5067300"/>
                <a:gd name="connsiteX19" fmla="*/ 2870984 w 5272699"/>
                <a:gd name="connsiteY19" fmla="*/ 2375337 h 5067300"/>
                <a:gd name="connsiteX20" fmla="*/ 2401715 w 5272699"/>
                <a:gd name="connsiteY20" fmla="*/ 2375337 h 5067300"/>
                <a:gd name="connsiteX21" fmla="*/ 354340 w 5272699"/>
                <a:gd name="connsiteY21" fmla="*/ 1331278 h 5067300"/>
                <a:gd name="connsiteX22" fmla="*/ 1698990 w 5272699"/>
                <a:gd name="connsiteY22" fmla="*/ 1331278 h 5067300"/>
                <a:gd name="connsiteX23" fmla="*/ 2401715 w 5272699"/>
                <a:gd name="connsiteY23" fmla="*/ 2375337 h 5067300"/>
                <a:gd name="connsiteX24" fmla="*/ 2705468 w 5272699"/>
                <a:gd name="connsiteY24" fmla="*/ 2384147 h 5067300"/>
                <a:gd name="connsiteX25" fmla="*/ 2705468 w 5272699"/>
                <a:gd name="connsiteY25" fmla="*/ 149821 h 5067300"/>
                <a:gd name="connsiteX26" fmla="*/ 3457397 w 5272699"/>
                <a:gd name="connsiteY26" fmla="*/ 1266984 h 5067300"/>
                <a:gd name="connsiteX27" fmla="*/ 2705468 w 5272699"/>
                <a:gd name="connsiteY27" fmla="*/ 2384147 h 5067300"/>
                <a:gd name="connsiteX28" fmla="*/ 2567231 w 5272699"/>
                <a:gd name="connsiteY28" fmla="*/ 2384147 h 5067300"/>
                <a:gd name="connsiteX29" fmla="*/ 1815302 w 5272699"/>
                <a:gd name="connsiteY29" fmla="*/ 1266984 h 5067300"/>
                <a:gd name="connsiteX30" fmla="*/ 2567231 w 5272699"/>
                <a:gd name="connsiteY30" fmla="*/ 149821 h 5067300"/>
                <a:gd name="connsiteX31" fmla="*/ 2567231 w 5272699"/>
                <a:gd name="connsiteY31" fmla="*/ 2384147 h 5067300"/>
                <a:gd name="connsiteX32" fmla="*/ 2952070 w 5272699"/>
                <a:gd name="connsiteY32" fmla="*/ 2467610 h 5067300"/>
                <a:gd name="connsiteX33" fmla="*/ 5012063 w 5272699"/>
                <a:gd name="connsiteY33" fmla="*/ 1417116 h 5067300"/>
                <a:gd name="connsiteX34" fmla="*/ 4305007 w 5272699"/>
                <a:gd name="connsiteY34" fmla="*/ 2467610 h 5067300"/>
                <a:gd name="connsiteX35" fmla="*/ 2952070 w 5272699"/>
                <a:gd name="connsiteY35" fmla="*/ 2467610 h 5067300"/>
                <a:gd name="connsiteX36" fmla="*/ 967692 w 5272699"/>
                <a:gd name="connsiteY36" fmla="*/ 2467610 h 5067300"/>
                <a:gd name="connsiteX37" fmla="*/ 260636 w 5272699"/>
                <a:gd name="connsiteY37" fmla="*/ 1417116 h 5067300"/>
                <a:gd name="connsiteX38" fmla="*/ 2320629 w 5272699"/>
                <a:gd name="connsiteY38" fmla="*/ 2467610 h 5067300"/>
                <a:gd name="connsiteX39" fmla="*/ 967692 w 5272699"/>
                <a:gd name="connsiteY39" fmla="*/ 2467610 h 5067300"/>
                <a:gd name="connsiteX40" fmla="*/ 5012063 w 5272699"/>
                <a:gd name="connsiteY40" fmla="*/ 3650502 h 5067300"/>
                <a:gd name="connsiteX41" fmla="*/ 2952070 w 5272699"/>
                <a:gd name="connsiteY41" fmla="*/ 2600008 h 5067300"/>
                <a:gd name="connsiteX42" fmla="*/ 4305007 w 5272699"/>
                <a:gd name="connsiteY42" fmla="*/ 2600008 h 5067300"/>
                <a:gd name="connsiteX43" fmla="*/ 5012063 w 5272699"/>
                <a:gd name="connsiteY43" fmla="*/ 3650502 h 5067300"/>
                <a:gd name="connsiteX44" fmla="*/ 260636 w 5272699"/>
                <a:gd name="connsiteY44" fmla="*/ 3650502 h 5067300"/>
                <a:gd name="connsiteX45" fmla="*/ 967692 w 5272699"/>
                <a:gd name="connsiteY45" fmla="*/ 2600008 h 5067300"/>
                <a:gd name="connsiteX46" fmla="*/ 2320629 w 5272699"/>
                <a:gd name="connsiteY46" fmla="*/ 2600008 h 5067300"/>
                <a:gd name="connsiteX47" fmla="*/ 260636 w 5272699"/>
                <a:gd name="connsiteY47" fmla="*/ 3650502 h 5067300"/>
                <a:gd name="connsiteX48" fmla="*/ 5204299 w 5272699"/>
                <a:gd name="connsiteY48" fmla="*/ 3699010 h 5067300"/>
                <a:gd name="connsiteX49" fmla="*/ 4419930 w 5272699"/>
                <a:gd name="connsiteY49" fmla="*/ 2533650 h 5067300"/>
                <a:gd name="connsiteX50" fmla="*/ 4420144 w 5272699"/>
                <a:gd name="connsiteY50" fmla="*/ 2533650 h 5067300"/>
                <a:gd name="connsiteX51" fmla="*/ 5204299 w 5272699"/>
                <a:gd name="connsiteY51" fmla="*/ 1368608 h 5067300"/>
                <a:gd name="connsiteX52" fmla="*/ 5204299 w 5272699"/>
                <a:gd name="connsiteY52" fmla="*/ 3699010 h 5067300"/>
                <a:gd name="connsiteX53" fmla="*/ 68400 w 5272699"/>
                <a:gd name="connsiteY53" fmla="*/ 3699010 h 5067300"/>
                <a:gd name="connsiteX54" fmla="*/ 68400 w 5272699"/>
                <a:gd name="connsiteY54" fmla="*/ 1368608 h 5067300"/>
                <a:gd name="connsiteX55" fmla="*/ 852555 w 5272699"/>
                <a:gd name="connsiteY55" fmla="*/ 2533650 h 5067300"/>
                <a:gd name="connsiteX56" fmla="*/ 852769 w 5272699"/>
                <a:gd name="connsiteY56" fmla="*/ 2533650 h 5067300"/>
                <a:gd name="connsiteX57" fmla="*/ 68400 w 5272699"/>
                <a:gd name="connsiteY57" fmla="*/ 3699010 h 5067300"/>
                <a:gd name="connsiteX58" fmla="*/ 3573709 w 5272699"/>
                <a:gd name="connsiteY58" fmla="*/ 3736340 h 5067300"/>
                <a:gd name="connsiteX59" fmla="*/ 2870984 w 5272699"/>
                <a:gd name="connsiteY59" fmla="*/ 2692281 h 5067300"/>
                <a:gd name="connsiteX60" fmla="*/ 4918359 w 5272699"/>
                <a:gd name="connsiteY60" fmla="*/ 3736340 h 5067300"/>
                <a:gd name="connsiteX61" fmla="*/ 3573709 w 5272699"/>
                <a:gd name="connsiteY61" fmla="*/ 3736340 h 5067300"/>
                <a:gd name="connsiteX62" fmla="*/ 354340 w 5272699"/>
                <a:gd name="connsiteY62" fmla="*/ 3736340 h 5067300"/>
                <a:gd name="connsiteX63" fmla="*/ 2401715 w 5272699"/>
                <a:gd name="connsiteY63" fmla="*/ 2692281 h 5067300"/>
                <a:gd name="connsiteX64" fmla="*/ 1698990 w 5272699"/>
                <a:gd name="connsiteY64" fmla="*/ 3736340 h 5067300"/>
                <a:gd name="connsiteX65" fmla="*/ 354340 w 5272699"/>
                <a:gd name="connsiteY65" fmla="*/ 3736340 h 5067300"/>
                <a:gd name="connsiteX66" fmla="*/ 2870984 w 5272699"/>
                <a:gd name="connsiteY66" fmla="*/ 4908987 h 5067300"/>
                <a:gd name="connsiteX67" fmla="*/ 3573709 w 5272699"/>
                <a:gd name="connsiteY67" fmla="*/ 3864928 h 5067300"/>
                <a:gd name="connsiteX68" fmla="*/ 4918359 w 5272699"/>
                <a:gd name="connsiteY68" fmla="*/ 3864928 h 5067300"/>
                <a:gd name="connsiteX69" fmla="*/ 2870984 w 5272699"/>
                <a:gd name="connsiteY69" fmla="*/ 4908987 h 5067300"/>
                <a:gd name="connsiteX70" fmla="*/ 2401715 w 5272699"/>
                <a:gd name="connsiteY70" fmla="*/ 4908987 h 5067300"/>
                <a:gd name="connsiteX71" fmla="*/ 354340 w 5272699"/>
                <a:gd name="connsiteY71" fmla="*/ 3864928 h 5067300"/>
                <a:gd name="connsiteX72" fmla="*/ 1698990 w 5272699"/>
                <a:gd name="connsiteY72" fmla="*/ 3864928 h 5067300"/>
                <a:gd name="connsiteX73" fmla="*/ 2401715 w 5272699"/>
                <a:gd name="connsiteY73" fmla="*/ 4908987 h 5067300"/>
                <a:gd name="connsiteX74" fmla="*/ 2705468 w 5272699"/>
                <a:gd name="connsiteY74" fmla="*/ 4917797 h 5067300"/>
                <a:gd name="connsiteX75" fmla="*/ 2705468 w 5272699"/>
                <a:gd name="connsiteY75" fmla="*/ 2683471 h 5067300"/>
                <a:gd name="connsiteX76" fmla="*/ 3457397 w 5272699"/>
                <a:gd name="connsiteY76" fmla="*/ 3800634 h 5067300"/>
                <a:gd name="connsiteX77" fmla="*/ 2705468 w 5272699"/>
                <a:gd name="connsiteY77" fmla="*/ 4917797 h 5067300"/>
                <a:gd name="connsiteX78" fmla="*/ 2567231 w 5272699"/>
                <a:gd name="connsiteY78" fmla="*/ 4917797 h 5067300"/>
                <a:gd name="connsiteX79" fmla="*/ 1815302 w 5272699"/>
                <a:gd name="connsiteY79" fmla="*/ 3800634 h 5067300"/>
                <a:gd name="connsiteX80" fmla="*/ 2567231 w 5272699"/>
                <a:gd name="connsiteY80" fmla="*/ 2683471 h 5067300"/>
                <a:gd name="connsiteX81" fmla="*/ 2567231 w 5272699"/>
                <a:gd name="connsiteY81" fmla="*/ 4917797 h 5067300"/>
                <a:gd name="connsiteX82" fmla="*/ 2952070 w 5272699"/>
                <a:gd name="connsiteY82" fmla="*/ 5001260 h 5067300"/>
                <a:gd name="connsiteX83" fmla="*/ 5012063 w 5272699"/>
                <a:gd name="connsiteY83" fmla="*/ 3950766 h 5067300"/>
                <a:gd name="connsiteX84" fmla="*/ 4305007 w 5272699"/>
                <a:gd name="connsiteY84" fmla="*/ 5001260 h 5067300"/>
                <a:gd name="connsiteX85" fmla="*/ 2952070 w 5272699"/>
                <a:gd name="connsiteY85" fmla="*/ 5001260 h 5067300"/>
                <a:gd name="connsiteX86" fmla="*/ 967692 w 5272699"/>
                <a:gd name="connsiteY86" fmla="*/ 5001260 h 5067300"/>
                <a:gd name="connsiteX87" fmla="*/ 260636 w 5272699"/>
                <a:gd name="connsiteY87" fmla="*/ 3950766 h 5067300"/>
                <a:gd name="connsiteX88" fmla="*/ 2320629 w 5272699"/>
                <a:gd name="connsiteY88" fmla="*/ 5001260 h 5067300"/>
                <a:gd name="connsiteX89" fmla="*/ 967692 w 5272699"/>
                <a:gd name="connsiteY89" fmla="*/ 5001260 h 5067300"/>
                <a:gd name="connsiteX90" fmla="*/ 0 w 5272699"/>
                <a:gd name="connsiteY90" fmla="*/ 5067300 h 5067300"/>
                <a:gd name="connsiteX91" fmla="*/ 68400 w 5272699"/>
                <a:gd name="connsiteY91" fmla="*/ 5067300 h 5067300"/>
                <a:gd name="connsiteX92" fmla="*/ 68400 w 5272699"/>
                <a:gd name="connsiteY92" fmla="*/ 3902258 h 5067300"/>
                <a:gd name="connsiteX93" fmla="*/ 852555 w 5272699"/>
                <a:gd name="connsiteY93" fmla="*/ 5067300 h 5067300"/>
                <a:gd name="connsiteX94" fmla="*/ 4420144 w 5272699"/>
                <a:gd name="connsiteY94" fmla="*/ 5067300 h 5067300"/>
                <a:gd name="connsiteX95" fmla="*/ 5204299 w 5272699"/>
                <a:gd name="connsiteY95" fmla="*/ 3902258 h 5067300"/>
                <a:gd name="connsiteX96" fmla="*/ 5204299 w 5272699"/>
                <a:gd name="connsiteY96" fmla="*/ 5067300 h 5067300"/>
                <a:gd name="connsiteX97" fmla="*/ 5272699 w 5272699"/>
                <a:gd name="connsiteY97" fmla="*/ 5067300 h 5067300"/>
                <a:gd name="connsiteX98" fmla="*/ 5272699 w 5272699"/>
                <a:gd name="connsiteY98" fmla="*/ 3800634 h 5067300"/>
                <a:gd name="connsiteX99" fmla="*/ 5272699 w 5272699"/>
                <a:gd name="connsiteY99" fmla="*/ 0 h 5067300"/>
                <a:gd name="connsiteX100" fmla="*/ 5204299 w 5272699"/>
                <a:gd name="connsiteY100" fmla="*/ 0 h 5067300"/>
                <a:gd name="connsiteX101" fmla="*/ 5204299 w 5272699"/>
                <a:gd name="connsiteY101" fmla="*/ 1165360 h 5067300"/>
                <a:gd name="connsiteX102" fmla="*/ 4419930 w 5272699"/>
                <a:gd name="connsiteY102" fmla="*/ 0 h 5067300"/>
                <a:gd name="connsiteX103" fmla="*/ 852769 w 5272699"/>
                <a:gd name="connsiteY103" fmla="*/ 0 h 5067300"/>
                <a:gd name="connsiteX104" fmla="*/ 68400 w 5272699"/>
                <a:gd name="connsiteY104" fmla="*/ 1165360 h 5067300"/>
                <a:gd name="connsiteX105" fmla="*/ 68400 w 5272699"/>
                <a:gd name="connsiteY105" fmla="*/ 0 h 5067300"/>
                <a:gd name="connsiteX106" fmla="*/ 0 w 5272699"/>
                <a:gd name="connsiteY106" fmla="*/ 0 h 5067300"/>
                <a:gd name="connsiteX107" fmla="*/ 0 w 5272699"/>
                <a:gd name="connsiteY107" fmla="*/ 3800634 h 5067300"/>
                <a:gd name="connsiteX108" fmla="*/ 0 w 5272699"/>
                <a:gd name="connsiteY108" fmla="*/ 5067300 h 5067300"/>
                <a:gd name="connsiteX0" fmla="*/ 5012063 w 5272699"/>
                <a:gd name="connsiteY0" fmla="*/ 1116852 h 5067300"/>
                <a:gd name="connsiteX1" fmla="*/ 2952070 w 5272699"/>
                <a:gd name="connsiteY1" fmla="*/ 66358 h 5067300"/>
                <a:gd name="connsiteX2" fmla="*/ 4305007 w 5272699"/>
                <a:gd name="connsiteY2" fmla="*/ 66358 h 5067300"/>
                <a:gd name="connsiteX3" fmla="*/ 5012063 w 5272699"/>
                <a:gd name="connsiteY3" fmla="*/ 1116852 h 5067300"/>
                <a:gd name="connsiteX4" fmla="*/ 260636 w 5272699"/>
                <a:gd name="connsiteY4" fmla="*/ 1116852 h 5067300"/>
                <a:gd name="connsiteX5" fmla="*/ 967692 w 5272699"/>
                <a:gd name="connsiteY5" fmla="*/ 66358 h 5067300"/>
                <a:gd name="connsiteX6" fmla="*/ 2320629 w 5272699"/>
                <a:gd name="connsiteY6" fmla="*/ 66358 h 5067300"/>
                <a:gd name="connsiteX7" fmla="*/ 260636 w 5272699"/>
                <a:gd name="connsiteY7" fmla="*/ 1116852 h 5067300"/>
                <a:gd name="connsiteX8" fmla="*/ 3573709 w 5272699"/>
                <a:gd name="connsiteY8" fmla="*/ 1202690 h 5067300"/>
                <a:gd name="connsiteX9" fmla="*/ 2870984 w 5272699"/>
                <a:gd name="connsiteY9" fmla="*/ 158631 h 5067300"/>
                <a:gd name="connsiteX10" fmla="*/ 4918359 w 5272699"/>
                <a:gd name="connsiteY10" fmla="*/ 1202690 h 5067300"/>
                <a:gd name="connsiteX11" fmla="*/ 3573709 w 5272699"/>
                <a:gd name="connsiteY11" fmla="*/ 1202690 h 5067300"/>
                <a:gd name="connsiteX12" fmla="*/ 354340 w 5272699"/>
                <a:gd name="connsiteY12" fmla="*/ 1202690 h 5067300"/>
                <a:gd name="connsiteX13" fmla="*/ 2401715 w 5272699"/>
                <a:gd name="connsiteY13" fmla="*/ 158631 h 5067300"/>
                <a:gd name="connsiteX14" fmla="*/ 1698990 w 5272699"/>
                <a:gd name="connsiteY14" fmla="*/ 1202690 h 5067300"/>
                <a:gd name="connsiteX15" fmla="*/ 354340 w 5272699"/>
                <a:gd name="connsiteY15" fmla="*/ 1202690 h 5067300"/>
                <a:gd name="connsiteX16" fmla="*/ 2870984 w 5272699"/>
                <a:gd name="connsiteY16" fmla="*/ 2375337 h 5067300"/>
                <a:gd name="connsiteX17" fmla="*/ 3573709 w 5272699"/>
                <a:gd name="connsiteY17" fmla="*/ 1331278 h 5067300"/>
                <a:gd name="connsiteX18" fmla="*/ 4918359 w 5272699"/>
                <a:gd name="connsiteY18" fmla="*/ 1331278 h 5067300"/>
                <a:gd name="connsiteX19" fmla="*/ 2870984 w 5272699"/>
                <a:gd name="connsiteY19" fmla="*/ 2375337 h 5067300"/>
                <a:gd name="connsiteX20" fmla="*/ 2401715 w 5272699"/>
                <a:gd name="connsiteY20" fmla="*/ 2375337 h 5067300"/>
                <a:gd name="connsiteX21" fmla="*/ 354340 w 5272699"/>
                <a:gd name="connsiteY21" fmla="*/ 1331278 h 5067300"/>
                <a:gd name="connsiteX22" fmla="*/ 1698990 w 5272699"/>
                <a:gd name="connsiteY22" fmla="*/ 1331278 h 5067300"/>
                <a:gd name="connsiteX23" fmla="*/ 2401715 w 5272699"/>
                <a:gd name="connsiteY23" fmla="*/ 2375337 h 5067300"/>
                <a:gd name="connsiteX24" fmla="*/ 2705468 w 5272699"/>
                <a:gd name="connsiteY24" fmla="*/ 2384147 h 5067300"/>
                <a:gd name="connsiteX25" fmla="*/ 2705468 w 5272699"/>
                <a:gd name="connsiteY25" fmla="*/ 149821 h 5067300"/>
                <a:gd name="connsiteX26" fmla="*/ 3457397 w 5272699"/>
                <a:gd name="connsiteY26" fmla="*/ 1266984 h 5067300"/>
                <a:gd name="connsiteX27" fmla="*/ 2705468 w 5272699"/>
                <a:gd name="connsiteY27" fmla="*/ 2384147 h 5067300"/>
                <a:gd name="connsiteX28" fmla="*/ 2567231 w 5272699"/>
                <a:gd name="connsiteY28" fmla="*/ 2384147 h 5067300"/>
                <a:gd name="connsiteX29" fmla="*/ 1815302 w 5272699"/>
                <a:gd name="connsiteY29" fmla="*/ 1266984 h 5067300"/>
                <a:gd name="connsiteX30" fmla="*/ 2567231 w 5272699"/>
                <a:gd name="connsiteY30" fmla="*/ 149821 h 5067300"/>
                <a:gd name="connsiteX31" fmla="*/ 2567231 w 5272699"/>
                <a:gd name="connsiteY31" fmla="*/ 2384147 h 5067300"/>
                <a:gd name="connsiteX32" fmla="*/ 2952070 w 5272699"/>
                <a:gd name="connsiteY32" fmla="*/ 2467610 h 5067300"/>
                <a:gd name="connsiteX33" fmla="*/ 5012063 w 5272699"/>
                <a:gd name="connsiteY33" fmla="*/ 1417116 h 5067300"/>
                <a:gd name="connsiteX34" fmla="*/ 4305007 w 5272699"/>
                <a:gd name="connsiteY34" fmla="*/ 2467610 h 5067300"/>
                <a:gd name="connsiteX35" fmla="*/ 2952070 w 5272699"/>
                <a:gd name="connsiteY35" fmla="*/ 2467610 h 5067300"/>
                <a:gd name="connsiteX36" fmla="*/ 967692 w 5272699"/>
                <a:gd name="connsiteY36" fmla="*/ 2467610 h 5067300"/>
                <a:gd name="connsiteX37" fmla="*/ 260636 w 5272699"/>
                <a:gd name="connsiteY37" fmla="*/ 1417116 h 5067300"/>
                <a:gd name="connsiteX38" fmla="*/ 2320629 w 5272699"/>
                <a:gd name="connsiteY38" fmla="*/ 2467610 h 5067300"/>
                <a:gd name="connsiteX39" fmla="*/ 967692 w 5272699"/>
                <a:gd name="connsiteY39" fmla="*/ 2467610 h 5067300"/>
                <a:gd name="connsiteX40" fmla="*/ 5012063 w 5272699"/>
                <a:gd name="connsiteY40" fmla="*/ 3650502 h 5067300"/>
                <a:gd name="connsiteX41" fmla="*/ 2952070 w 5272699"/>
                <a:gd name="connsiteY41" fmla="*/ 2600008 h 5067300"/>
                <a:gd name="connsiteX42" fmla="*/ 4305007 w 5272699"/>
                <a:gd name="connsiteY42" fmla="*/ 2600008 h 5067300"/>
                <a:gd name="connsiteX43" fmla="*/ 5012063 w 5272699"/>
                <a:gd name="connsiteY43" fmla="*/ 3650502 h 5067300"/>
                <a:gd name="connsiteX44" fmla="*/ 260636 w 5272699"/>
                <a:gd name="connsiteY44" fmla="*/ 3650502 h 5067300"/>
                <a:gd name="connsiteX45" fmla="*/ 967692 w 5272699"/>
                <a:gd name="connsiteY45" fmla="*/ 2600008 h 5067300"/>
                <a:gd name="connsiteX46" fmla="*/ 2320629 w 5272699"/>
                <a:gd name="connsiteY46" fmla="*/ 2600008 h 5067300"/>
                <a:gd name="connsiteX47" fmla="*/ 260636 w 5272699"/>
                <a:gd name="connsiteY47" fmla="*/ 3650502 h 5067300"/>
                <a:gd name="connsiteX48" fmla="*/ 5204299 w 5272699"/>
                <a:gd name="connsiteY48" fmla="*/ 3699010 h 5067300"/>
                <a:gd name="connsiteX49" fmla="*/ 4419930 w 5272699"/>
                <a:gd name="connsiteY49" fmla="*/ 2533650 h 5067300"/>
                <a:gd name="connsiteX50" fmla="*/ 4420144 w 5272699"/>
                <a:gd name="connsiteY50" fmla="*/ 2533650 h 5067300"/>
                <a:gd name="connsiteX51" fmla="*/ 5204299 w 5272699"/>
                <a:gd name="connsiteY51" fmla="*/ 1368608 h 5067300"/>
                <a:gd name="connsiteX52" fmla="*/ 5204299 w 5272699"/>
                <a:gd name="connsiteY52" fmla="*/ 3699010 h 5067300"/>
                <a:gd name="connsiteX53" fmla="*/ 68400 w 5272699"/>
                <a:gd name="connsiteY53" fmla="*/ 3699010 h 5067300"/>
                <a:gd name="connsiteX54" fmla="*/ 68400 w 5272699"/>
                <a:gd name="connsiteY54" fmla="*/ 1368608 h 5067300"/>
                <a:gd name="connsiteX55" fmla="*/ 852555 w 5272699"/>
                <a:gd name="connsiteY55" fmla="*/ 2533650 h 5067300"/>
                <a:gd name="connsiteX56" fmla="*/ 852769 w 5272699"/>
                <a:gd name="connsiteY56" fmla="*/ 2533650 h 5067300"/>
                <a:gd name="connsiteX57" fmla="*/ 68400 w 5272699"/>
                <a:gd name="connsiteY57" fmla="*/ 3699010 h 5067300"/>
                <a:gd name="connsiteX58" fmla="*/ 3573709 w 5272699"/>
                <a:gd name="connsiteY58" fmla="*/ 3736340 h 5067300"/>
                <a:gd name="connsiteX59" fmla="*/ 2870984 w 5272699"/>
                <a:gd name="connsiteY59" fmla="*/ 2692281 h 5067300"/>
                <a:gd name="connsiteX60" fmla="*/ 4918359 w 5272699"/>
                <a:gd name="connsiteY60" fmla="*/ 3736340 h 5067300"/>
                <a:gd name="connsiteX61" fmla="*/ 3573709 w 5272699"/>
                <a:gd name="connsiteY61" fmla="*/ 3736340 h 5067300"/>
                <a:gd name="connsiteX62" fmla="*/ 354340 w 5272699"/>
                <a:gd name="connsiteY62" fmla="*/ 3736340 h 5067300"/>
                <a:gd name="connsiteX63" fmla="*/ 2401715 w 5272699"/>
                <a:gd name="connsiteY63" fmla="*/ 2692281 h 5067300"/>
                <a:gd name="connsiteX64" fmla="*/ 1698990 w 5272699"/>
                <a:gd name="connsiteY64" fmla="*/ 3736340 h 5067300"/>
                <a:gd name="connsiteX65" fmla="*/ 354340 w 5272699"/>
                <a:gd name="connsiteY65" fmla="*/ 3736340 h 5067300"/>
                <a:gd name="connsiteX66" fmla="*/ 2870984 w 5272699"/>
                <a:gd name="connsiteY66" fmla="*/ 4908987 h 5067300"/>
                <a:gd name="connsiteX67" fmla="*/ 3573709 w 5272699"/>
                <a:gd name="connsiteY67" fmla="*/ 3864928 h 5067300"/>
                <a:gd name="connsiteX68" fmla="*/ 4918359 w 5272699"/>
                <a:gd name="connsiteY68" fmla="*/ 3864928 h 5067300"/>
                <a:gd name="connsiteX69" fmla="*/ 2870984 w 5272699"/>
                <a:gd name="connsiteY69" fmla="*/ 4908987 h 5067300"/>
                <a:gd name="connsiteX70" fmla="*/ 2401715 w 5272699"/>
                <a:gd name="connsiteY70" fmla="*/ 4908987 h 5067300"/>
                <a:gd name="connsiteX71" fmla="*/ 354340 w 5272699"/>
                <a:gd name="connsiteY71" fmla="*/ 3864928 h 5067300"/>
                <a:gd name="connsiteX72" fmla="*/ 1698990 w 5272699"/>
                <a:gd name="connsiteY72" fmla="*/ 3864928 h 5067300"/>
                <a:gd name="connsiteX73" fmla="*/ 2401715 w 5272699"/>
                <a:gd name="connsiteY73" fmla="*/ 4908987 h 5067300"/>
                <a:gd name="connsiteX74" fmla="*/ 2705468 w 5272699"/>
                <a:gd name="connsiteY74" fmla="*/ 4917797 h 5067300"/>
                <a:gd name="connsiteX75" fmla="*/ 2705468 w 5272699"/>
                <a:gd name="connsiteY75" fmla="*/ 2683471 h 5067300"/>
                <a:gd name="connsiteX76" fmla="*/ 3457397 w 5272699"/>
                <a:gd name="connsiteY76" fmla="*/ 3800634 h 5067300"/>
                <a:gd name="connsiteX77" fmla="*/ 2705468 w 5272699"/>
                <a:gd name="connsiteY77" fmla="*/ 4917797 h 5067300"/>
                <a:gd name="connsiteX78" fmla="*/ 2567231 w 5272699"/>
                <a:gd name="connsiteY78" fmla="*/ 4917797 h 5067300"/>
                <a:gd name="connsiteX79" fmla="*/ 1815302 w 5272699"/>
                <a:gd name="connsiteY79" fmla="*/ 3800634 h 5067300"/>
                <a:gd name="connsiteX80" fmla="*/ 2567231 w 5272699"/>
                <a:gd name="connsiteY80" fmla="*/ 2683471 h 5067300"/>
                <a:gd name="connsiteX81" fmla="*/ 2567231 w 5272699"/>
                <a:gd name="connsiteY81" fmla="*/ 4917797 h 5067300"/>
                <a:gd name="connsiteX82" fmla="*/ 2952070 w 5272699"/>
                <a:gd name="connsiteY82" fmla="*/ 5001260 h 5067300"/>
                <a:gd name="connsiteX83" fmla="*/ 5012063 w 5272699"/>
                <a:gd name="connsiteY83" fmla="*/ 3950766 h 5067300"/>
                <a:gd name="connsiteX84" fmla="*/ 4305007 w 5272699"/>
                <a:gd name="connsiteY84" fmla="*/ 5001260 h 5067300"/>
                <a:gd name="connsiteX85" fmla="*/ 2952070 w 5272699"/>
                <a:gd name="connsiteY85" fmla="*/ 5001260 h 5067300"/>
                <a:gd name="connsiteX86" fmla="*/ 967692 w 5272699"/>
                <a:gd name="connsiteY86" fmla="*/ 5001260 h 5067300"/>
                <a:gd name="connsiteX87" fmla="*/ 260636 w 5272699"/>
                <a:gd name="connsiteY87" fmla="*/ 3950766 h 5067300"/>
                <a:gd name="connsiteX88" fmla="*/ 2320629 w 5272699"/>
                <a:gd name="connsiteY88" fmla="*/ 5001260 h 5067300"/>
                <a:gd name="connsiteX89" fmla="*/ 967692 w 5272699"/>
                <a:gd name="connsiteY89" fmla="*/ 5001260 h 5067300"/>
                <a:gd name="connsiteX90" fmla="*/ 0 w 5272699"/>
                <a:gd name="connsiteY90" fmla="*/ 5067300 h 5067300"/>
                <a:gd name="connsiteX91" fmla="*/ 68400 w 5272699"/>
                <a:gd name="connsiteY91" fmla="*/ 5067300 h 5067300"/>
                <a:gd name="connsiteX92" fmla="*/ 68400 w 5272699"/>
                <a:gd name="connsiteY92" fmla="*/ 3902258 h 5067300"/>
                <a:gd name="connsiteX93" fmla="*/ 852555 w 5272699"/>
                <a:gd name="connsiteY93" fmla="*/ 5067300 h 5067300"/>
                <a:gd name="connsiteX94" fmla="*/ 4420144 w 5272699"/>
                <a:gd name="connsiteY94" fmla="*/ 5067300 h 5067300"/>
                <a:gd name="connsiteX95" fmla="*/ 5204299 w 5272699"/>
                <a:gd name="connsiteY95" fmla="*/ 3902258 h 5067300"/>
                <a:gd name="connsiteX96" fmla="*/ 5204299 w 5272699"/>
                <a:gd name="connsiteY96" fmla="*/ 5067300 h 5067300"/>
                <a:gd name="connsiteX97" fmla="*/ 5272699 w 5272699"/>
                <a:gd name="connsiteY97" fmla="*/ 5067300 h 5067300"/>
                <a:gd name="connsiteX98" fmla="*/ 5272699 w 5272699"/>
                <a:gd name="connsiteY98" fmla="*/ 0 h 5067300"/>
                <a:gd name="connsiteX99" fmla="*/ 5204299 w 5272699"/>
                <a:gd name="connsiteY99" fmla="*/ 0 h 5067300"/>
                <a:gd name="connsiteX100" fmla="*/ 5204299 w 5272699"/>
                <a:gd name="connsiteY100" fmla="*/ 1165360 h 5067300"/>
                <a:gd name="connsiteX101" fmla="*/ 4419930 w 5272699"/>
                <a:gd name="connsiteY101" fmla="*/ 0 h 5067300"/>
                <a:gd name="connsiteX102" fmla="*/ 852769 w 5272699"/>
                <a:gd name="connsiteY102" fmla="*/ 0 h 5067300"/>
                <a:gd name="connsiteX103" fmla="*/ 68400 w 5272699"/>
                <a:gd name="connsiteY103" fmla="*/ 1165360 h 5067300"/>
                <a:gd name="connsiteX104" fmla="*/ 68400 w 5272699"/>
                <a:gd name="connsiteY104" fmla="*/ 0 h 5067300"/>
                <a:gd name="connsiteX105" fmla="*/ 0 w 5272699"/>
                <a:gd name="connsiteY105" fmla="*/ 0 h 5067300"/>
                <a:gd name="connsiteX106" fmla="*/ 0 w 5272699"/>
                <a:gd name="connsiteY106" fmla="*/ 3800634 h 5067300"/>
                <a:gd name="connsiteX107" fmla="*/ 0 w 5272699"/>
                <a:gd name="connsiteY107" fmla="*/ 5067300 h 5067300"/>
                <a:gd name="connsiteX0" fmla="*/ 5012063 w 5272699"/>
                <a:gd name="connsiteY0" fmla="*/ 1116852 h 5067300"/>
                <a:gd name="connsiteX1" fmla="*/ 2952070 w 5272699"/>
                <a:gd name="connsiteY1" fmla="*/ 66358 h 5067300"/>
                <a:gd name="connsiteX2" fmla="*/ 4305007 w 5272699"/>
                <a:gd name="connsiteY2" fmla="*/ 66358 h 5067300"/>
                <a:gd name="connsiteX3" fmla="*/ 5012063 w 5272699"/>
                <a:gd name="connsiteY3" fmla="*/ 1116852 h 5067300"/>
                <a:gd name="connsiteX4" fmla="*/ 260636 w 5272699"/>
                <a:gd name="connsiteY4" fmla="*/ 1116852 h 5067300"/>
                <a:gd name="connsiteX5" fmla="*/ 967692 w 5272699"/>
                <a:gd name="connsiteY5" fmla="*/ 66358 h 5067300"/>
                <a:gd name="connsiteX6" fmla="*/ 2320629 w 5272699"/>
                <a:gd name="connsiteY6" fmla="*/ 66358 h 5067300"/>
                <a:gd name="connsiteX7" fmla="*/ 260636 w 5272699"/>
                <a:gd name="connsiteY7" fmla="*/ 1116852 h 5067300"/>
                <a:gd name="connsiteX8" fmla="*/ 3573709 w 5272699"/>
                <a:gd name="connsiteY8" fmla="*/ 1202690 h 5067300"/>
                <a:gd name="connsiteX9" fmla="*/ 2870984 w 5272699"/>
                <a:gd name="connsiteY9" fmla="*/ 158631 h 5067300"/>
                <a:gd name="connsiteX10" fmla="*/ 4918359 w 5272699"/>
                <a:gd name="connsiteY10" fmla="*/ 1202690 h 5067300"/>
                <a:gd name="connsiteX11" fmla="*/ 3573709 w 5272699"/>
                <a:gd name="connsiteY11" fmla="*/ 1202690 h 5067300"/>
                <a:gd name="connsiteX12" fmla="*/ 354340 w 5272699"/>
                <a:gd name="connsiteY12" fmla="*/ 1202690 h 5067300"/>
                <a:gd name="connsiteX13" fmla="*/ 2401715 w 5272699"/>
                <a:gd name="connsiteY13" fmla="*/ 158631 h 5067300"/>
                <a:gd name="connsiteX14" fmla="*/ 1698990 w 5272699"/>
                <a:gd name="connsiteY14" fmla="*/ 1202690 h 5067300"/>
                <a:gd name="connsiteX15" fmla="*/ 354340 w 5272699"/>
                <a:gd name="connsiteY15" fmla="*/ 1202690 h 5067300"/>
                <a:gd name="connsiteX16" fmla="*/ 2870984 w 5272699"/>
                <a:gd name="connsiteY16" fmla="*/ 2375337 h 5067300"/>
                <a:gd name="connsiteX17" fmla="*/ 3573709 w 5272699"/>
                <a:gd name="connsiteY17" fmla="*/ 1331278 h 5067300"/>
                <a:gd name="connsiteX18" fmla="*/ 4918359 w 5272699"/>
                <a:gd name="connsiteY18" fmla="*/ 1331278 h 5067300"/>
                <a:gd name="connsiteX19" fmla="*/ 2870984 w 5272699"/>
                <a:gd name="connsiteY19" fmla="*/ 2375337 h 5067300"/>
                <a:gd name="connsiteX20" fmla="*/ 2401715 w 5272699"/>
                <a:gd name="connsiteY20" fmla="*/ 2375337 h 5067300"/>
                <a:gd name="connsiteX21" fmla="*/ 354340 w 5272699"/>
                <a:gd name="connsiteY21" fmla="*/ 1331278 h 5067300"/>
                <a:gd name="connsiteX22" fmla="*/ 1698990 w 5272699"/>
                <a:gd name="connsiteY22" fmla="*/ 1331278 h 5067300"/>
                <a:gd name="connsiteX23" fmla="*/ 2401715 w 5272699"/>
                <a:gd name="connsiteY23" fmla="*/ 2375337 h 5067300"/>
                <a:gd name="connsiteX24" fmla="*/ 2705468 w 5272699"/>
                <a:gd name="connsiteY24" fmla="*/ 2384147 h 5067300"/>
                <a:gd name="connsiteX25" fmla="*/ 2705468 w 5272699"/>
                <a:gd name="connsiteY25" fmla="*/ 149821 h 5067300"/>
                <a:gd name="connsiteX26" fmla="*/ 3457397 w 5272699"/>
                <a:gd name="connsiteY26" fmla="*/ 1266984 h 5067300"/>
                <a:gd name="connsiteX27" fmla="*/ 2705468 w 5272699"/>
                <a:gd name="connsiteY27" fmla="*/ 2384147 h 5067300"/>
                <a:gd name="connsiteX28" fmla="*/ 2567231 w 5272699"/>
                <a:gd name="connsiteY28" fmla="*/ 2384147 h 5067300"/>
                <a:gd name="connsiteX29" fmla="*/ 1815302 w 5272699"/>
                <a:gd name="connsiteY29" fmla="*/ 1266984 h 5067300"/>
                <a:gd name="connsiteX30" fmla="*/ 2567231 w 5272699"/>
                <a:gd name="connsiteY30" fmla="*/ 149821 h 5067300"/>
                <a:gd name="connsiteX31" fmla="*/ 2567231 w 5272699"/>
                <a:gd name="connsiteY31" fmla="*/ 2384147 h 5067300"/>
                <a:gd name="connsiteX32" fmla="*/ 2952070 w 5272699"/>
                <a:gd name="connsiteY32" fmla="*/ 2467610 h 5067300"/>
                <a:gd name="connsiteX33" fmla="*/ 5012063 w 5272699"/>
                <a:gd name="connsiteY33" fmla="*/ 1417116 h 5067300"/>
                <a:gd name="connsiteX34" fmla="*/ 4305007 w 5272699"/>
                <a:gd name="connsiteY34" fmla="*/ 2467610 h 5067300"/>
                <a:gd name="connsiteX35" fmla="*/ 2952070 w 5272699"/>
                <a:gd name="connsiteY35" fmla="*/ 2467610 h 5067300"/>
                <a:gd name="connsiteX36" fmla="*/ 967692 w 5272699"/>
                <a:gd name="connsiteY36" fmla="*/ 2467610 h 5067300"/>
                <a:gd name="connsiteX37" fmla="*/ 260636 w 5272699"/>
                <a:gd name="connsiteY37" fmla="*/ 1417116 h 5067300"/>
                <a:gd name="connsiteX38" fmla="*/ 2320629 w 5272699"/>
                <a:gd name="connsiteY38" fmla="*/ 2467610 h 5067300"/>
                <a:gd name="connsiteX39" fmla="*/ 967692 w 5272699"/>
                <a:gd name="connsiteY39" fmla="*/ 2467610 h 5067300"/>
                <a:gd name="connsiteX40" fmla="*/ 5012063 w 5272699"/>
                <a:gd name="connsiteY40" fmla="*/ 3650502 h 5067300"/>
                <a:gd name="connsiteX41" fmla="*/ 2952070 w 5272699"/>
                <a:gd name="connsiteY41" fmla="*/ 2600008 h 5067300"/>
                <a:gd name="connsiteX42" fmla="*/ 4305007 w 5272699"/>
                <a:gd name="connsiteY42" fmla="*/ 2600008 h 5067300"/>
                <a:gd name="connsiteX43" fmla="*/ 5012063 w 5272699"/>
                <a:gd name="connsiteY43" fmla="*/ 3650502 h 5067300"/>
                <a:gd name="connsiteX44" fmla="*/ 260636 w 5272699"/>
                <a:gd name="connsiteY44" fmla="*/ 3650502 h 5067300"/>
                <a:gd name="connsiteX45" fmla="*/ 967692 w 5272699"/>
                <a:gd name="connsiteY45" fmla="*/ 2600008 h 5067300"/>
                <a:gd name="connsiteX46" fmla="*/ 2320629 w 5272699"/>
                <a:gd name="connsiteY46" fmla="*/ 2600008 h 5067300"/>
                <a:gd name="connsiteX47" fmla="*/ 260636 w 5272699"/>
                <a:gd name="connsiteY47" fmla="*/ 3650502 h 5067300"/>
                <a:gd name="connsiteX48" fmla="*/ 5204299 w 5272699"/>
                <a:gd name="connsiteY48" fmla="*/ 3699010 h 5067300"/>
                <a:gd name="connsiteX49" fmla="*/ 4419930 w 5272699"/>
                <a:gd name="connsiteY49" fmla="*/ 2533650 h 5067300"/>
                <a:gd name="connsiteX50" fmla="*/ 4420144 w 5272699"/>
                <a:gd name="connsiteY50" fmla="*/ 2533650 h 5067300"/>
                <a:gd name="connsiteX51" fmla="*/ 5204299 w 5272699"/>
                <a:gd name="connsiteY51" fmla="*/ 1368608 h 5067300"/>
                <a:gd name="connsiteX52" fmla="*/ 5204299 w 5272699"/>
                <a:gd name="connsiteY52" fmla="*/ 3699010 h 5067300"/>
                <a:gd name="connsiteX53" fmla="*/ 68400 w 5272699"/>
                <a:gd name="connsiteY53" fmla="*/ 3699010 h 5067300"/>
                <a:gd name="connsiteX54" fmla="*/ 68400 w 5272699"/>
                <a:gd name="connsiteY54" fmla="*/ 1368608 h 5067300"/>
                <a:gd name="connsiteX55" fmla="*/ 852555 w 5272699"/>
                <a:gd name="connsiteY55" fmla="*/ 2533650 h 5067300"/>
                <a:gd name="connsiteX56" fmla="*/ 852769 w 5272699"/>
                <a:gd name="connsiteY56" fmla="*/ 2533650 h 5067300"/>
                <a:gd name="connsiteX57" fmla="*/ 68400 w 5272699"/>
                <a:gd name="connsiteY57" fmla="*/ 3699010 h 5067300"/>
                <a:gd name="connsiteX58" fmla="*/ 3573709 w 5272699"/>
                <a:gd name="connsiteY58" fmla="*/ 3736340 h 5067300"/>
                <a:gd name="connsiteX59" fmla="*/ 2870984 w 5272699"/>
                <a:gd name="connsiteY59" fmla="*/ 2692281 h 5067300"/>
                <a:gd name="connsiteX60" fmla="*/ 4918359 w 5272699"/>
                <a:gd name="connsiteY60" fmla="*/ 3736340 h 5067300"/>
                <a:gd name="connsiteX61" fmla="*/ 3573709 w 5272699"/>
                <a:gd name="connsiteY61" fmla="*/ 3736340 h 5067300"/>
                <a:gd name="connsiteX62" fmla="*/ 354340 w 5272699"/>
                <a:gd name="connsiteY62" fmla="*/ 3736340 h 5067300"/>
                <a:gd name="connsiteX63" fmla="*/ 2401715 w 5272699"/>
                <a:gd name="connsiteY63" fmla="*/ 2692281 h 5067300"/>
                <a:gd name="connsiteX64" fmla="*/ 1698990 w 5272699"/>
                <a:gd name="connsiteY64" fmla="*/ 3736340 h 5067300"/>
                <a:gd name="connsiteX65" fmla="*/ 354340 w 5272699"/>
                <a:gd name="connsiteY65" fmla="*/ 3736340 h 5067300"/>
                <a:gd name="connsiteX66" fmla="*/ 2870984 w 5272699"/>
                <a:gd name="connsiteY66" fmla="*/ 4908987 h 5067300"/>
                <a:gd name="connsiteX67" fmla="*/ 3573709 w 5272699"/>
                <a:gd name="connsiteY67" fmla="*/ 3864928 h 5067300"/>
                <a:gd name="connsiteX68" fmla="*/ 4918359 w 5272699"/>
                <a:gd name="connsiteY68" fmla="*/ 3864928 h 5067300"/>
                <a:gd name="connsiteX69" fmla="*/ 2870984 w 5272699"/>
                <a:gd name="connsiteY69" fmla="*/ 4908987 h 5067300"/>
                <a:gd name="connsiteX70" fmla="*/ 2401715 w 5272699"/>
                <a:gd name="connsiteY70" fmla="*/ 4908987 h 5067300"/>
                <a:gd name="connsiteX71" fmla="*/ 354340 w 5272699"/>
                <a:gd name="connsiteY71" fmla="*/ 3864928 h 5067300"/>
                <a:gd name="connsiteX72" fmla="*/ 1698990 w 5272699"/>
                <a:gd name="connsiteY72" fmla="*/ 3864928 h 5067300"/>
                <a:gd name="connsiteX73" fmla="*/ 2401715 w 5272699"/>
                <a:gd name="connsiteY73" fmla="*/ 4908987 h 5067300"/>
                <a:gd name="connsiteX74" fmla="*/ 2705468 w 5272699"/>
                <a:gd name="connsiteY74" fmla="*/ 4917797 h 5067300"/>
                <a:gd name="connsiteX75" fmla="*/ 2705468 w 5272699"/>
                <a:gd name="connsiteY75" fmla="*/ 2683471 h 5067300"/>
                <a:gd name="connsiteX76" fmla="*/ 3457397 w 5272699"/>
                <a:gd name="connsiteY76" fmla="*/ 3800634 h 5067300"/>
                <a:gd name="connsiteX77" fmla="*/ 2705468 w 5272699"/>
                <a:gd name="connsiteY77" fmla="*/ 4917797 h 5067300"/>
                <a:gd name="connsiteX78" fmla="*/ 2567231 w 5272699"/>
                <a:gd name="connsiteY78" fmla="*/ 4917797 h 5067300"/>
                <a:gd name="connsiteX79" fmla="*/ 1815302 w 5272699"/>
                <a:gd name="connsiteY79" fmla="*/ 3800634 h 5067300"/>
                <a:gd name="connsiteX80" fmla="*/ 2567231 w 5272699"/>
                <a:gd name="connsiteY80" fmla="*/ 2683471 h 5067300"/>
                <a:gd name="connsiteX81" fmla="*/ 2567231 w 5272699"/>
                <a:gd name="connsiteY81" fmla="*/ 4917797 h 5067300"/>
                <a:gd name="connsiteX82" fmla="*/ 2952070 w 5272699"/>
                <a:gd name="connsiteY82" fmla="*/ 5001260 h 5067300"/>
                <a:gd name="connsiteX83" fmla="*/ 5012063 w 5272699"/>
                <a:gd name="connsiteY83" fmla="*/ 3950766 h 5067300"/>
                <a:gd name="connsiteX84" fmla="*/ 4305007 w 5272699"/>
                <a:gd name="connsiteY84" fmla="*/ 5001260 h 5067300"/>
                <a:gd name="connsiteX85" fmla="*/ 2952070 w 5272699"/>
                <a:gd name="connsiteY85" fmla="*/ 5001260 h 5067300"/>
                <a:gd name="connsiteX86" fmla="*/ 967692 w 5272699"/>
                <a:gd name="connsiteY86" fmla="*/ 5001260 h 5067300"/>
                <a:gd name="connsiteX87" fmla="*/ 260636 w 5272699"/>
                <a:gd name="connsiteY87" fmla="*/ 3950766 h 5067300"/>
                <a:gd name="connsiteX88" fmla="*/ 2320629 w 5272699"/>
                <a:gd name="connsiteY88" fmla="*/ 5001260 h 5067300"/>
                <a:gd name="connsiteX89" fmla="*/ 967692 w 5272699"/>
                <a:gd name="connsiteY89" fmla="*/ 5001260 h 5067300"/>
                <a:gd name="connsiteX90" fmla="*/ 0 w 5272699"/>
                <a:gd name="connsiteY90" fmla="*/ 5067300 h 5067300"/>
                <a:gd name="connsiteX91" fmla="*/ 68400 w 5272699"/>
                <a:gd name="connsiteY91" fmla="*/ 5067300 h 5067300"/>
                <a:gd name="connsiteX92" fmla="*/ 68400 w 5272699"/>
                <a:gd name="connsiteY92" fmla="*/ 3902258 h 5067300"/>
                <a:gd name="connsiteX93" fmla="*/ 852555 w 5272699"/>
                <a:gd name="connsiteY93" fmla="*/ 5067300 h 5067300"/>
                <a:gd name="connsiteX94" fmla="*/ 4420144 w 5272699"/>
                <a:gd name="connsiteY94" fmla="*/ 5067300 h 5067300"/>
                <a:gd name="connsiteX95" fmla="*/ 5204299 w 5272699"/>
                <a:gd name="connsiteY95" fmla="*/ 3902258 h 5067300"/>
                <a:gd name="connsiteX96" fmla="*/ 5204299 w 5272699"/>
                <a:gd name="connsiteY96" fmla="*/ 5067300 h 5067300"/>
                <a:gd name="connsiteX97" fmla="*/ 5272699 w 5272699"/>
                <a:gd name="connsiteY97" fmla="*/ 5067300 h 5067300"/>
                <a:gd name="connsiteX98" fmla="*/ 5272699 w 5272699"/>
                <a:gd name="connsiteY98" fmla="*/ 0 h 5067300"/>
                <a:gd name="connsiteX99" fmla="*/ 5204299 w 5272699"/>
                <a:gd name="connsiteY99" fmla="*/ 0 h 5067300"/>
                <a:gd name="connsiteX100" fmla="*/ 5204299 w 5272699"/>
                <a:gd name="connsiteY100" fmla="*/ 1165360 h 5067300"/>
                <a:gd name="connsiteX101" fmla="*/ 4419930 w 5272699"/>
                <a:gd name="connsiteY101" fmla="*/ 0 h 5067300"/>
                <a:gd name="connsiteX102" fmla="*/ 852769 w 5272699"/>
                <a:gd name="connsiteY102" fmla="*/ 0 h 5067300"/>
                <a:gd name="connsiteX103" fmla="*/ 68400 w 5272699"/>
                <a:gd name="connsiteY103" fmla="*/ 1165360 h 5067300"/>
                <a:gd name="connsiteX104" fmla="*/ 68400 w 5272699"/>
                <a:gd name="connsiteY104" fmla="*/ 0 h 5067300"/>
                <a:gd name="connsiteX105" fmla="*/ 0 w 5272699"/>
                <a:gd name="connsiteY105" fmla="*/ 0 h 5067300"/>
                <a:gd name="connsiteX106" fmla="*/ 0 w 5272699"/>
                <a:gd name="connsiteY106" fmla="*/ 5067300 h 5067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5272699" h="5067300">
                  <a:moveTo>
                    <a:pt x="5012063" y="1116852"/>
                  </a:moveTo>
                  <a:lnTo>
                    <a:pt x="2952070" y="66358"/>
                  </a:lnTo>
                  <a:lnTo>
                    <a:pt x="4305007" y="66358"/>
                  </a:lnTo>
                  <a:lnTo>
                    <a:pt x="5012063" y="1116852"/>
                  </a:lnTo>
                  <a:close/>
                  <a:moveTo>
                    <a:pt x="260636" y="1116852"/>
                  </a:moveTo>
                  <a:lnTo>
                    <a:pt x="967692" y="66358"/>
                  </a:lnTo>
                  <a:lnTo>
                    <a:pt x="2320629" y="66358"/>
                  </a:lnTo>
                  <a:lnTo>
                    <a:pt x="260636" y="1116852"/>
                  </a:lnTo>
                  <a:close/>
                  <a:moveTo>
                    <a:pt x="3573709" y="1202690"/>
                  </a:moveTo>
                  <a:lnTo>
                    <a:pt x="2870984" y="158631"/>
                  </a:lnTo>
                  <a:lnTo>
                    <a:pt x="4918359" y="1202690"/>
                  </a:lnTo>
                  <a:lnTo>
                    <a:pt x="3573709" y="1202690"/>
                  </a:lnTo>
                  <a:close/>
                  <a:moveTo>
                    <a:pt x="354340" y="1202690"/>
                  </a:moveTo>
                  <a:lnTo>
                    <a:pt x="2401715" y="158631"/>
                  </a:lnTo>
                  <a:lnTo>
                    <a:pt x="1698990" y="1202690"/>
                  </a:lnTo>
                  <a:lnTo>
                    <a:pt x="354340" y="1202690"/>
                  </a:lnTo>
                  <a:close/>
                  <a:moveTo>
                    <a:pt x="2870984" y="2375337"/>
                  </a:moveTo>
                  <a:lnTo>
                    <a:pt x="3573709" y="1331278"/>
                  </a:lnTo>
                  <a:lnTo>
                    <a:pt x="4918359" y="1331278"/>
                  </a:lnTo>
                  <a:lnTo>
                    <a:pt x="2870984" y="2375337"/>
                  </a:lnTo>
                  <a:close/>
                  <a:moveTo>
                    <a:pt x="2401715" y="2375337"/>
                  </a:moveTo>
                  <a:lnTo>
                    <a:pt x="354340" y="1331278"/>
                  </a:lnTo>
                  <a:lnTo>
                    <a:pt x="1698990" y="1331278"/>
                  </a:lnTo>
                  <a:lnTo>
                    <a:pt x="2401715" y="2375337"/>
                  </a:lnTo>
                  <a:close/>
                  <a:moveTo>
                    <a:pt x="2705468" y="2384147"/>
                  </a:moveTo>
                  <a:lnTo>
                    <a:pt x="2705468" y="149821"/>
                  </a:lnTo>
                  <a:lnTo>
                    <a:pt x="3457397" y="1266984"/>
                  </a:lnTo>
                  <a:lnTo>
                    <a:pt x="2705468" y="2384147"/>
                  </a:lnTo>
                  <a:close/>
                  <a:moveTo>
                    <a:pt x="2567231" y="2384147"/>
                  </a:moveTo>
                  <a:lnTo>
                    <a:pt x="1815302" y="1266984"/>
                  </a:lnTo>
                  <a:lnTo>
                    <a:pt x="2567231" y="149821"/>
                  </a:lnTo>
                  <a:lnTo>
                    <a:pt x="2567231" y="2384147"/>
                  </a:lnTo>
                  <a:close/>
                  <a:moveTo>
                    <a:pt x="2952070" y="2467610"/>
                  </a:moveTo>
                  <a:lnTo>
                    <a:pt x="5012063" y="1417116"/>
                  </a:lnTo>
                  <a:lnTo>
                    <a:pt x="4305007" y="2467610"/>
                  </a:lnTo>
                  <a:lnTo>
                    <a:pt x="2952070" y="2467610"/>
                  </a:lnTo>
                  <a:close/>
                  <a:moveTo>
                    <a:pt x="967692" y="2467610"/>
                  </a:moveTo>
                  <a:lnTo>
                    <a:pt x="260636" y="1417116"/>
                  </a:lnTo>
                  <a:lnTo>
                    <a:pt x="2320629" y="2467610"/>
                  </a:lnTo>
                  <a:lnTo>
                    <a:pt x="967692" y="2467610"/>
                  </a:lnTo>
                  <a:close/>
                  <a:moveTo>
                    <a:pt x="5012063" y="3650502"/>
                  </a:moveTo>
                  <a:lnTo>
                    <a:pt x="2952070" y="2600008"/>
                  </a:lnTo>
                  <a:lnTo>
                    <a:pt x="4305007" y="2600008"/>
                  </a:lnTo>
                  <a:lnTo>
                    <a:pt x="5012063" y="3650502"/>
                  </a:lnTo>
                  <a:close/>
                  <a:moveTo>
                    <a:pt x="260636" y="3650502"/>
                  </a:moveTo>
                  <a:lnTo>
                    <a:pt x="967692" y="2600008"/>
                  </a:lnTo>
                  <a:lnTo>
                    <a:pt x="2320629" y="2600008"/>
                  </a:lnTo>
                  <a:lnTo>
                    <a:pt x="260636" y="3650502"/>
                  </a:lnTo>
                  <a:close/>
                  <a:moveTo>
                    <a:pt x="5204299" y="3699010"/>
                  </a:moveTo>
                  <a:lnTo>
                    <a:pt x="4419930" y="2533650"/>
                  </a:lnTo>
                  <a:lnTo>
                    <a:pt x="4420144" y="2533650"/>
                  </a:lnTo>
                  <a:lnTo>
                    <a:pt x="5204299" y="1368608"/>
                  </a:lnTo>
                  <a:lnTo>
                    <a:pt x="5204299" y="3699010"/>
                  </a:lnTo>
                  <a:close/>
                  <a:moveTo>
                    <a:pt x="68400" y="3699010"/>
                  </a:moveTo>
                  <a:lnTo>
                    <a:pt x="68400" y="1368608"/>
                  </a:lnTo>
                  <a:lnTo>
                    <a:pt x="852555" y="2533650"/>
                  </a:lnTo>
                  <a:lnTo>
                    <a:pt x="852769" y="2533650"/>
                  </a:lnTo>
                  <a:lnTo>
                    <a:pt x="68400" y="3699010"/>
                  </a:lnTo>
                  <a:close/>
                  <a:moveTo>
                    <a:pt x="3573709" y="3736340"/>
                  </a:moveTo>
                  <a:lnTo>
                    <a:pt x="2870984" y="2692281"/>
                  </a:lnTo>
                  <a:lnTo>
                    <a:pt x="4918359" y="3736340"/>
                  </a:lnTo>
                  <a:lnTo>
                    <a:pt x="3573709" y="3736340"/>
                  </a:lnTo>
                  <a:close/>
                  <a:moveTo>
                    <a:pt x="354340" y="3736340"/>
                  </a:moveTo>
                  <a:lnTo>
                    <a:pt x="2401715" y="2692281"/>
                  </a:lnTo>
                  <a:lnTo>
                    <a:pt x="1698990" y="3736340"/>
                  </a:lnTo>
                  <a:lnTo>
                    <a:pt x="354340" y="3736340"/>
                  </a:lnTo>
                  <a:close/>
                  <a:moveTo>
                    <a:pt x="2870984" y="4908987"/>
                  </a:moveTo>
                  <a:lnTo>
                    <a:pt x="3573709" y="3864928"/>
                  </a:lnTo>
                  <a:lnTo>
                    <a:pt x="4918359" y="3864928"/>
                  </a:lnTo>
                  <a:lnTo>
                    <a:pt x="2870984" y="4908987"/>
                  </a:lnTo>
                  <a:close/>
                  <a:moveTo>
                    <a:pt x="2401715" y="4908987"/>
                  </a:moveTo>
                  <a:lnTo>
                    <a:pt x="354340" y="3864928"/>
                  </a:lnTo>
                  <a:lnTo>
                    <a:pt x="1698990" y="3864928"/>
                  </a:lnTo>
                  <a:lnTo>
                    <a:pt x="2401715" y="4908987"/>
                  </a:lnTo>
                  <a:close/>
                  <a:moveTo>
                    <a:pt x="2705468" y="4917797"/>
                  </a:moveTo>
                  <a:lnTo>
                    <a:pt x="2705468" y="2683471"/>
                  </a:lnTo>
                  <a:lnTo>
                    <a:pt x="3457397" y="3800634"/>
                  </a:lnTo>
                  <a:lnTo>
                    <a:pt x="2705468" y="4917797"/>
                  </a:lnTo>
                  <a:close/>
                  <a:moveTo>
                    <a:pt x="2567231" y="4917797"/>
                  </a:moveTo>
                  <a:lnTo>
                    <a:pt x="1815302" y="3800634"/>
                  </a:lnTo>
                  <a:lnTo>
                    <a:pt x="2567231" y="2683471"/>
                  </a:lnTo>
                  <a:lnTo>
                    <a:pt x="2567231" y="4917797"/>
                  </a:lnTo>
                  <a:close/>
                  <a:moveTo>
                    <a:pt x="2952070" y="5001260"/>
                  </a:moveTo>
                  <a:lnTo>
                    <a:pt x="5012063" y="3950766"/>
                  </a:lnTo>
                  <a:lnTo>
                    <a:pt x="4305007" y="5001260"/>
                  </a:lnTo>
                  <a:lnTo>
                    <a:pt x="2952070" y="5001260"/>
                  </a:lnTo>
                  <a:close/>
                  <a:moveTo>
                    <a:pt x="967692" y="5001260"/>
                  </a:moveTo>
                  <a:lnTo>
                    <a:pt x="260636" y="3950766"/>
                  </a:lnTo>
                  <a:lnTo>
                    <a:pt x="2320629" y="5001260"/>
                  </a:lnTo>
                  <a:lnTo>
                    <a:pt x="967692" y="5001260"/>
                  </a:lnTo>
                  <a:close/>
                  <a:moveTo>
                    <a:pt x="0" y="5067300"/>
                  </a:moveTo>
                  <a:lnTo>
                    <a:pt x="68400" y="5067300"/>
                  </a:lnTo>
                  <a:lnTo>
                    <a:pt x="68400" y="3902258"/>
                  </a:lnTo>
                  <a:lnTo>
                    <a:pt x="852555" y="5067300"/>
                  </a:lnTo>
                  <a:lnTo>
                    <a:pt x="4420144" y="5067300"/>
                  </a:lnTo>
                  <a:lnTo>
                    <a:pt x="5204299" y="3902258"/>
                  </a:lnTo>
                  <a:lnTo>
                    <a:pt x="5204299" y="5067300"/>
                  </a:lnTo>
                  <a:lnTo>
                    <a:pt x="5272699" y="5067300"/>
                  </a:lnTo>
                  <a:lnTo>
                    <a:pt x="5272699" y="0"/>
                  </a:lnTo>
                  <a:lnTo>
                    <a:pt x="5204299" y="0"/>
                  </a:lnTo>
                  <a:lnTo>
                    <a:pt x="5204299" y="1165360"/>
                  </a:lnTo>
                  <a:lnTo>
                    <a:pt x="4419930" y="0"/>
                  </a:lnTo>
                  <a:lnTo>
                    <a:pt x="852769" y="0"/>
                  </a:lnTo>
                  <a:lnTo>
                    <a:pt x="68400" y="1165360"/>
                  </a:lnTo>
                  <a:lnTo>
                    <a:pt x="68400" y="0"/>
                  </a:lnTo>
                  <a:lnTo>
                    <a:pt x="0" y="0"/>
                  </a:lnTo>
                  <a:lnTo>
                    <a:pt x="0" y="506730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94" name="テキスト ボックス 593">
            <a:extLst>
              <a:ext uri="{FF2B5EF4-FFF2-40B4-BE49-F238E27FC236}">
                <a16:creationId xmlns:a16="http://schemas.microsoft.com/office/drawing/2014/main" id="{EA63C86D-D293-4DA4-869E-069026F3C3F9}"/>
              </a:ext>
            </a:extLst>
          </p:cNvPr>
          <p:cNvSpPr txBox="1"/>
          <p:nvPr/>
        </p:nvSpPr>
        <p:spPr>
          <a:xfrm>
            <a:off x="224443" y="208130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塗りのイメージサンプル</a:t>
            </a:r>
          </a:p>
        </p:txBody>
      </p:sp>
    </p:spTree>
    <p:extLst>
      <p:ext uri="{BB962C8B-B14F-4D97-AF65-F5344CB8AC3E}">
        <p14:creationId xmlns:p14="http://schemas.microsoft.com/office/powerpoint/2010/main" val="21817850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EEBDB57F-C455-4C4C-84A6-15FE397888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477" y="3712182"/>
            <a:ext cx="1571567" cy="2598408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F4395AB-A8DC-4DB3-81D2-4F4849ED4390}"/>
              </a:ext>
            </a:extLst>
          </p:cNvPr>
          <p:cNvSpPr txBox="1"/>
          <p:nvPr/>
        </p:nvSpPr>
        <p:spPr>
          <a:xfrm>
            <a:off x="224443" y="208130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塗りパターンの使い方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B3497968-AE74-4346-848E-D9777D24C3F2}"/>
              </a:ext>
            </a:extLst>
          </p:cNvPr>
          <p:cNvSpPr txBox="1"/>
          <p:nvPr/>
        </p:nvSpPr>
        <p:spPr>
          <a:xfrm>
            <a:off x="224443" y="731112"/>
            <a:ext cx="25186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１．任意に着色、サイズ調整</a:t>
            </a:r>
          </a:p>
        </p:txBody>
      </p:sp>
      <p:cxnSp>
        <p:nvCxnSpPr>
          <p:cNvPr id="4" name="直線矢印コネクタ 3">
            <a:extLst>
              <a:ext uri="{FF2B5EF4-FFF2-40B4-BE49-F238E27FC236}">
                <a16:creationId xmlns:a16="http://schemas.microsoft.com/office/drawing/2014/main" id="{46316993-0533-4F7B-99AC-C1B2511B7966}"/>
              </a:ext>
            </a:extLst>
          </p:cNvPr>
          <p:cNvCxnSpPr/>
          <p:nvPr/>
        </p:nvCxnSpPr>
        <p:spPr>
          <a:xfrm>
            <a:off x="2344569" y="2000095"/>
            <a:ext cx="532014" cy="0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93EE83F6-8FF7-4F9B-95EE-4C6CD88365A9}"/>
              </a:ext>
            </a:extLst>
          </p:cNvPr>
          <p:cNvSpPr txBox="1"/>
          <p:nvPr/>
        </p:nvSpPr>
        <p:spPr>
          <a:xfrm>
            <a:off x="224443" y="3152210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２．図として保存</a:t>
            </a: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3B123217-9DA9-405A-95DA-4D7FE050C09C}"/>
              </a:ext>
            </a:extLst>
          </p:cNvPr>
          <p:cNvSpPr txBox="1"/>
          <p:nvPr/>
        </p:nvSpPr>
        <p:spPr>
          <a:xfrm>
            <a:off x="540327" y="1004560"/>
            <a:ext cx="52629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使いたいパターンを選択して、任意に色を変更し、サイズを調整します。</a:t>
            </a: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92DABE5E-043D-4CC8-AB5A-FDC6C3B1AE77}"/>
              </a:ext>
            </a:extLst>
          </p:cNvPr>
          <p:cNvSpPr txBox="1"/>
          <p:nvPr/>
        </p:nvSpPr>
        <p:spPr>
          <a:xfrm>
            <a:off x="540327" y="3369404"/>
            <a:ext cx="6186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選択状態から右クリックをし、メニューを表示させて「図として保存」を選択します。</a:t>
            </a:r>
          </a:p>
        </p:txBody>
      </p:sp>
      <p:pic>
        <p:nvPicPr>
          <p:cNvPr id="21" name="図 20">
            <a:extLst>
              <a:ext uri="{FF2B5EF4-FFF2-40B4-BE49-F238E27FC236}">
                <a16:creationId xmlns:a16="http://schemas.microsoft.com/office/drawing/2014/main" id="{F17318F2-6FF4-401A-9857-108191A5B3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4649" y="3801098"/>
            <a:ext cx="5513056" cy="711362"/>
          </a:xfrm>
          <a:prstGeom prst="rect">
            <a:avLst/>
          </a:prstGeom>
        </p:spPr>
      </p:pic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112E971B-DDFD-4EAD-BE15-759C44784525}"/>
              </a:ext>
            </a:extLst>
          </p:cNvPr>
          <p:cNvSpPr txBox="1"/>
          <p:nvPr/>
        </p:nvSpPr>
        <p:spPr>
          <a:xfrm>
            <a:off x="2895541" y="4641938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ファイルの保存画面が表示されますので、</a:t>
            </a:r>
            <a:endParaRPr kumimoji="1" lang="en-US" altLang="ja-JP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名前を付けてわかりやすい場所に保存してください。</a:t>
            </a:r>
          </a:p>
        </p:txBody>
      </p:sp>
      <p:cxnSp>
        <p:nvCxnSpPr>
          <p:cNvPr id="53" name="直線矢印コネクタ 52">
            <a:extLst>
              <a:ext uri="{FF2B5EF4-FFF2-40B4-BE49-F238E27FC236}">
                <a16:creationId xmlns:a16="http://schemas.microsoft.com/office/drawing/2014/main" id="{618B2256-EB22-4EED-9D25-337A254316FB}"/>
              </a:ext>
            </a:extLst>
          </p:cNvPr>
          <p:cNvCxnSpPr/>
          <p:nvPr/>
        </p:nvCxnSpPr>
        <p:spPr>
          <a:xfrm>
            <a:off x="4755260" y="2000095"/>
            <a:ext cx="532014" cy="0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E82926F0-7EE3-4BF4-92F2-0D669AC0BFA6}"/>
              </a:ext>
            </a:extLst>
          </p:cNvPr>
          <p:cNvSpPr txBox="1"/>
          <p:nvPr/>
        </p:nvSpPr>
        <p:spPr>
          <a:xfrm>
            <a:off x="5399519" y="2251779"/>
            <a:ext cx="34163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サイズは小さいほど、細かい柄になります。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96A9D1BA-2EFA-4484-A8F4-70486A3A0C92}"/>
              </a:ext>
            </a:extLst>
          </p:cNvPr>
          <p:cNvSpPr/>
          <p:nvPr/>
        </p:nvSpPr>
        <p:spPr>
          <a:xfrm>
            <a:off x="813937" y="5791975"/>
            <a:ext cx="1181117" cy="174154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21" name="グループ化 120">
            <a:extLst>
              <a:ext uri="{FF2B5EF4-FFF2-40B4-BE49-F238E27FC236}">
                <a16:creationId xmlns:a16="http://schemas.microsoft.com/office/drawing/2014/main" id="{C3C0CC55-2F52-42D2-A2DB-97BAFCE0A3A9}"/>
              </a:ext>
            </a:extLst>
          </p:cNvPr>
          <p:cNvGrpSpPr/>
          <p:nvPr/>
        </p:nvGrpSpPr>
        <p:grpSpPr>
          <a:xfrm>
            <a:off x="674708" y="1675746"/>
            <a:ext cx="1387896" cy="667128"/>
            <a:chOff x="721518" y="600074"/>
            <a:chExt cx="4973783" cy="2390775"/>
          </a:xfrm>
        </p:grpSpPr>
        <p:sp>
          <p:nvSpPr>
            <p:cNvPr id="122" name="正方形/長方形 121">
              <a:extLst>
                <a:ext uri="{FF2B5EF4-FFF2-40B4-BE49-F238E27FC236}">
                  <a16:creationId xmlns:a16="http://schemas.microsoft.com/office/drawing/2014/main" id="{B0A4A7E8-23C5-4CC5-8B2F-A0B8FE1FE1C8}"/>
                </a:ext>
              </a:extLst>
            </p:cNvPr>
            <p:cNvSpPr/>
            <p:nvPr/>
          </p:nvSpPr>
          <p:spPr>
            <a:xfrm>
              <a:off x="721519" y="600074"/>
              <a:ext cx="4973782" cy="2390775"/>
            </a:xfrm>
            <a:prstGeom prst="rect">
              <a:avLst/>
            </a:prstGeom>
            <a:solidFill>
              <a:srgbClr val="FFC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D3283287-1A0B-48CC-8CDB-D7FABDB0FEAD}"/>
                </a:ext>
              </a:extLst>
            </p:cNvPr>
            <p:cNvSpPr/>
            <p:nvPr/>
          </p:nvSpPr>
          <p:spPr>
            <a:xfrm flipV="1">
              <a:off x="721518" y="600074"/>
              <a:ext cx="4973783" cy="2390775"/>
            </a:xfrm>
            <a:custGeom>
              <a:avLst/>
              <a:gdLst>
                <a:gd name="connsiteX0" fmla="*/ 5012063 w 5272699"/>
                <a:gd name="connsiteY0" fmla="*/ 1116852 h 2534458"/>
                <a:gd name="connsiteX1" fmla="*/ 2952070 w 5272699"/>
                <a:gd name="connsiteY1" fmla="*/ 66358 h 2534458"/>
                <a:gd name="connsiteX2" fmla="*/ 4305007 w 5272699"/>
                <a:gd name="connsiteY2" fmla="*/ 66358 h 2534458"/>
                <a:gd name="connsiteX3" fmla="*/ 260636 w 5272699"/>
                <a:gd name="connsiteY3" fmla="*/ 1116852 h 2534458"/>
                <a:gd name="connsiteX4" fmla="*/ 967692 w 5272699"/>
                <a:gd name="connsiteY4" fmla="*/ 66358 h 2534458"/>
                <a:gd name="connsiteX5" fmla="*/ 2320629 w 5272699"/>
                <a:gd name="connsiteY5" fmla="*/ 66358 h 2534458"/>
                <a:gd name="connsiteX6" fmla="*/ 3573709 w 5272699"/>
                <a:gd name="connsiteY6" fmla="*/ 1202690 h 2534458"/>
                <a:gd name="connsiteX7" fmla="*/ 2870984 w 5272699"/>
                <a:gd name="connsiteY7" fmla="*/ 158631 h 2534458"/>
                <a:gd name="connsiteX8" fmla="*/ 4918359 w 5272699"/>
                <a:gd name="connsiteY8" fmla="*/ 1202690 h 2534458"/>
                <a:gd name="connsiteX9" fmla="*/ 354340 w 5272699"/>
                <a:gd name="connsiteY9" fmla="*/ 1202690 h 2534458"/>
                <a:gd name="connsiteX10" fmla="*/ 2401715 w 5272699"/>
                <a:gd name="connsiteY10" fmla="*/ 158631 h 2534458"/>
                <a:gd name="connsiteX11" fmla="*/ 1698990 w 5272699"/>
                <a:gd name="connsiteY11" fmla="*/ 1202690 h 2534458"/>
                <a:gd name="connsiteX12" fmla="*/ 2870984 w 5272699"/>
                <a:gd name="connsiteY12" fmla="*/ 2375337 h 2534458"/>
                <a:gd name="connsiteX13" fmla="*/ 3573709 w 5272699"/>
                <a:gd name="connsiteY13" fmla="*/ 1331278 h 2534458"/>
                <a:gd name="connsiteX14" fmla="*/ 4918359 w 5272699"/>
                <a:gd name="connsiteY14" fmla="*/ 1331278 h 2534458"/>
                <a:gd name="connsiteX15" fmla="*/ 2401715 w 5272699"/>
                <a:gd name="connsiteY15" fmla="*/ 2375337 h 2534458"/>
                <a:gd name="connsiteX16" fmla="*/ 354340 w 5272699"/>
                <a:gd name="connsiteY16" fmla="*/ 1331278 h 2534458"/>
                <a:gd name="connsiteX17" fmla="*/ 1698990 w 5272699"/>
                <a:gd name="connsiteY17" fmla="*/ 1331278 h 2534458"/>
                <a:gd name="connsiteX18" fmla="*/ 2705468 w 5272699"/>
                <a:gd name="connsiteY18" fmla="*/ 2384147 h 2534458"/>
                <a:gd name="connsiteX19" fmla="*/ 2705468 w 5272699"/>
                <a:gd name="connsiteY19" fmla="*/ 149821 h 2534458"/>
                <a:gd name="connsiteX20" fmla="*/ 3457397 w 5272699"/>
                <a:gd name="connsiteY20" fmla="*/ 1266984 h 2534458"/>
                <a:gd name="connsiteX21" fmla="*/ 2567231 w 5272699"/>
                <a:gd name="connsiteY21" fmla="*/ 2384147 h 2534458"/>
                <a:gd name="connsiteX22" fmla="*/ 1815302 w 5272699"/>
                <a:gd name="connsiteY22" fmla="*/ 1266984 h 2534458"/>
                <a:gd name="connsiteX23" fmla="*/ 2567231 w 5272699"/>
                <a:gd name="connsiteY23" fmla="*/ 149821 h 2534458"/>
                <a:gd name="connsiteX24" fmla="*/ 2952070 w 5272699"/>
                <a:gd name="connsiteY24" fmla="*/ 2467610 h 2534458"/>
                <a:gd name="connsiteX25" fmla="*/ 5012063 w 5272699"/>
                <a:gd name="connsiteY25" fmla="*/ 1417116 h 2534458"/>
                <a:gd name="connsiteX26" fmla="*/ 4305007 w 5272699"/>
                <a:gd name="connsiteY26" fmla="*/ 2467610 h 2534458"/>
                <a:gd name="connsiteX27" fmla="*/ 967692 w 5272699"/>
                <a:gd name="connsiteY27" fmla="*/ 2467610 h 2534458"/>
                <a:gd name="connsiteX28" fmla="*/ 260636 w 5272699"/>
                <a:gd name="connsiteY28" fmla="*/ 1417116 h 2534458"/>
                <a:gd name="connsiteX29" fmla="*/ 2320629 w 5272699"/>
                <a:gd name="connsiteY29" fmla="*/ 2467610 h 2534458"/>
                <a:gd name="connsiteX30" fmla="*/ 0 w 5272699"/>
                <a:gd name="connsiteY30" fmla="*/ 2534458 h 2534458"/>
                <a:gd name="connsiteX31" fmla="*/ 68400 w 5272699"/>
                <a:gd name="connsiteY31" fmla="*/ 2534458 h 2534458"/>
                <a:gd name="connsiteX32" fmla="*/ 68400 w 5272699"/>
                <a:gd name="connsiteY32" fmla="*/ 1368608 h 2534458"/>
                <a:gd name="connsiteX33" fmla="*/ 852555 w 5272699"/>
                <a:gd name="connsiteY33" fmla="*/ 2533650 h 2534458"/>
                <a:gd name="connsiteX34" fmla="*/ 852769 w 5272699"/>
                <a:gd name="connsiteY34" fmla="*/ 2533650 h 2534458"/>
                <a:gd name="connsiteX35" fmla="*/ 852225 w 5272699"/>
                <a:gd name="connsiteY35" fmla="*/ 2534458 h 2534458"/>
                <a:gd name="connsiteX36" fmla="*/ 4420474 w 5272699"/>
                <a:gd name="connsiteY36" fmla="*/ 2534458 h 2534458"/>
                <a:gd name="connsiteX37" fmla="*/ 4419930 w 5272699"/>
                <a:gd name="connsiteY37" fmla="*/ 2533650 h 2534458"/>
                <a:gd name="connsiteX38" fmla="*/ 4420144 w 5272699"/>
                <a:gd name="connsiteY38" fmla="*/ 2533650 h 2534458"/>
                <a:gd name="connsiteX39" fmla="*/ 5204299 w 5272699"/>
                <a:gd name="connsiteY39" fmla="*/ 1368608 h 2534458"/>
                <a:gd name="connsiteX40" fmla="*/ 5204299 w 5272699"/>
                <a:gd name="connsiteY40" fmla="*/ 2534458 h 2534458"/>
                <a:gd name="connsiteX41" fmla="*/ 5272699 w 5272699"/>
                <a:gd name="connsiteY41" fmla="*/ 2534458 h 2534458"/>
                <a:gd name="connsiteX42" fmla="*/ 5272699 w 5272699"/>
                <a:gd name="connsiteY42" fmla="*/ 0 h 2534458"/>
                <a:gd name="connsiteX43" fmla="*/ 5204299 w 5272699"/>
                <a:gd name="connsiteY43" fmla="*/ 0 h 2534458"/>
                <a:gd name="connsiteX44" fmla="*/ 5204299 w 5272699"/>
                <a:gd name="connsiteY44" fmla="*/ 1165360 h 2534458"/>
                <a:gd name="connsiteX45" fmla="*/ 4419930 w 5272699"/>
                <a:gd name="connsiteY45" fmla="*/ 0 h 2534458"/>
                <a:gd name="connsiteX46" fmla="*/ 852769 w 5272699"/>
                <a:gd name="connsiteY46" fmla="*/ 0 h 2534458"/>
                <a:gd name="connsiteX47" fmla="*/ 68400 w 5272699"/>
                <a:gd name="connsiteY47" fmla="*/ 1165360 h 2534458"/>
                <a:gd name="connsiteX48" fmla="*/ 68400 w 5272699"/>
                <a:gd name="connsiteY48" fmla="*/ 0 h 2534458"/>
                <a:gd name="connsiteX49" fmla="*/ 0 w 5272699"/>
                <a:gd name="connsiteY49" fmla="*/ 0 h 2534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5272699" h="2534458">
                  <a:moveTo>
                    <a:pt x="5012063" y="1116852"/>
                  </a:moveTo>
                  <a:lnTo>
                    <a:pt x="2952070" y="66358"/>
                  </a:lnTo>
                  <a:lnTo>
                    <a:pt x="4305007" y="66358"/>
                  </a:lnTo>
                  <a:close/>
                  <a:moveTo>
                    <a:pt x="260636" y="1116852"/>
                  </a:moveTo>
                  <a:lnTo>
                    <a:pt x="967692" y="66358"/>
                  </a:lnTo>
                  <a:lnTo>
                    <a:pt x="2320629" y="66358"/>
                  </a:lnTo>
                  <a:close/>
                  <a:moveTo>
                    <a:pt x="3573709" y="1202690"/>
                  </a:moveTo>
                  <a:lnTo>
                    <a:pt x="2870984" y="158631"/>
                  </a:lnTo>
                  <a:lnTo>
                    <a:pt x="4918359" y="1202690"/>
                  </a:lnTo>
                  <a:close/>
                  <a:moveTo>
                    <a:pt x="354340" y="1202690"/>
                  </a:moveTo>
                  <a:lnTo>
                    <a:pt x="2401715" y="158631"/>
                  </a:lnTo>
                  <a:lnTo>
                    <a:pt x="1698990" y="1202690"/>
                  </a:lnTo>
                  <a:close/>
                  <a:moveTo>
                    <a:pt x="2870984" y="2375337"/>
                  </a:moveTo>
                  <a:lnTo>
                    <a:pt x="3573709" y="1331278"/>
                  </a:lnTo>
                  <a:lnTo>
                    <a:pt x="4918359" y="1331278"/>
                  </a:lnTo>
                  <a:close/>
                  <a:moveTo>
                    <a:pt x="2401715" y="2375337"/>
                  </a:moveTo>
                  <a:lnTo>
                    <a:pt x="354340" y="1331278"/>
                  </a:lnTo>
                  <a:lnTo>
                    <a:pt x="1698990" y="1331278"/>
                  </a:lnTo>
                  <a:close/>
                  <a:moveTo>
                    <a:pt x="2705468" y="2384147"/>
                  </a:moveTo>
                  <a:lnTo>
                    <a:pt x="2705468" y="149821"/>
                  </a:lnTo>
                  <a:lnTo>
                    <a:pt x="3457397" y="1266984"/>
                  </a:lnTo>
                  <a:close/>
                  <a:moveTo>
                    <a:pt x="2567231" y="2384147"/>
                  </a:moveTo>
                  <a:lnTo>
                    <a:pt x="1815302" y="1266984"/>
                  </a:lnTo>
                  <a:lnTo>
                    <a:pt x="2567231" y="149821"/>
                  </a:lnTo>
                  <a:close/>
                  <a:moveTo>
                    <a:pt x="2952070" y="2467610"/>
                  </a:moveTo>
                  <a:lnTo>
                    <a:pt x="5012063" y="1417116"/>
                  </a:lnTo>
                  <a:lnTo>
                    <a:pt x="4305007" y="2467610"/>
                  </a:lnTo>
                  <a:close/>
                  <a:moveTo>
                    <a:pt x="967692" y="2467610"/>
                  </a:moveTo>
                  <a:lnTo>
                    <a:pt x="260636" y="1417116"/>
                  </a:lnTo>
                  <a:lnTo>
                    <a:pt x="2320629" y="2467610"/>
                  </a:lnTo>
                  <a:close/>
                  <a:moveTo>
                    <a:pt x="0" y="2534458"/>
                  </a:moveTo>
                  <a:lnTo>
                    <a:pt x="68400" y="2534458"/>
                  </a:lnTo>
                  <a:lnTo>
                    <a:pt x="68400" y="1368608"/>
                  </a:lnTo>
                  <a:lnTo>
                    <a:pt x="852555" y="2533650"/>
                  </a:lnTo>
                  <a:lnTo>
                    <a:pt x="852769" y="2533650"/>
                  </a:lnTo>
                  <a:lnTo>
                    <a:pt x="852225" y="2534458"/>
                  </a:lnTo>
                  <a:lnTo>
                    <a:pt x="4420474" y="2534458"/>
                  </a:lnTo>
                  <a:lnTo>
                    <a:pt x="4419930" y="2533650"/>
                  </a:lnTo>
                  <a:lnTo>
                    <a:pt x="4420144" y="2533650"/>
                  </a:lnTo>
                  <a:lnTo>
                    <a:pt x="5204299" y="1368608"/>
                  </a:lnTo>
                  <a:lnTo>
                    <a:pt x="5204299" y="2534458"/>
                  </a:lnTo>
                  <a:lnTo>
                    <a:pt x="5272699" y="2534458"/>
                  </a:lnTo>
                  <a:lnTo>
                    <a:pt x="5272699" y="0"/>
                  </a:lnTo>
                  <a:lnTo>
                    <a:pt x="5204299" y="0"/>
                  </a:lnTo>
                  <a:lnTo>
                    <a:pt x="5204299" y="1165360"/>
                  </a:lnTo>
                  <a:lnTo>
                    <a:pt x="4419930" y="0"/>
                  </a:lnTo>
                  <a:lnTo>
                    <a:pt x="852769" y="0"/>
                  </a:lnTo>
                  <a:lnTo>
                    <a:pt x="68400" y="1165360"/>
                  </a:lnTo>
                  <a:lnTo>
                    <a:pt x="684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4" name="グループ化 123">
            <a:extLst>
              <a:ext uri="{FF2B5EF4-FFF2-40B4-BE49-F238E27FC236}">
                <a16:creationId xmlns:a16="http://schemas.microsoft.com/office/drawing/2014/main" id="{0BA0D886-4063-4192-A827-0914B78F4135}"/>
              </a:ext>
            </a:extLst>
          </p:cNvPr>
          <p:cNvGrpSpPr/>
          <p:nvPr/>
        </p:nvGrpSpPr>
        <p:grpSpPr>
          <a:xfrm>
            <a:off x="3151208" y="1675746"/>
            <a:ext cx="1387896" cy="667128"/>
            <a:chOff x="721518" y="600074"/>
            <a:chExt cx="4973783" cy="2390775"/>
          </a:xfrm>
        </p:grpSpPr>
        <p:sp>
          <p:nvSpPr>
            <p:cNvPr id="125" name="正方形/長方形 124">
              <a:extLst>
                <a:ext uri="{FF2B5EF4-FFF2-40B4-BE49-F238E27FC236}">
                  <a16:creationId xmlns:a16="http://schemas.microsoft.com/office/drawing/2014/main" id="{4647F8FF-98AE-4F06-BFA7-60E74302FC3B}"/>
                </a:ext>
              </a:extLst>
            </p:cNvPr>
            <p:cNvSpPr/>
            <p:nvPr/>
          </p:nvSpPr>
          <p:spPr>
            <a:xfrm>
              <a:off x="721519" y="600074"/>
              <a:ext cx="4973782" cy="2390775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1ABEFF85-74E2-45C8-8E9D-066AC4C5C1F4}"/>
                </a:ext>
              </a:extLst>
            </p:cNvPr>
            <p:cNvSpPr/>
            <p:nvPr/>
          </p:nvSpPr>
          <p:spPr>
            <a:xfrm flipV="1">
              <a:off x="721518" y="600074"/>
              <a:ext cx="4973783" cy="2390775"/>
            </a:xfrm>
            <a:custGeom>
              <a:avLst/>
              <a:gdLst>
                <a:gd name="connsiteX0" fmla="*/ 5012063 w 5272699"/>
                <a:gd name="connsiteY0" fmla="*/ 1116852 h 2534458"/>
                <a:gd name="connsiteX1" fmla="*/ 2952070 w 5272699"/>
                <a:gd name="connsiteY1" fmla="*/ 66358 h 2534458"/>
                <a:gd name="connsiteX2" fmla="*/ 4305007 w 5272699"/>
                <a:gd name="connsiteY2" fmla="*/ 66358 h 2534458"/>
                <a:gd name="connsiteX3" fmla="*/ 260636 w 5272699"/>
                <a:gd name="connsiteY3" fmla="*/ 1116852 h 2534458"/>
                <a:gd name="connsiteX4" fmla="*/ 967692 w 5272699"/>
                <a:gd name="connsiteY4" fmla="*/ 66358 h 2534458"/>
                <a:gd name="connsiteX5" fmla="*/ 2320629 w 5272699"/>
                <a:gd name="connsiteY5" fmla="*/ 66358 h 2534458"/>
                <a:gd name="connsiteX6" fmla="*/ 3573709 w 5272699"/>
                <a:gd name="connsiteY6" fmla="*/ 1202690 h 2534458"/>
                <a:gd name="connsiteX7" fmla="*/ 2870984 w 5272699"/>
                <a:gd name="connsiteY7" fmla="*/ 158631 h 2534458"/>
                <a:gd name="connsiteX8" fmla="*/ 4918359 w 5272699"/>
                <a:gd name="connsiteY8" fmla="*/ 1202690 h 2534458"/>
                <a:gd name="connsiteX9" fmla="*/ 354340 w 5272699"/>
                <a:gd name="connsiteY9" fmla="*/ 1202690 h 2534458"/>
                <a:gd name="connsiteX10" fmla="*/ 2401715 w 5272699"/>
                <a:gd name="connsiteY10" fmla="*/ 158631 h 2534458"/>
                <a:gd name="connsiteX11" fmla="*/ 1698990 w 5272699"/>
                <a:gd name="connsiteY11" fmla="*/ 1202690 h 2534458"/>
                <a:gd name="connsiteX12" fmla="*/ 2870984 w 5272699"/>
                <a:gd name="connsiteY12" fmla="*/ 2375337 h 2534458"/>
                <a:gd name="connsiteX13" fmla="*/ 3573709 w 5272699"/>
                <a:gd name="connsiteY13" fmla="*/ 1331278 h 2534458"/>
                <a:gd name="connsiteX14" fmla="*/ 4918359 w 5272699"/>
                <a:gd name="connsiteY14" fmla="*/ 1331278 h 2534458"/>
                <a:gd name="connsiteX15" fmla="*/ 2401715 w 5272699"/>
                <a:gd name="connsiteY15" fmla="*/ 2375337 h 2534458"/>
                <a:gd name="connsiteX16" fmla="*/ 354340 w 5272699"/>
                <a:gd name="connsiteY16" fmla="*/ 1331278 h 2534458"/>
                <a:gd name="connsiteX17" fmla="*/ 1698990 w 5272699"/>
                <a:gd name="connsiteY17" fmla="*/ 1331278 h 2534458"/>
                <a:gd name="connsiteX18" fmla="*/ 2705468 w 5272699"/>
                <a:gd name="connsiteY18" fmla="*/ 2384147 h 2534458"/>
                <a:gd name="connsiteX19" fmla="*/ 2705468 w 5272699"/>
                <a:gd name="connsiteY19" fmla="*/ 149821 h 2534458"/>
                <a:gd name="connsiteX20" fmla="*/ 3457397 w 5272699"/>
                <a:gd name="connsiteY20" fmla="*/ 1266984 h 2534458"/>
                <a:gd name="connsiteX21" fmla="*/ 2567231 w 5272699"/>
                <a:gd name="connsiteY21" fmla="*/ 2384147 h 2534458"/>
                <a:gd name="connsiteX22" fmla="*/ 1815302 w 5272699"/>
                <a:gd name="connsiteY22" fmla="*/ 1266984 h 2534458"/>
                <a:gd name="connsiteX23" fmla="*/ 2567231 w 5272699"/>
                <a:gd name="connsiteY23" fmla="*/ 149821 h 2534458"/>
                <a:gd name="connsiteX24" fmla="*/ 2952070 w 5272699"/>
                <a:gd name="connsiteY24" fmla="*/ 2467610 h 2534458"/>
                <a:gd name="connsiteX25" fmla="*/ 5012063 w 5272699"/>
                <a:gd name="connsiteY25" fmla="*/ 1417116 h 2534458"/>
                <a:gd name="connsiteX26" fmla="*/ 4305007 w 5272699"/>
                <a:gd name="connsiteY26" fmla="*/ 2467610 h 2534458"/>
                <a:gd name="connsiteX27" fmla="*/ 967692 w 5272699"/>
                <a:gd name="connsiteY27" fmla="*/ 2467610 h 2534458"/>
                <a:gd name="connsiteX28" fmla="*/ 260636 w 5272699"/>
                <a:gd name="connsiteY28" fmla="*/ 1417116 h 2534458"/>
                <a:gd name="connsiteX29" fmla="*/ 2320629 w 5272699"/>
                <a:gd name="connsiteY29" fmla="*/ 2467610 h 2534458"/>
                <a:gd name="connsiteX30" fmla="*/ 0 w 5272699"/>
                <a:gd name="connsiteY30" fmla="*/ 2534458 h 2534458"/>
                <a:gd name="connsiteX31" fmla="*/ 68400 w 5272699"/>
                <a:gd name="connsiteY31" fmla="*/ 2534458 h 2534458"/>
                <a:gd name="connsiteX32" fmla="*/ 68400 w 5272699"/>
                <a:gd name="connsiteY32" fmla="*/ 1368608 h 2534458"/>
                <a:gd name="connsiteX33" fmla="*/ 852555 w 5272699"/>
                <a:gd name="connsiteY33" fmla="*/ 2533650 h 2534458"/>
                <a:gd name="connsiteX34" fmla="*/ 852769 w 5272699"/>
                <a:gd name="connsiteY34" fmla="*/ 2533650 h 2534458"/>
                <a:gd name="connsiteX35" fmla="*/ 852225 w 5272699"/>
                <a:gd name="connsiteY35" fmla="*/ 2534458 h 2534458"/>
                <a:gd name="connsiteX36" fmla="*/ 4420474 w 5272699"/>
                <a:gd name="connsiteY36" fmla="*/ 2534458 h 2534458"/>
                <a:gd name="connsiteX37" fmla="*/ 4419930 w 5272699"/>
                <a:gd name="connsiteY37" fmla="*/ 2533650 h 2534458"/>
                <a:gd name="connsiteX38" fmla="*/ 4420144 w 5272699"/>
                <a:gd name="connsiteY38" fmla="*/ 2533650 h 2534458"/>
                <a:gd name="connsiteX39" fmla="*/ 5204299 w 5272699"/>
                <a:gd name="connsiteY39" fmla="*/ 1368608 h 2534458"/>
                <a:gd name="connsiteX40" fmla="*/ 5204299 w 5272699"/>
                <a:gd name="connsiteY40" fmla="*/ 2534458 h 2534458"/>
                <a:gd name="connsiteX41" fmla="*/ 5272699 w 5272699"/>
                <a:gd name="connsiteY41" fmla="*/ 2534458 h 2534458"/>
                <a:gd name="connsiteX42" fmla="*/ 5272699 w 5272699"/>
                <a:gd name="connsiteY42" fmla="*/ 0 h 2534458"/>
                <a:gd name="connsiteX43" fmla="*/ 5204299 w 5272699"/>
                <a:gd name="connsiteY43" fmla="*/ 0 h 2534458"/>
                <a:gd name="connsiteX44" fmla="*/ 5204299 w 5272699"/>
                <a:gd name="connsiteY44" fmla="*/ 1165360 h 2534458"/>
                <a:gd name="connsiteX45" fmla="*/ 4419930 w 5272699"/>
                <a:gd name="connsiteY45" fmla="*/ 0 h 2534458"/>
                <a:gd name="connsiteX46" fmla="*/ 852769 w 5272699"/>
                <a:gd name="connsiteY46" fmla="*/ 0 h 2534458"/>
                <a:gd name="connsiteX47" fmla="*/ 68400 w 5272699"/>
                <a:gd name="connsiteY47" fmla="*/ 1165360 h 2534458"/>
                <a:gd name="connsiteX48" fmla="*/ 68400 w 5272699"/>
                <a:gd name="connsiteY48" fmla="*/ 0 h 2534458"/>
                <a:gd name="connsiteX49" fmla="*/ 0 w 5272699"/>
                <a:gd name="connsiteY49" fmla="*/ 0 h 2534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5272699" h="2534458">
                  <a:moveTo>
                    <a:pt x="5012063" y="1116852"/>
                  </a:moveTo>
                  <a:lnTo>
                    <a:pt x="2952070" y="66358"/>
                  </a:lnTo>
                  <a:lnTo>
                    <a:pt x="4305007" y="66358"/>
                  </a:lnTo>
                  <a:close/>
                  <a:moveTo>
                    <a:pt x="260636" y="1116852"/>
                  </a:moveTo>
                  <a:lnTo>
                    <a:pt x="967692" y="66358"/>
                  </a:lnTo>
                  <a:lnTo>
                    <a:pt x="2320629" y="66358"/>
                  </a:lnTo>
                  <a:close/>
                  <a:moveTo>
                    <a:pt x="3573709" y="1202690"/>
                  </a:moveTo>
                  <a:lnTo>
                    <a:pt x="2870984" y="158631"/>
                  </a:lnTo>
                  <a:lnTo>
                    <a:pt x="4918359" y="1202690"/>
                  </a:lnTo>
                  <a:close/>
                  <a:moveTo>
                    <a:pt x="354340" y="1202690"/>
                  </a:moveTo>
                  <a:lnTo>
                    <a:pt x="2401715" y="158631"/>
                  </a:lnTo>
                  <a:lnTo>
                    <a:pt x="1698990" y="1202690"/>
                  </a:lnTo>
                  <a:close/>
                  <a:moveTo>
                    <a:pt x="2870984" y="2375337"/>
                  </a:moveTo>
                  <a:lnTo>
                    <a:pt x="3573709" y="1331278"/>
                  </a:lnTo>
                  <a:lnTo>
                    <a:pt x="4918359" y="1331278"/>
                  </a:lnTo>
                  <a:close/>
                  <a:moveTo>
                    <a:pt x="2401715" y="2375337"/>
                  </a:moveTo>
                  <a:lnTo>
                    <a:pt x="354340" y="1331278"/>
                  </a:lnTo>
                  <a:lnTo>
                    <a:pt x="1698990" y="1331278"/>
                  </a:lnTo>
                  <a:close/>
                  <a:moveTo>
                    <a:pt x="2705468" y="2384147"/>
                  </a:moveTo>
                  <a:lnTo>
                    <a:pt x="2705468" y="149821"/>
                  </a:lnTo>
                  <a:lnTo>
                    <a:pt x="3457397" y="1266984"/>
                  </a:lnTo>
                  <a:close/>
                  <a:moveTo>
                    <a:pt x="2567231" y="2384147"/>
                  </a:moveTo>
                  <a:lnTo>
                    <a:pt x="1815302" y="1266984"/>
                  </a:lnTo>
                  <a:lnTo>
                    <a:pt x="2567231" y="149821"/>
                  </a:lnTo>
                  <a:close/>
                  <a:moveTo>
                    <a:pt x="2952070" y="2467610"/>
                  </a:moveTo>
                  <a:lnTo>
                    <a:pt x="5012063" y="1417116"/>
                  </a:lnTo>
                  <a:lnTo>
                    <a:pt x="4305007" y="2467610"/>
                  </a:lnTo>
                  <a:close/>
                  <a:moveTo>
                    <a:pt x="967692" y="2467610"/>
                  </a:moveTo>
                  <a:lnTo>
                    <a:pt x="260636" y="1417116"/>
                  </a:lnTo>
                  <a:lnTo>
                    <a:pt x="2320629" y="2467610"/>
                  </a:lnTo>
                  <a:close/>
                  <a:moveTo>
                    <a:pt x="0" y="2534458"/>
                  </a:moveTo>
                  <a:lnTo>
                    <a:pt x="68400" y="2534458"/>
                  </a:lnTo>
                  <a:lnTo>
                    <a:pt x="68400" y="1368608"/>
                  </a:lnTo>
                  <a:lnTo>
                    <a:pt x="852555" y="2533650"/>
                  </a:lnTo>
                  <a:lnTo>
                    <a:pt x="852769" y="2533650"/>
                  </a:lnTo>
                  <a:lnTo>
                    <a:pt x="852225" y="2534458"/>
                  </a:lnTo>
                  <a:lnTo>
                    <a:pt x="4420474" y="2534458"/>
                  </a:lnTo>
                  <a:lnTo>
                    <a:pt x="4419930" y="2533650"/>
                  </a:lnTo>
                  <a:lnTo>
                    <a:pt x="4420144" y="2533650"/>
                  </a:lnTo>
                  <a:lnTo>
                    <a:pt x="5204299" y="1368608"/>
                  </a:lnTo>
                  <a:lnTo>
                    <a:pt x="5204299" y="2534458"/>
                  </a:lnTo>
                  <a:lnTo>
                    <a:pt x="5272699" y="2534458"/>
                  </a:lnTo>
                  <a:lnTo>
                    <a:pt x="5272699" y="0"/>
                  </a:lnTo>
                  <a:lnTo>
                    <a:pt x="5204299" y="0"/>
                  </a:lnTo>
                  <a:lnTo>
                    <a:pt x="5204299" y="1165360"/>
                  </a:lnTo>
                  <a:lnTo>
                    <a:pt x="4419930" y="0"/>
                  </a:lnTo>
                  <a:lnTo>
                    <a:pt x="852769" y="0"/>
                  </a:lnTo>
                  <a:lnTo>
                    <a:pt x="68400" y="1165360"/>
                  </a:lnTo>
                  <a:lnTo>
                    <a:pt x="684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7" name="グループ化 126">
            <a:extLst>
              <a:ext uri="{FF2B5EF4-FFF2-40B4-BE49-F238E27FC236}">
                <a16:creationId xmlns:a16="http://schemas.microsoft.com/office/drawing/2014/main" id="{3A76ED46-7027-4519-BB67-E3535D714BBE}"/>
              </a:ext>
            </a:extLst>
          </p:cNvPr>
          <p:cNvGrpSpPr/>
          <p:nvPr/>
        </p:nvGrpSpPr>
        <p:grpSpPr>
          <a:xfrm rot="10800000" flipV="1">
            <a:off x="5559062" y="1891908"/>
            <a:ext cx="488488" cy="234804"/>
            <a:chOff x="721518" y="600074"/>
            <a:chExt cx="4973783" cy="2390775"/>
          </a:xfrm>
        </p:grpSpPr>
        <p:sp>
          <p:nvSpPr>
            <p:cNvPr id="128" name="正方形/長方形 127">
              <a:extLst>
                <a:ext uri="{FF2B5EF4-FFF2-40B4-BE49-F238E27FC236}">
                  <a16:creationId xmlns:a16="http://schemas.microsoft.com/office/drawing/2014/main" id="{FEA2397B-4E61-42F5-A77F-B3AB7D3FFC56}"/>
                </a:ext>
              </a:extLst>
            </p:cNvPr>
            <p:cNvSpPr/>
            <p:nvPr/>
          </p:nvSpPr>
          <p:spPr>
            <a:xfrm>
              <a:off x="721519" y="600074"/>
              <a:ext cx="4973782" cy="2390775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フリーフォーム: 図形 128">
              <a:extLst>
                <a:ext uri="{FF2B5EF4-FFF2-40B4-BE49-F238E27FC236}">
                  <a16:creationId xmlns:a16="http://schemas.microsoft.com/office/drawing/2014/main" id="{6EF025AE-3100-4B9A-9DC5-8ED124E047EE}"/>
                </a:ext>
              </a:extLst>
            </p:cNvPr>
            <p:cNvSpPr/>
            <p:nvPr/>
          </p:nvSpPr>
          <p:spPr>
            <a:xfrm flipV="1">
              <a:off x="721518" y="600074"/>
              <a:ext cx="4973783" cy="2390775"/>
            </a:xfrm>
            <a:custGeom>
              <a:avLst/>
              <a:gdLst>
                <a:gd name="connsiteX0" fmla="*/ 5012063 w 5272699"/>
                <a:gd name="connsiteY0" fmla="*/ 1116852 h 2534458"/>
                <a:gd name="connsiteX1" fmla="*/ 2952070 w 5272699"/>
                <a:gd name="connsiteY1" fmla="*/ 66358 h 2534458"/>
                <a:gd name="connsiteX2" fmla="*/ 4305007 w 5272699"/>
                <a:gd name="connsiteY2" fmla="*/ 66358 h 2534458"/>
                <a:gd name="connsiteX3" fmla="*/ 260636 w 5272699"/>
                <a:gd name="connsiteY3" fmla="*/ 1116852 h 2534458"/>
                <a:gd name="connsiteX4" fmla="*/ 967692 w 5272699"/>
                <a:gd name="connsiteY4" fmla="*/ 66358 h 2534458"/>
                <a:gd name="connsiteX5" fmla="*/ 2320629 w 5272699"/>
                <a:gd name="connsiteY5" fmla="*/ 66358 h 2534458"/>
                <a:gd name="connsiteX6" fmla="*/ 3573709 w 5272699"/>
                <a:gd name="connsiteY6" fmla="*/ 1202690 h 2534458"/>
                <a:gd name="connsiteX7" fmla="*/ 2870984 w 5272699"/>
                <a:gd name="connsiteY7" fmla="*/ 158631 h 2534458"/>
                <a:gd name="connsiteX8" fmla="*/ 4918359 w 5272699"/>
                <a:gd name="connsiteY8" fmla="*/ 1202690 h 2534458"/>
                <a:gd name="connsiteX9" fmla="*/ 354340 w 5272699"/>
                <a:gd name="connsiteY9" fmla="*/ 1202690 h 2534458"/>
                <a:gd name="connsiteX10" fmla="*/ 2401715 w 5272699"/>
                <a:gd name="connsiteY10" fmla="*/ 158631 h 2534458"/>
                <a:gd name="connsiteX11" fmla="*/ 1698990 w 5272699"/>
                <a:gd name="connsiteY11" fmla="*/ 1202690 h 2534458"/>
                <a:gd name="connsiteX12" fmla="*/ 2870984 w 5272699"/>
                <a:gd name="connsiteY12" fmla="*/ 2375337 h 2534458"/>
                <a:gd name="connsiteX13" fmla="*/ 3573709 w 5272699"/>
                <a:gd name="connsiteY13" fmla="*/ 1331278 h 2534458"/>
                <a:gd name="connsiteX14" fmla="*/ 4918359 w 5272699"/>
                <a:gd name="connsiteY14" fmla="*/ 1331278 h 2534458"/>
                <a:gd name="connsiteX15" fmla="*/ 2401715 w 5272699"/>
                <a:gd name="connsiteY15" fmla="*/ 2375337 h 2534458"/>
                <a:gd name="connsiteX16" fmla="*/ 354340 w 5272699"/>
                <a:gd name="connsiteY16" fmla="*/ 1331278 h 2534458"/>
                <a:gd name="connsiteX17" fmla="*/ 1698990 w 5272699"/>
                <a:gd name="connsiteY17" fmla="*/ 1331278 h 2534458"/>
                <a:gd name="connsiteX18" fmla="*/ 2705468 w 5272699"/>
                <a:gd name="connsiteY18" fmla="*/ 2384147 h 2534458"/>
                <a:gd name="connsiteX19" fmla="*/ 2705468 w 5272699"/>
                <a:gd name="connsiteY19" fmla="*/ 149821 h 2534458"/>
                <a:gd name="connsiteX20" fmla="*/ 3457397 w 5272699"/>
                <a:gd name="connsiteY20" fmla="*/ 1266984 h 2534458"/>
                <a:gd name="connsiteX21" fmla="*/ 2567231 w 5272699"/>
                <a:gd name="connsiteY21" fmla="*/ 2384147 h 2534458"/>
                <a:gd name="connsiteX22" fmla="*/ 1815302 w 5272699"/>
                <a:gd name="connsiteY22" fmla="*/ 1266984 h 2534458"/>
                <a:gd name="connsiteX23" fmla="*/ 2567231 w 5272699"/>
                <a:gd name="connsiteY23" fmla="*/ 149821 h 2534458"/>
                <a:gd name="connsiteX24" fmla="*/ 2952070 w 5272699"/>
                <a:gd name="connsiteY24" fmla="*/ 2467610 h 2534458"/>
                <a:gd name="connsiteX25" fmla="*/ 5012063 w 5272699"/>
                <a:gd name="connsiteY25" fmla="*/ 1417116 h 2534458"/>
                <a:gd name="connsiteX26" fmla="*/ 4305007 w 5272699"/>
                <a:gd name="connsiteY26" fmla="*/ 2467610 h 2534458"/>
                <a:gd name="connsiteX27" fmla="*/ 967692 w 5272699"/>
                <a:gd name="connsiteY27" fmla="*/ 2467610 h 2534458"/>
                <a:gd name="connsiteX28" fmla="*/ 260636 w 5272699"/>
                <a:gd name="connsiteY28" fmla="*/ 1417116 h 2534458"/>
                <a:gd name="connsiteX29" fmla="*/ 2320629 w 5272699"/>
                <a:gd name="connsiteY29" fmla="*/ 2467610 h 2534458"/>
                <a:gd name="connsiteX30" fmla="*/ 0 w 5272699"/>
                <a:gd name="connsiteY30" fmla="*/ 2534458 h 2534458"/>
                <a:gd name="connsiteX31" fmla="*/ 68400 w 5272699"/>
                <a:gd name="connsiteY31" fmla="*/ 2534458 h 2534458"/>
                <a:gd name="connsiteX32" fmla="*/ 68400 w 5272699"/>
                <a:gd name="connsiteY32" fmla="*/ 1368608 h 2534458"/>
                <a:gd name="connsiteX33" fmla="*/ 852555 w 5272699"/>
                <a:gd name="connsiteY33" fmla="*/ 2533650 h 2534458"/>
                <a:gd name="connsiteX34" fmla="*/ 852769 w 5272699"/>
                <a:gd name="connsiteY34" fmla="*/ 2533650 h 2534458"/>
                <a:gd name="connsiteX35" fmla="*/ 852225 w 5272699"/>
                <a:gd name="connsiteY35" fmla="*/ 2534458 h 2534458"/>
                <a:gd name="connsiteX36" fmla="*/ 4420474 w 5272699"/>
                <a:gd name="connsiteY36" fmla="*/ 2534458 h 2534458"/>
                <a:gd name="connsiteX37" fmla="*/ 4419930 w 5272699"/>
                <a:gd name="connsiteY37" fmla="*/ 2533650 h 2534458"/>
                <a:gd name="connsiteX38" fmla="*/ 4420144 w 5272699"/>
                <a:gd name="connsiteY38" fmla="*/ 2533650 h 2534458"/>
                <a:gd name="connsiteX39" fmla="*/ 5204299 w 5272699"/>
                <a:gd name="connsiteY39" fmla="*/ 1368608 h 2534458"/>
                <a:gd name="connsiteX40" fmla="*/ 5204299 w 5272699"/>
                <a:gd name="connsiteY40" fmla="*/ 2534458 h 2534458"/>
                <a:gd name="connsiteX41" fmla="*/ 5272699 w 5272699"/>
                <a:gd name="connsiteY41" fmla="*/ 2534458 h 2534458"/>
                <a:gd name="connsiteX42" fmla="*/ 5272699 w 5272699"/>
                <a:gd name="connsiteY42" fmla="*/ 0 h 2534458"/>
                <a:gd name="connsiteX43" fmla="*/ 5204299 w 5272699"/>
                <a:gd name="connsiteY43" fmla="*/ 0 h 2534458"/>
                <a:gd name="connsiteX44" fmla="*/ 5204299 w 5272699"/>
                <a:gd name="connsiteY44" fmla="*/ 1165360 h 2534458"/>
                <a:gd name="connsiteX45" fmla="*/ 4419930 w 5272699"/>
                <a:gd name="connsiteY45" fmla="*/ 0 h 2534458"/>
                <a:gd name="connsiteX46" fmla="*/ 852769 w 5272699"/>
                <a:gd name="connsiteY46" fmla="*/ 0 h 2534458"/>
                <a:gd name="connsiteX47" fmla="*/ 68400 w 5272699"/>
                <a:gd name="connsiteY47" fmla="*/ 1165360 h 2534458"/>
                <a:gd name="connsiteX48" fmla="*/ 68400 w 5272699"/>
                <a:gd name="connsiteY48" fmla="*/ 0 h 2534458"/>
                <a:gd name="connsiteX49" fmla="*/ 0 w 5272699"/>
                <a:gd name="connsiteY49" fmla="*/ 0 h 2534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5272699" h="2534458">
                  <a:moveTo>
                    <a:pt x="5012063" y="1116852"/>
                  </a:moveTo>
                  <a:lnTo>
                    <a:pt x="2952070" y="66358"/>
                  </a:lnTo>
                  <a:lnTo>
                    <a:pt x="4305007" y="66358"/>
                  </a:lnTo>
                  <a:close/>
                  <a:moveTo>
                    <a:pt x="260636" y="1116852"/>
                  </a:moveTo>
                  <a:lnTo>
                    <a:pt x="967692" y="66358"/>
                  </a:lnTo>
                  <a:lnTo>
                    <a:pt x="2320629" y="66358"/>
                  </a:lnTo>
                  <a:close/>
                  <a:moveTo>
                    <a:pt x="3573709" y="1202690"/>
                  </a:moveTo>
                  <a:lnTo>
                    <a:pt x="2870984" y="158631"/>
                  </a:lnTo>
                  <a:lnTo>
                    <a:pt x="4918359" y="1202690"/>
                  </a:lnTo>
                  <a:close/>
                  <a:moveTo>
                    <a:pt x="354340" y="1202690"/>
                  </a:moveTo>
                  <a:lnTo>
                    <a:pt x="2401715" y="158631"/>
                  </a:lnTo>
                  <a:lnTo>
                    <a:pt x="1698990" y="1202690"/>
                  </a:lnTo>
                  <a:close/>
                  <a:moveTo>
                    <a:pt x="2870984" y="2375337"/>
                  </a:moveTo>
                  <a:lnTo>
                    <a:pt x="3573709" y="1331278"/>
                  </a:lnTo>
                  <a:lnTo>
                    <a:pt x="4918359" y="1331278"/>
                  </a:lnTo>
                  <a:close/>
                  <a:moveTo>
                    <a:pt x="2401715" y="2375337"/>
                  </a:moveTo>
                  <a:lnTo>
                    <a:pt x="354340" y="1331278"/>
                  </a:lnTo>
                  <a:lnTo>
                    <a:pt x="1698990" y="1331278"/>
                  </a:lnTo>
                  <a:close/>
                  <a:moveTo>
                    <a:pt x="2705468" y="2384147"/>
                  </a:moveTo>
                  <a:lnTo>
                    <a:pt x="2705468" y="149821"/>
                  </a:lnTo>
                  <a:lnTo>
                    <a:pt x="3457397" y="1266984"/>
                  </a:lnTo>
                  <a:close/>
                  <a:moveTo>
                    <a:pt x="2567231" y="2384147"/>
                  </a:moveTo>
                  <a:lnTo>
                    <a:pt x="1815302" y="1266984"/>
                  </a:lnTo>
                  <a:lnTo>
                    <a:pt x="2567231" y="149821"/>
                  </a:lnTo>
                  <a:close/>
                  <a:moveTo>
                    <a:pt x="2952070" y="2467610"/>
                  </a:moveTo>
                  <a:lnTo>
                    <a:pt x="5012063" y="1417116"/>
                  </a:lnTo>
                  <a:lnTo>
                    <a:pt x="4305007" y="2467610"/>
                  </a:lnTo>
                  <a:close/>
                  <a:moveTo>
                    <a:pt x="967692" y="2467610"/>
                  </a:moveTo>
                  <a:lnTo>
                    <a:pt x="260636" y="1417116"/>
                  </a:lnTo>
                  <a:lnTo>
                    <a:pt x="2320629" y="2467610"/>
                  </a:lnTo>
                  <a:close/>
                  <a:moveTo>
                    <a:pt x="0" y="2534458"/>
                  </a:moveTo>
                  <a:lnTo>
                    <a:pt x="68400" y="2534458"/>
                  </a:lnTo>
                  <a:lnTo>
                    <a:pt x="68400" y="1368608"/>
                  </a:lnTo>
                  <a:lnTo>
                    <a:pt x="852555" y="2533650"/>
                  </a:lnTo>
                  <a:lnTo>
                    <a:pt x="852769" y="2533650"/>
                  </a:lnTo>
                  <a:lnTo>
                    <a:pt x="852225" y="2534458"/>
                  </a:lnTo>
                  <a:lnTo>
                    <a:pt x="4420474" y="2534458"/>
                  </a:lnTo>
                  <a:lnTo>
                    <a:pt x="4419930" y="2533650"/>
                  </a:lnTo>
                  <a:lnTo>
                    <a:pt x="4420144" y="2533650"/>
                  </a:lnTo>
                  <a:lnTo>
                    <a:pt x="5204299" y="1368608"/>
                  </a:lnTo>
                  <a:lnTo>
                    <a:pt x="5204299" y="2534458"/>
                  </a:lnTo>
                  <a:lnTo>
                    <a:pt x="5272699" y="2534458"/>
                  </a:lnTo>
                  <a:lnTo>
                    <a:pt x="5272699" y="0"/>
                  </a:lnTo>
                  <a:lnTo>
                    <a:pt x="5204299" y="0"/>
                  </a:lnTo>
                  <a:lnTo>
                    <a:pt x="5204299" y="1165360"/>
                  </a:lnTo>
                  <a:lnTo>
                    <a:pt x="4419930" y="0"/>
                  </a:lnTo>
                  <a:lnTo>
                    <a:pt x="852769" y="0"/>
                  </a:lnTo>
                  <a:lnTo>
                    <a:pt x="68400" y="1165360"/>
                  </a:lnTo>
                  <a:lnTo>
                    <a:pt x="684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785457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F4395AB-A8DC-4DB3-81D2-4F4849ED4390}"/>
              </a:ext>
            </a:extLst>
          </p:cNvPr>
          <p:cNvSpPr txBox="1"/>
          <p:nvPr/>
        </p:nvSpPr>
        <p:spPr>
          <a:xfrm>
            <a:off x="224443" y="208130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塗りパターンの使い方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B3497968-AE74-4346-848E-D9777D24C3F2}"/>
              </a:ext>
            </a:extLst>
          </p:cNvPr>
          <p:cNvSpPr txBox="1"/>
          <p:nvPr/>
        </p:nvSpPr>
        <p:spPr>
          <a:xfrm>
            <a:off x="224443" y="731112"/>
            <a:ext cx="30572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３．図形へ塗りパターンの埋め込み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4" name="フリーフォーム: 図形 43">
            <a:extLst>
              <a:ext uri="{FF2B5EF4-FFF2-40B4-BE49-F238E27FC236}">
                <a16:creationId xmlns:a16="http://schemas.microsoft.com/office/drawing/2014/main" id="{B1FF5CF4-D3AB-4F85-ABB3-FBCC1C1F097F}"/>
              </a:ext>
            </a:extLst>
          </p:cNvPr>
          <p:cNvSpPr/>
          <p:nvPr/>
        </p:nvSpPr>
        <p:spPr bwMode="auto">
          <a:xfrm>
            <a:off x="494072" y="1967758"/>
            <a:ext cx="2077401" cy="1244168"/>
          </a:xfrm>
          <a:custGeom>
            <a:avLst/>
            <a:gdLst>
              <a:gd name="connsiteX0" fmla="*/ 700530 w 2104070"/>
              <a:gd name="connsiteY0" fmla="*/ 0 h 1260140"/>
              <a:gd name="connsiteX1" fmla="*/ 763187 w 2104070"/>
              <a:gd name="connsiteY1" fmla="*/ 0 h 1260140"/>
              <a:gd name="connsiteX2" fmla="*/ 790803 w 2104070"/>
              <a:gd name="connsiteY2" fmla="*/ 50879 h 1260140"/>
              <a:gd name="connsiteX3" fmla="*/ 1052035 w 2104070"/>
              <a:gd name="connsiteY3" fmla="*/ 189775 h 1260140"/>
              <a:gd name="connsiteX4" fmla="*/ 1313267 w 2104070"/>
              <a:gd name="connsiteY4" fmla="*/ 50879 h 1260140"/>
              <a:gd name="connsiteX5" fmla="*/ 1340883 w 2104070"/>
              <a:gd name="connsiteY5" fmla="*/ 0 h 1260140"/>
              <a:gd name="connsiteX6" fmla="*/ 1390599 w 2104070"/>
              <a:gd name="connsiteY6" fmla="*/ 0 h 1260140"/>
              <a:gd name="connsiteX7" fmla="*/ 1424305 w 2104070"/>
              <a:gd name="connsiteY7" fmla="*/ 6805 h 1260140"/>
              <a:gd name="connsiteX8" fmla="*/ 1458044 w 2104070"/>
              <a:gd name="connsiteY8" fmla="*/ 9158 h 1260140"/>
              <a:gd name="connsiteX9" fmla="*/ 1548418 w 2104070"/>
              <a:gd name="connsiteY9" fmla="*/ 78504 h 1260140"/>
              <a:gd name="connsiteX10" fmla="*/ 2104070 w 2104070"/>
              <a:gd name="connsiteY10" fmla="*/ 1040922 h 1260140"/>
              <a:gd name="connsiteX11" fmla="*/ 1846278 w 2104070"/>
              <a:gd name="connsiteY11" fmla="*/ 1189758 h 1260140"/>
              <a:gd name="connsiteX12" fmla="*/ 1563122 w 2104070"/>
              <a:gd name="connsiteY12" fmla="*/ 699317 h 1260140"/>
              <a:gd name="connsiteX13" fmla="*/ 1563122 w 2104070"/>
              <a:gd name="connsiteY13" fmla="*/ 1260140 h 1260140"/>
              <a:gd name="connsiteX14" fmla="*/ 528007 w 2104070"/>
              <a:gd name="connsiteY14" fmla="*/ 1260140 h 1260140"/>
              <a:gd name="connsiteX15" fmla="*/ 528007 w 2104070"/>
              <a:gd name="connsiteY15" fmla="*/ 721733 h 1260140"/>
              <a:gd name="connsiteX16" fmla="*/ 257792 w 2104070"/>
              <a:gd name="connsiteY16" fmla="*/ 1189760 h 1260140"/>
              <a:gd name="connsiteX17" fmla="*/ 0 w 2104070"/>
              <a:gd name="connsiteY17" fmla="*/ 1040924 h 1260140"/>
              <a:gd name="connsiteX18" fmla="*/ 555652 w 2104070"/>
              <a:gd name="connsiteY18" fmla="*/ 78506 h 1260140"/>
              <a:gd name="connsiteX19" fmla="*/ 572730 w 2104070"/>
              <a:gd name="connsiteY19" fmla="*/ 59145 h 1260140"/>
              <a:gd name="connsiteX20" fmla="*/ 578538 w 2104070"/>
              <a:gd name="connsiteY20" fmla="*/ 50531 h 1260140"/>
              <a:gd name="connsiteX21" fmla="*/ 582955 w 2104070"/>
              <a:gd name="connsiteY21" fmla="*/ 47553 h 1260140"/>
              <a:gd name="connsiteX22" fmla="*/ 594748 w 2104070"/>
              <a:gd name="connsiteY22" fmla="*/ 34182 h 1260140"/>
              <a:gd name="connsiteX23" fmla="*/ 623846 w 2104070"/>
              <a:gd name="connsiteY23" fmla="*/ 19983 h 1260140"/>
              <a:gd name="connsiteX24" fmla="*/ 633376 w 2104070"/>
              <a:gd name="connsiteY24" fmla="*/ 13558 h 1260140"/>
              <a:gd name="connsiteX25" fmla="*/ 639580 w 2104070"/>
              <a:gd name="connsiteY25" fmla="*/ 12305 h 1260140"/>
              <a:gd name="connsiteX26" fmla="*/ 646027 w 2104070"/>
              <a:gd name="connsiteY26" fmla="*/ 9160 h 1260140"/>
              <a:gd name="connsiteX27" fmla="*/ 659981 w 2104070"/>
              <a:gd name="connsiteY27" fmla="*/ 8187 h 1260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104070" h="1260140">
                <a:moveTo>
                  <a:pt x="700530" y="0"/>
                </a:moveTo>
                <a:lnTo>
                  <a:pt x="763187" y="0"/>
                </a:lnTo>
                <a:lnTo>
                  <a:pt x="790803" y="50879"/>
                </a:lnTo>
                <a:cubicBezTo>
                  <a:pt x="847417" y="134679"/>
                  <a:pt x="943292" y="189775"/>
                  <a:pt x="1052035" y="189775"/>
                </a:cubicBezTo>
                <a:cubicBezTo>
                  <a:pt x="1160778" y="189775"/>
                  <a:pt x="1256653" y="134679"/>
                  <a:pt x="1313267" y="50879"/>
                </a:cubicBezTo>
                <a:lnTo>
                  <a:pt x="1340883" y="0"/>
                </a:lnTo>
                <a:lnTo>
                  <a:pt x="1390599" y="0"/>
                </a:lnTo>
                <a:lnTo>
                  <a:pt x="1424305" y="6805"/>
                </a:lnTo>
                <a:lnTo>
                  <a:pt x="1458044" y="9158"/>
                </a:lnTo>
                <a:cubicBezTo>
                  <a:pt x="1494836" y="19016"/>
                  <a:pt x="1527868" y="42911"/>
                  <a:pt x="1548418" y="78504"/>
                </a:cubicBezTo>
                <a:lnTo>
                  <a:pt x="2104070" y="1040922"/>
                </a:lnTo>
                <a:lnTo>
                  <a:pt x="1846278" y="1189758"/>
                </a:lnTo>
                <a:lnTo>
                  <a:pt x="1563122" y="699317"/>
                </a:lnTo>
                <a:lnTo>
                  <a:pt x="1563122" y="1260140"/>
                </a:lnTo>
                <a:lnTo>
                  <a:pt x="528007" y="1260140"/>
                </a:lnTo>
                <a:lnTo>
                  <a:pt x="528007" y="721733"/>
                </a:lnTo>
                <a:lnTo>
                  <a:pt x="257792" y="1189760"/>
                </a:lnTo>
                <a:lnTo>
                  <a:pt x="0" y="1040924"/>
                </a:lnTo>
                <a:lnTo>
                  <a:pt x="555652" y="78506"/>
                </a:lnTo>
                <a:lnTo>
                  <a:pt x="572730" y="59145"/>
                </a:lnTo>
                <a:lnTo>
                  <a:pt x="578538" y="50531"/>
                </a:lnTo>
                <a:lnTo>
                  <a:pt x="582955" y="47553"/>
                </a:lnTo>
                <a:lnTo>
                  <a:pt x="594748" y="34182"/>
                </a:lnTo>
                <a:lnTo>
                  <a:pt x="623846" y="19983"/>
                </a:lnTo>
                <a:lnTo>
                  <a:pt x="633376" y="13558"/>
                </a:lnTo>
                <a:lnTo>
                  <a:pt x="639580" y="12305"/>
                </a:lnTo>
                <a:lnTo>
                  <a:pt x="646027" y="9160"/>
                </a:lnTo>
                <a:lnTo>
                  <a:pt x="659981" y="8187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9D2D2404-C98C-47B8-84A9-2693C5F878D9}"/>
              </a:ext>
            </a:extLst>
          </p:cNvPr>
          <p:cNvSpPr txBox="1"/>
          <p:nvPr/>
        </p:nvSpPr>
        <p:spPr>
          <a:xfrm>
            <a:off x="540328" y="1004560"/>
            <a:ext cx="89112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使いたい図形を選択し、図形の書式設定から「塗りつぶし（図またはテクスチャ）」を選択し、画像ソース「挿入する」ボタンをクリックします。</a:t>
            </a:r>
            <a:endParaRPr kumimoji="1" lang="en-US" altLang="ja-JP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次に、図の挿入「ファイルから」を選択し、先ほど保存した画像ファイルを読み込みます。</a:t>
            </a:r>
            <a:endParaRPr kumimoji="1" lang="en-US" altLang="ja-JP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最後に、「図をテクスチャとして並べる」にチェックを入れれば完成です。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BD17A0DC-A984-4BEB-9D3C-B0BDF792C8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6875" y="1878975"/>
            <a:ext cx="1509717" cy="3277191"/>
          </a:xfrm>
          <a:prstGeom prst="rect">
            <a:avLst/>
          </a:prstGeom>
        </p:spPr>
      </p:pic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2B6A6BFC-09EA-4D31-9B96-0E5314FA512E}"/>
              </a:ext>
            </a:extLst>
          </p:cNvPr>
          <p:cNvSpPr/>
          <p:nvPr/>
        </p:nvSpPr>
        <p:spPr>
          <a:xfrm>
            <a:off x="3696541" y="3579634"/>
            <a:ext cx="612908" cy="200203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1E2B92AA-94D6-4739-8E68-2B08255F0BFB}"/>
              </a:ext>
            </a:extLst>
          </p:cNvPr>
          <p:cNvSpPr/>
          <p:nvPr/>
        </p:nvSpPr>
        <p:spPr>
          <a:xfrm>
            <a:off x="3639391" y="2967831"/>
            <a:ext cx="1167738" cy="145256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フリーフォーム: 図形 48">
            <a:extLst>
              <a:ext uri="{FF2B5EF4-FFF2-40B4-BE49-F238E27FC236}">
                <a16:creationId xmlns:a16="http://schemas.microsoft.com/office/drawing/2014/main" id="{EED56ED8-1D41-4345-BB04-08DBA5E038AD}"/>
              </a:ext>
            </a:extLst>
          </p:cNvPr>
          <p:cNvSpPr/>
          <p:nvPr/>
        </p:nvSpPr>
        <p:spPr bwMode="auto">
          <a:xfrm>
            <a:off x="475606" y="3578237"/>
            <a:ext cx="2077401" cy="1244168"/>
          </a:xfrm>
          <a:custGeom>
            <a:avLst/>
            <a:gdLst>
              <a:gd name="connsiteX0" fmla="*/ 700530 w 2104070"/>
              <a:gd name="connsiteY0" fmla="*/ 0 h 1260140"/>
              <a:gd name="connsiteX1" fmla="*/ 763187 w 2104070"/>
              <a:gd name="connsiteY1" fmla="*/ 0 h 1260140"/>
              <a:gd name="connsiteX2" fmla="*/ 790803 w 2104070"/>
              <a:gd name="connsiteY2" fmla="*/ 50879 h 1260140"/>
              <a:gd name="connsiteX3" fmla="*/ 1052035 w 2104070"/>
              <a:gd name="connsiteY3" fmla="*/ 189775 h 1260140"/>
              <a:gd name="connsiteX4" fmla="*/ 1313267 w 2104070"/>
              <a:gd name="connsiteY4" fmla="*/ 50879 h 1260140"/>
              <a:gd name="connsiteX5" fmla="*/ 1340883 w 2104070"/>
              <a:gd name="connsiteY5" fmla="*/ 0 h 1260140"/>
              <a:gd name="connsiteX6" fmla="*/ 1390599 w 2104070"/>
              <a:gd name="connsiteY6" fmla="*/ 0 h 1260140"/>
              <a:gd name="connsiteX7" fmla="*/ 1424305 w 2104070"/>
              <a:gd name="connsiteY7" fmla="*/ 6805 h 1260140"/>
              <a:gd name="connsiteX8" fmla="*/ 1458044 w 2104070"/>
              <a:gd name="connsiteY8" fmla="*/ 9158 h 1260140"/>
              <a:gd name="connsiteX9" fmla="*/ 1548418 w 2104070"/>
              <a:gd name="connsiteY9" fmla="*/ 78504 h 1260140"/>
              <a:gd name="connsiteX10" fmla="*/ 2104070 w 2104070"/>
              <a:gd name="connsiteY10" fmla="*/ 1040922 h 1260140"/>
              <a:gd name="connsiteX11" fmla="*/ 1846278 w 2104070"/>
              <a:gd name="connsiteY11" fmla="*/ 1189758 h 1260140"/>
              <a:gd name="connsiteX12" fmla="*/ 1563122 w 2104070"/>
              <a:gd name="connsiteY12" fmla="*/ 699317 h 1260140"/>
              <a:gd name="connsiteX13" fmla="*/ 1563122 w 2104070"/>
              <a:gd name="connsiteY13" fmla="*/ 1260140 h 1260140"/>
              <a:gd name="connsiteX14" fmla="*/ 528007 w 2104070"/>
              <a:gd name="connsiteY14" fmla="*/ 1260140 h 1260140"/>
              <a:gd name="connsiteX15" fmla="*/ 528007 w 2104070"/>
              <a:gd name="connsiteY15" fmla="*/ 721733 h 1260140"/>
              <a:gd name="connsiteX16" fmla="*/ 257792 w 2104070"/>
              <a:gd name="connsiteY16" fmla="*/ 1189760 h 1260140"/>
              <a:gd name="connsiteX17" fmla="*/ 0 w 2104070"/>
              <a:gd name="connsiteY17" fmla="*/ 1040924 h 1260140"/>
              <a:gd name="connsiteX18" fmla="*/ 555652 w 2104070"/>
              <a:gd name="connsiteY18" fmla="*/ 78506 h 1260140"/>
              <a:gd name="connsiteX19" fmla="*/ 572730 w 2104070"/>
              <a:gd name="connsiteY19" fmla="*/ 59145 h 1260140"/>
              <a:gd name="connsiteX20" fmla="*/ 578538 w 2104070"/>
              <a:gd name="connsiteY20" fmla="*/ 50531 h 1260140"/>
              <a:gd name="connsiteX21" fmla="*/ 582955 w 2104070"/>
              <a:gd name="connsiteY21" fmla="*/ 47553 h 1260140"/>
              <a:gd name="connsiteX22" fmla="*/ 594748 w 2104070"/>
              <a:gd name="connsiteY22" fmla="*/ 34182 h 1260140"/>
              <a:gd name="connsiteX23" fmla="*/ 623846 w 2104070"/>
              <a:gd name="connsiteY23" fmla="*/ 19983 h 1260140"/>
              <a:gd name="connsiteX24" fmla="*/ 633376 w 2104070"/>
              <a:gd name="connsiteY24" fmla="*/ 13558 h 1260140"/>
              <a:gd name="connsiteX25" fmla="*/ 639580 w 2104070"/>
              <a:gd name="connsiteY25" fmla="*/ 12305 h 1260140"/>
              <a:gd name="connsiteX26" fmla="*/ 646027 w 2104070"/>
              <a:gd name="connsiteY26" fmla="*/ 9160 h 1260140"/>
              <a:gd name="connsiteX27" fmla="*/ 659981 w 2104070"/>
              <a:gd name="connsiteY27" fmla="*/ 8187 h 1260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104070" h="1260140">
                <a:moveTo>
                  <a:pt x="700530" y="0"/>
                </a:moveTo>
                <a:lnTo>
                  <a:pt x="763187" y="0"/>
                </a:lnTo>
                <a:lnTo>
                  <a:pt x="790803" y="50879"/>
                </a:lnTo>
                <a:cubicBezTo>
                  <a:pt x="847417" y="134679"/>
                  <a:pt x="943292" y="189775"/>
                  <a:pt x="1052035" y="189775"/>
                </a:cubicBezTo>
                <a:cubicBezTo>
                  <a:pt x="1160778" y="189775"/>
                  <a:pt x="1256653" y="134679"/>
                  <a:pt x="1313267" y="50879"/>
                </a:cubicBezTo>
                <a:lnTo>
                  <a:pt x="1340883" y="0"/>
                </a:lnTo>
                <a:lnTo>
                  <a:pt x="1390599" y="0"/>
                </a:lnTo>
                <a:lnTo>
                  <a:pt x="1424305" y="6805"/>
                </a:lnTo>
                <a:lnTo>
                  <a:pt x="1458044" y="9158"/>
                </a:lnTo>
                <a:cubicBezTo>
                  <a:pt x="1494836" y="19016"/>
                  <a:pt x="1527868" y="42911"/>
                  <a:pt x="1548418" y="78504"/>
                </a:cubicBezTo>
                <a:lnTo>
                  <a:pt x="2104070" y="1040922"/>
                </a:lnTo>
                <a:lnTo>
                  <a:pt x="1846278" y="1189758"/>
                </a:lnTo>
                <a:lnTo>
                  <a:pt x="1563122" y="699317"/>
                </a:lnTo>
                <a:lnTo>
                  <a:pt x="1563122" y="1260140"/>
                </a:lnTo>
                <a:lnTo>
                  <a:pt x="528007" y="1260140"/>
                </a:lnTo>
                <a:lnTo>
                  <a:pt x="528007" y="721733"/>
                </a:lnTo>
                <a:lnTo>
                  <a:pt x="257792" y="1189760"/>
                </a:lnTo>
                <a:lnTo>
                  <a:pt x="0" y="1040924"/>
                </a:lnTo>
                <a:lnTo>
                  <a:pt x="555652" y="78506"/>
                </a:lnTo>
                <a:lnTo>
                  <a:pt x="572730" y="59145"/>
                </a:lnTo>
                <a:lnTo>
                  <a:pt x="578538" y="50531"/>
                </a:lnTo>
                <a:lnTo>
                  <a:pt x="582955" y="47553"/>
                </a:lnTo>
                <a:lnTo>
                  <a:pt x="594748" y="34182"/>
                </a:lnTo>
                <a:lnTo>
                  <a:pt x="623846" y="19983"/>
                </a:lnTo>
                <a:lnTo>
                  <a:pt x="633376" y="13558"/>
                </a:lnTo>
                <a:lnTo>
                  <a:pt x="639580" y="12305"/>
                </a:lnTo>
                <a:lnTo>
                  <a:pt x="646027" y="9160"/>
                </a:lnTo>
                <a:lnTo>
                  <a:pt x="659981" y="8187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62BA1519-969D-4E52-B457-200E8022BD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06258" y="2419946"/>
            <a:ext cx="2951032" cy="1703167"/>
          </a:xfrm>
          <a:prstGeom prst="rect">
            <a:avLst/>
          </a:prstGeom>
        </p:spPr>
      </p:pic>
      <p:sp>
        <p:nvSpPr>
          <p:cNvPr id="51" name="フリーフォーム: 図形 50">
            <a:extLst>
              <a:ext uri="{FF2B5EF4-FFF2-40B4-BE49-F238E27FC236}">
                <a16:creationId xmlns:a16="http://schemas.microsoft.com/office/drawing/2014/main" id="{65480779-24D9-4C23-A69C-1E0820110CE9}"/>
              </a:ext>
            </a:extLst>
          </p:cNvPr>
          <p:cNvSpPr/>
          <p:nvPr/>
        </p:nvSpPr>
        <p:spPr bwMode="auto">
          <a:xfrm>
            <a:off x="475606" y="5188716"/>
            <a:ext cx="2077401" cy="1244168"/>
          </a:xfrm>
          <a:custGeom>
            <a:avLst/>
            <a:gdLst>
              <a:gd name="connsiteX0" fmla="*/ 700530 w 2104070"/>
              <a:gd name="connsiteY0" fmla="*/ 0 h 1260140"/>
              <a:gd name="connsiteX1" fmla="*/ 763187 w 2104070"/>
              <a:gd name="connsiteY1" fmla="*/ 0 h 1260140"/>
              <a:gd name="connsiteX2" fmla="*/ 790803 w 2104070"/>
              <a:gd name="connsiteY2" fmla="*/ 50879 h 1260140"/>
              <a:gd name="connsiteX3" fmla="*/ 1052035 w 2104070"/>
              <a:gd name="connsiteY3" fmla="*/ 189775 h 1260140"/>
              <a:gd name="connsiteX4" fmla="*/ 1313267 w 2104070"/>
              <a:gd name="connsiteY4" fmla="*/ 50879 h 1260140"/>
              <a:gd name="connsiteX5" fmla="*/ 1340883 w 2104070"/>
              <a:gd name="connsiteY5" fmla="*/ 0 h 1260140"/>
              <a:gd name="connsiteX6" fmla="*/ 1390599 w 2104070"/>
              <a:gd name="connsiteY6" fmla="*/ 0 h 1260140"/>
              <a:gd name="connsiteX7" fmla="*/ 1424305 w 2104070"/>
              <a:gd name="connsiteY7" fmla="*/ 6805 h 1260140"/>
              <a:gd name="connsiteX8" fmla="*/ 1458044 w 2104070"/>
              <a:gd name="connsiteY8" fmla="*/ 9158 h 1260140"/>
              <a:gd name="connsiteX9" fmla="*/ 1548418 w 2104070"/>
              <a:gd name="connsiteY9" fmla="*/ 78504 h 1260140"/>
              <a:gd name="connsiteX10" fmla="*/ 2104070 w 2104070"/>
              <a:gd name="connsiteY10" fmla="*/ 1040922 h 1260140"/>
              <a:gd name="connsiteX11" fmla="*/ 1846278 w 2104070"/>
              <a:gd name="connsiteY11" fmla="*/ 1189758 h 1260140"/>
              <a:gd name="connsiteX12" fmla="*/ 1563122 w 2104070"/>
              <a:gd name="connsiteY12" fmla="*/ 699317 h 1260140"/>
              <a:gd name="connsiteX13" fmla="*/ 1563122 w 2104070"/>
              <a:gd name="connsiteY13" fmla="*/ 1260140 h 1260140"/>
              <a:gd name="connsiteX14" fmla="*/ 528007 w 2104070"/>
              <a:gd name="connsiteY14" fmla="*/ 1260140 h 1260140"/>
              <a:gd name="connsiteX15" fmla="*/ 528007 w 2104070"/>
              <a:gd name="connsiteY15" fmla="*/ 721733 h 1260140"/>
              <a:gd name="connsiteX16" fmla="*/ 257792 w 2104070"/>
              <a:gd name="connsiteY16" fmla="*/ 1189760 h 1260140"/>
              <a:gd name="connsiteX17" fmla="*/ 0 w 2104070"/>
              <a:gd name="connsiteY17" fmla="*/ 1040924 h 1260140"/>
              <a:gd name="connsiteX18" fmla="*/ 555652 w 2104070"/>
              <a:gd name="connsiteY18" fmla="*/ 78506 h 1260140"/>
              <a:gd name="connsiteX19" fmla="*/ 572730 w 2104070"/>
              <a:gd name="connsiteY19" fmla="*/ 59145 h 1260140"/>
              <a:gd name="connsiteX20" fmla="*/ 578538 w 2104070"/>
              <a:gd name="connsiteY20" fmla="*/ 50531 h 1260140"/>
              <a:gd name="connsiteX21" fmla="*/ 582955 w 2104070"/>
              <a:gd name="connsiteY21" fmla="*/ 47553 h 1260140"/>
              <a:gd name="connsiteX22" fmla="*/ 594748 w 2104070"/>
              <a:gd name="connsiteY22" fmla="*/ 34182 h 1260140"/>
              <a:gd name="connsiteX23" fmla="*/ 623846 w 2104070"/>
              <a:gd name="connsiteY23" fmla="*/ 19983 h 1260140"/>
              <a:gd name="connsiteX24" fmla="*/ 633376 w 2104070"/>
              <a:gd name="connsiteY24" fmla="*/ 13558 h 1260140"/>
              <a:gd name="connsiteX25" fmla="*/ 639580 w 2104070"/>
              <a:gd name="connsiteY25" fmla="*/ 12305 h 1260140"/>
              <a:gd name="connsiteX26" fmla="*/ 646027 w 2104070"/>
              <a:gd name="connsiteY26" fmla="*/ 9160 h 1260140"/>
              <a:gd name="connsiteX27" fmla="*/ 659981 w 2104070"/>
              <a:gd name="connsiteY27" fmla="*/ 8187 h 1260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104070" h="1260140">
                <a:moveTo>
                  <a:pt x="700530" y="0"/>
                </a:moveTo>
                <a:lnTo>
                  <a:pt x="763187" y="0"/>
                </a:lnTo>
                <a:lnTo>
                  <a:pt x="790803" y="50879"/>
                </a:lnTo>
                <a:cubicBezTo>
                  <a:pt x="847417" y="134679"/>
                  <a:pt x="943292" y="189775"/>
                  <a:pt x="1052035" y="189775"/>
                </a:cubicBezTo>
                <a:cubicBezTo>
                  <a:pt x="1160778" y="189775"/>
                  <a:pt x="1256653" y="134679"/>
                  <a:pt x="1313267" y="50879"/>
                </a:cubicBezTo>
                <a:lnTo>
                  <a:pt x="1340883" y="0"/>
                </a:lnTo>
                <a:lnTo>
                  <a:pt x="1390599" y="0"/>
                </a:lnTo>
                <a:lnTo>
                  <a:pt x="1424305" y="6805"/>
                </a:lnTo>
                <a:lnTo>
                  <a:pt x="1458044" y="9158"/>
                </a:lnTo>
                <a:cubicBezTo>
                  <a:pt x="1494836" y="19016"/>
                  <a:pt x="1527868" y="42911"/>
                  <a:pt x="1548418" y="78504"/>
                </a:cubicBezTo>
                <a:lnTo>
                  <a:pt x="2104070" y="1040922"/>
                </a:lnTo>
                <a:lnTo>
                  <a:pt x="1846278" y="1189758"/>
                </a:lnTo>
                <a:lnTo>
                  <a:pt x="1563122" y="699317"/>
                </a:lnTo>
                <a:lnTo>
                  <a:pt x="1563122" y="1260140"/>
                </a:lnTo>
                <a:lnTo>
                  <a:pt x="528007" y="1260140"/>
                </a:lnTo>
                <a:lnTo>
                  <a:pt x="528007" y="721733"/>
                </a:lnTo>
                <a:lnTo>
                  <a:pt x="257792" y="1189760"/>
                </a:lnTo>
                <a:lnTo>
                  <a:pt x="0" y="1040924"/>
                </a:lnTo>
                <a:lnTo>
                  <a:pt x="555652" y="78506"/>
                </a:lnTo>
                <a:lnTo>
                  <a:pt x="572730" y="59145"/>
                </a:lnTo>
                <a:lnTo>
                  <a:pt x="578538" y="50531"/>
                </a:lnTo>
                <a:lnTo>
                  <a:pt x="582955" y="47553"/>
                </a:lnTo>
                <a:lnTo>
                  <a:pt x="594748" y="34182"/>
                </a:lnTo>
                <a:lnTo>
                  <a:pt x="623846" y="19983"/>
                </a:lnTo>
                <a:lnTo>
                  <a:pt x="633376" y="13558"/>
                </a:lnTo>
                <a:lnTo>
                  <a:pt x="639580" y="12305"/>
                </a:lnTo>
                <a:lnTo>
                  <a:pt x="646027" y="9160"/>
                </a:lnTo>
                <a:lnTo>
                  <a:pt x="659981" y="8187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pic>
        <p:nvPicPr>
          <p:cNvPr id="18" name="図 17">
            <a:extLst>
              <a:ext uri="{FF2B5EF4-FFF2-40B4-BE49-F238E27FC236}">
                <a16:creationId xmlns:a16="http://schemas.microsoft.com/office/drawing/2014/main" id="{18D120AC-1767-4EC5-9F66-7BB5B21E61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86875" y="5471334"/>
            <a:ext cx="1405387" cy="503239"/>
          </a:xfrm>
          <a:prstGeom prst="rect">
            <a:avLst/>
          </a:prstGeom>
        </p:spPr>
      </p:pic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48AB8BA6-5008-4325-B415-96B6C875D737}"/>
              </a:ext>
            </a:extLst>
          </p:cNvPr>
          <p:cNvSpPr/>
          <p:nvPr/>
        </p:nvSpPr>
        <p:spPr>
          <a:xfrm>
            <a:off x="3558540" y="5697995"/>
            <a:ext cx="1150619" cy="184646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3" name="直線矢印コネクタ 52">
            <a:extLst>
              <a:ext uri="{FF2B5EF4-FFF2-40B4-BE49-F238E27FC236}">
                <a16:creationId xmlns:a16="http://schemas.microsoft.com/office/drawing/2014/main" id="{F256C591-B27F-4CC5-A65A-90E014CE7B19}"/>
              </a:ext>
            </a:extLst>
          </p:cNvPr>
          <p:cNvCxnSpPr>
            <a:cxnSpLocks/>
            <a:endCxn id="16" idx="1"/>
          </p:cNvCxnSpPr>
          <p:nvPr/>
        </p:nvCxnSpPr>
        <p:spPr>
          <a:xfrm flipV="1">
            <a:off x="4309449" y="3271530"/>
            <a:ext cx="896809" cy="306708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矢印コネクタ 53">
            <a:extLst>
              <a:ext uri="{FF2B5EF4-FFF2-40B4-BE49-F238E27FC236}">
                <a16:creationId xmlns:a16="http://schemas.microsoft.com/office/drawing/2014/main" id="{79F2458C-CF90-42C6-A926-12B98B75A9AF}"/>
              </a:ext>
            </a:extLst>
          </p:cNvPr>
          <p:cNvCxnSpPr>
            <a:cxnSpLocks/>
          </p:cNvCxnSpPr>
          <p:nvPr/>
        </p:nvCxnSpPr>
        <p:spPr>
          <a:xfrm>
            <a:off x="1498821" y="3152971"/>
            <a:ext cx="0" cy="425266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線矢印コネクタ 54">
            <a:extLst>
              <a:ext uri="{FF2B5EF4-FFF2-40B4-BE49-F238E27FC236}">
                <a16:creationId xmlns:a16="http://schemas.microsoft.com/office/drawing/2014/main" id="{2D3F07C9-B5D8-4550-90AA-15A74AF96932}"/>
              </a:ext>
            </a:extLst>
          </p:cNvPr>
          <p:cNvCxnSpPr>
            <a:cxnSpLocks/>
          </p:cNvCxnSpPr>
          <p:nvPr/>
        </p:nvCxnSpPr>
        <p:spPr>
          <a:xfrm>
            <a:off x="1498821" y="4753171"/>
            <a:ext cx="0" cy="425266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線矢印コネクタ 55">
            <a:extLst>
              <a:ext uri="{FF2B5EF4-FFF2-40B4-BE49-F238E27FC236}">
                <a16:creationId xmlns:a16="http://schemas.microsoft.com/office/drawing/2014/main" id="{9004E950-C181-4810-9106-C3BDCCA2DCF3}"/>
              </a:ext>
            </a:extLst>
          </p:cNvPr>
          <p:cNvCxnSpPr>
            <a:cxnSpLocks/>
            <a:stCxn id="52" idx="1"/>
          </p:cNvCxnSpPr>
          <p:nvPr/>
        </p:nvCxnSpPr>
        <p:spPr>
          <a:xfrm flipH="1">
            <a:off x="2385060" y="5790318"/>
            <a:ext cx="1173480" cy="0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47731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4A8BF1AB-734D-4735-9A69-9BA94A4DA7E9}"/>
              </a:ext>
            </a:extLst>
          </p:cNvPr>
          <p:cNvSpPr/>
          <p:nvPr/>
        </p:nvSpPr>
        <p:spPr bwMode="auto">
          <a:xfrm>
            <a:off x="536000" y="1974371"/>
            <a:ext cx="3882578" cy="2325299"/>
          </a:xfrm>
          <a:custGeom>
            <a:avLst/>
            <a:gdLst>
              <a:gd name="connsiteX0" fmla="*/ 700530 w 2104070"/>
              <a:gd name="connsiteY0" fmla="*/ 0 h 1260140"/>
              <a:gd name="connsiteX1" fmla="*/ 763187 w 2104070"/>
              <a:gd name="connsiteY1" fmla="*/ 0 h 1260140"/>
              <a:gd name="connsiteX2" fmla="*/ 790803 w 2104070"/>
              <a:gd name="connsiteY2" fmla="*/ 50879 h 1260140"/>
              <a:gd name="connsiteX3" fmla="*/ 1052035 w 2104070"/>
              <a:gd name="connsiteY3" fmla="*/ 189775 h 1260140"/>
              <a:gd name="connsiteX4" fmla="*/ 1313267 w 2104070"/>
              <a:gd name="connsiteY4" fmla="*/ 50879 h 1260140"/>
              <a:gd name="connsiteX5" fmla="*/ 1340883 w 2104070"/>
              <a:gd name="connsiteY5" fmla="*/ 0 h 1260140"/>
              <a:gd name="connsiteX6" fmla="*/ 1390599 w 2104070"/>
              <a:gd name="connsiteY6" fmla="*/ 0 h 1260140"/>
              <a:gd name="connsiteX7" fmla="*/ 1424305 w 2104070"/>
              <a:gd name="connsiteY7" fmla="*/ 6805 h 1260140"/>
              <a:gd name="connsiteX8" fmla="*/ 1458044 w 2104070"/>
              <a:gd name="connsiteY8" fmla="*/ 9158 h 1260140"/>
              <a:gd name="connsiteX9" fmla="*/ 1548418 w 2104070"/>
              <a:gd name="connsiteY9" fmla="*/ 78504 h 1260140"/>
              <a:gd name="connsiteX10" fmla="*/ 2104070 w 2104070"/>
              <a:gd name="connsiteY10" fmla="*/ 1040922 h 1260140"/>
              <a:gd name="connsiteX11" fmla="*/ 1846278 w 2104070"/>
              <a:gd name="connsiteY11" fmla="*/ 1189758 h 1260140"/>
              <a:gd name="connsiteX12" fmla="*/ 1563122 w 2104070"/>
              <a:gd name="connsiteY12" fmla="*/ 699317 h 1260140"/>
              <a:gd name="connsiteX13" fmla="*/ 1563122 w 2104070"/>
              <a:gd name="connsiteY13" fmla="*/ 1260140 h 1260140"/>
              <a:gd name="connsiteX14" fmla="*/ 528007 w 2104070"/>
              <a:gd name="connsiteY14" fmla="*/ 1260140 h 1260140"/>
              <a:gd name="connsiteX15" fmla="*/ 528007 w 2104070"/>
              <a:gd name="connsiteY15" fmla="*/ 721733 h 1260140"/>
              <a:gd name="connsiteX16" fmla="*/ 257792 w 2104070"/>
              <a:gd name="connsiteY16" fmla="*/ 1189760 h 1260140"/>
              <a:gd name="connsiteX17" fmla="*/ 0 w 2104070"/>
              <a:gd name="connsiteY17" fmla="*/ 1040924 h 1260140"/>
              <a:gd name="connsiteX18" fmla="*/ 555652 w 2104070"/>
              <a:gd name="connsiteY18" fmla="*/ 78506 h 1260140"/>
              <a:gd name="connsiteX19" fmla="*/ 572730 w 2104070"/>
              <a:gd name="connsiteY19" fmla="*/ 59145 h 1260140"/>
              <a:gd name="connsiteX20" fmla="*/ 578538 w 2104070"/>
              <a:gd name="connsiteY20" fmla="*/ 50531 h 1260140"/>
              <a:gd name="connsiteX21" fmla="*/ 582955 w 2104070"/>
              <a:gd name="connsiteY21" fmla="*/ 47553 h 1260140"/>
              <a:gd name="connsiteX22" fmla="*/ 594748 w 2104070"/>
              <a:gd name="connsiteY22" fmla="*/ 34182 h 1260140"/>
              <a:gd name="connsiteX23" fmla="*/ 623846 w 2104070"/>
              <a:gd name="connsiteY23" fmla="*/ 19983 h 1260140"/>
              <a:gd name="connsiteX24" fmla="*/ 633376 w 2104070"/>
              <a:gd name="connsiteY24" fmla="*/ 13558 h 1260140"/>
              <a:gd name="connsiteX25" fmla="*/ 639580 w 2104070"/>
              <a:gd name="connsiteY25" fmla="*/ 12305 h 1260140"/>
              <a:gd name="connsiteX26" fmla="*/ 646027 w 2104070"/>
              <a:gd name="connsiteY26" fmla="*/ 9160 h 1260140"/>
              <a:gd name="connsiteX27" fmla="*/ 659981 w 2104070"/>
              <a:gd name="connsiteY27" fmla="*/ 8187 h 1260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104070" h="1260140">
                <a:moveTo>
                  <a:pt x="700530" y="0"/>
                </a:moveTo>
                <a:lnTo>
                  <a:pt x="763187" y="0"/>
                </a:lnTo>
                <a:lnTo>
                  <a:pt x="790803" y="50879"/>
                </a:lnTo>
                <a:cubicBezTo>
                  <a:pt x="847417" y="134679"/>
                  <a:pt x="943292" y="189775"/>
                  <a:pt x="1052035" y="189775"/>
                </a:cubicBezTo>
                <a:cubicBezTo>
                  <a:pt x="1160778" y="189775"/>
                  <a:pt x="1256653" y="134679"/>
                  <a:pt x="1313267" y="50879"/>
                </a:cubicBezTo>
                <a:lnTo>
                  <a:pt x="1340883" y="0"/>
                </a:lnTo>
                <a:lnTo>
                  <a:pt x="1390599" y="0"/>
                </a:lnTo>
                <a:lnTo>
                  <a:pt x="1424305" y="6805"/>
                </a:lnTo>
                <a:lnTo>
                  <a:pt x="1458044" y="9158"/>
                </a:lnTo>
                <a:cubicBezTo>
                  <a:pt x="1494836" y="19016"/>
                  <a:pt x="1527868" y="42911"/>
                  <a:pt x="1548418" y="78504"/>
                </a:cubicBezTo>
                <a:lnTo>
                  <a:pt x="2104070" y="1040922"/>
                </a:lnTo>
                <a:lnTo>
                  <a:pt x="1846278" y="1189758"/>
                </a:lnTo>
                <a:lnTo>
                  <a:pt x="1563122" y="699317"/>
                </a:lnTo>
                <a:lnTo>
                  <a:pt x="1563122" y="1260140"/>
                </a:lnTo>
                <a:lnTo>
                  <a:pt x="528007" y="1260140"/>
                </a:lnTo>
                <a:lnTo>
                  <a:pt x="528007" y="721733"/>
                </a:lnTo>
                <a:lnTo>
                  <a:pt x="257792" y="1189760"/>
                </a:lnTo>
                <a:lnTo>
                  <a:pt x="0" y="1040924"/>
                </a:lnTo>
                <a:lnTo>
                  <a:pt x="555652" y="78506"/>
                </a:lnTo>
                <a:lnTo>
                  <a:pt x="572730" y="59145"/>
                </a:lnTo>
                <a:lnTo>
                  <a:pt x="578538" y="50531"/>
                </a:lnTo>
                <a:lnTo>
                  <a:pt x="582955" y="47553"/>
                </a:lnTo>
                <a:lnTo>
                  <a:pt x="594748" y="34182"/>
                </a:lnTo>
                <a:lnTo>
                  <a:pt x="623846" y="19983"/>
                </a:lnTo>
                <a:lnTo>
                  <a:pt x="633376" y="13558"/>
                </a:lnTo>
                <a:lnTo>
                  <a:pt x="639580" y="12305"/>
                </a:lnTo>
                <a:lnTo>
                  <a:pt x="646027" y="9160"/>
                </a:lnTo>
                <a:lnTo>
                  <a:pt x="659981" y="818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432FD138-1466-47FB-ACE0-141962D385C6}"/>
              </a:ext>
            </a:extLst>
          </p:cNvPr>
          <p:cNvGrpSpPr/>
          <p:nvPr/>
        </p:nvGrpSpPr>
        <p:grpSpPr>
          <a:xfrm>
            <a:off x="6889491" y="1780674"/>
            <a:ext cx="2138267" cy="2648228"/>
            <a:chOff x="3754170" y="4193757"/>
            <a:chExt cx="1815099" cy="2247987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21A53CB2-30C0-4C05-99A9-EEA6E9D30EF6}"/>
                </a:ext>
              </a:extLst>
            </p:cNvPr>
            <p:cNvGrpSpPr/>
            <p:nvPr/>
          </p:nvGrpSpPr>
          <p:grpSpPr>
            <a:xfrm>
              <a:off x="4376033" y="4193757"/>
              <a:ext cx="1193236" cy="2247987"/>
              <a:chOff x="4376033" y="1295282"/>
              <a:chExt cx="1193236" cy="2247987"/>
            </a:xfrm>
          </p:grpSpPr>
          <p:grpSp>
            <p:nvGrpSpPr>
              <p:cNvPr id="20" name="グループ化 19">
                <a:extLst>
                  <a:ext uri="{FF2B5EF4-FFF2-40B4-BE49-F238E27FC236}">
                    <a16:creationId xmlns:a16="http://schemas.microsoft.com/office/drawing/2014/main" id="{66800270-DF39-403B-A663-390076DE873E}"/>
                  </a:ext>
                </a:extLst>
              </p:cNvPr>
              <p:cNvGrpSpPr/>
              <p:nvPr/>
            </p:nvGrpSpPr>
            <p:grpSpPr>
              <a:xfrm rot="16200000" flipH="1">
                <a:off x="4487608" y="2201237"/>
                <a:ext cx="296112" cy="296112"/>
                <a:chOff x="6070600" y="2196792"/>
                <a:chExt cx="296112" cy="296112"/>
              </a:xfrm>
            </p:grpSpPr>
            <p:sp>
              <p:nvSpPr>
                <p:cNvPr id="54" name="涙形 53">
                  <a:extLst>
                    <a:ext uri="{FF2B5EF4-FFF2-40B4-BE49-F238E27FC236}">
                      <a16:creationId xmlns:a16="http://schemas.microsoft.com/office/drawing/2014/main" id="{70101361-E46D-4DCE-9073-A76226BA2AEB}"/>
                    </a:ext>
                  </a:extLst>
                </p:cNvPr>
                <p:cNvSpPr/>
                <p:nvPr/>
              </p:nvSpPr>
              <p:spPr>
                <a:xfrm>
                  <a:off x="6070600" y="2196792"/>
                  <a:ext cx="296112" cy="29611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5" name="涙形 54">
                  <a:extLst>
                    <a:ext uri="{FF2B5EF4-FFF2-40B4-BE49-F238E27FC236}">
                      <a16:creationId xmlns:a16="http://schemas.microsoft.com/office/drawing/2014/main" id="{01A5AF0E-2063-4D2C-82F9-E2556CC4D9A0}"/>
                    </a:ext>
                  </a:extLst>
                </p:cNvPr>
                <p:cNvSpPr/>
                <p:nvPr/>
              </p:nvSpPr>
              <p:spPr>
                <a:xfrm>
                  <a:off x="6120199" y="2250982"/>
                  <a:ext cx="187732" cy="18773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1" name="グループ化 20">
                <a:extLst>
                  <a:ext uri="{FF2B5EF4-FFF2-40B4-BE49-F238E27FC236}">
                    <a16:creationId xmlns:a16="http://schemas.microsoft.com/office/drawing/2014/main" id="{5D774F0E-C568-4067-97BA-3AEB6C3BC5BA}"/>
                  </a:ext>
                </a:extLst>
              </p:cNvPr>
              <p:cNvGrpSpPr/>
              <p:nvPr/>
            </p:nvGrpSpPr>
            <p:grpSpPr>
              <a:xfrm rot="5400000">
                <a:off x="5135705" y="2201237"/>
                <a:ext cx="296112" cy="296112"/>
                <a:chOff x="6070600" y="2196792"/>
                <a:chExt cx="296112" cy="296112"/>
              </a:xfrm>
            </p:grpSpPr>
            <p:sp>
              <p:nvSpPr>
                <p:cNvPr id="52" name="涙形 51">
                  <a:extLst>
                    <a:ext uri="{FF2B5EF4-FFF2-40B4-BE49-F238E27FC236}">
                      <a16:creationId xmlns:a16="http://schemas.microsoft.com/office/drawing/2014/main" id="{818DAF60-6FDB-4270-ACAA-646767E056F7}"/>
                    </a:ext>
                  </a:extLst>
                </p:cNvPr>
                <p:cNvSpPr/>
                <p:nvPr/>
              </p:nvSpPr>
              <p:spPr>
                <a:xfrm>
                  <a:off x="6070600" y="2196792"/>
                  <a:ext cx="296112" cy="29611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" name="涙形 52">
                  <a:extLst>
                    <a:ext uri="{FF2B5EF4-FFF2-40B4-BE49-F238E27FC236}">
                      <a16:creationId xmlns:a16="http://schemas.microsoft.com/office/drawing/2014/main" id="{C591D43B-D6AD-4DFC-874B-6A235B8F01C5}"/>
                    </a:ext>
                  </a:extLst>
                </p:cNvPr>
                <p:cNvSpPr/>
                <p:nvPr/>
              </p:nvSpPr>
              <p:spPr>
                <a:xfrm>
                  <a:off x="6120199" y="2250982"/>
                  <a:ext cx="187732" cy="18773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02E4A984-725E-4CA7-9C1E-303FA261FB76}"/>
                  </a:ext>
                </a:extLst>
              </p:cNvPr>
              <p:cNvGrpSpPr/>
              <p:nvPr/>
            </p:nvGrpSpPr>
            <p:grpSpPr>
              <a:xfrm>
                <a:off x="4376033" y="1416132"/>
                <a:ext cx="1193236" cy="656581"/>
                <a:chOff x="4376033" y="1381139"/>
                <a:chExt cx="1193236" cy="656581"/>
              </a:xfrm>
            </p:grpSpPr>
            <p:sp>
              <p:nvSpPr>
                <p:cNvPr id="50" name="四角形: 角を丸くする 49">
                  <a:extLst>
                    <a:ext uri="{FF2B5EF4-FFF2-40B4-BE49-F238E27FC236}">
                      <a16:creationId xmlns:a16="http://schemas.microsoft.com/office/drawing/2014/main" id="{04A05214-EE1F-453F-A928-5915C3160EEB}"/>
                    </a:ext>
                  </a:extLst>
                </p:cNvPr>
                <p:cNvSpPr/>
                <p:nvPr/>
              </p:nvSpPr>
              <p:spPr>
                <a:xfrm rot="1800000" flipH="1">
                  <a:off x="4912688" y="1381139"/>
                  <a:ext cx="656581" cy="656581"/>
                </a:xfrm>
                <a:prstGeom prst="roundRect">
                  <a:avLst/>
                </a:prstGeom>
                <a:blipFill dpi="0" rotWithShape="1">
                  <a:blip r:embed="rId3"/>
                  <a:srcRect/>
                  <a:tile tx="0" ty="0" sx="100000" sy="100000" flip="none" algn="tl"/>
                </a:blip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1" name="四角形: 角を丸くする 50">
                  <a:extLst>
                    <a:ext uri="{FF2B5EF4-FFF2-40B4-BE49-F238E27FC236}">
                      <a16:creationId xmlns:a16="http://schemas.microsoft.com/office/drawing/2014/main" id="{CFBB8C9C-38C4-4D59-AC48-E8EDE35DC31B}"/>
                    </a:ext>
                  </a:extLst>
                </p:cNvPr>
                <p:cNvSpPr/>
                <p:nvPr/>
              </p:nvSpPr>
              <p:spPr>
                <a:xfrm rot="19800000">
                  <a:off x="4376033" y="1381139"/>
                  <a:ext cx="656581" cy="656581"/>
                </a:xfrm>
                <a:prstGeom prst="roundRect">
                  <a:avLst/>
                </a:prstGeom>
                <a:blipFill dpi="0" rotWithShape="1">
                  <a:blip r:embed="rId3"/>
                  <a:srcRect/>
                  <a:tile tx="0" ty="0" sx="100000" sy="100000" flip="none" algn="tl"/>
                </a:blip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3" name="片側の 2 つの角を丸めた四角形 144">
                <a:extLst>
                  <a:ext uri="{FF2B5EF4-FFF2-40B4-BE49-F238E27FC236}">
                    <a16:creationId xmlns:a16="http://schemas.microsoft.com/office/drawing/2014/main" id="{D046F569-6CAA-4EF6-987A-C9C7E046E2DC}"/>
                  </a:ext>
                </a:extLst>
              </p:cNvPr>
              <p:cNvSpPr/>
              <p:nvPr/>
            </p:nvSpPr>
            <p:spPr>
              <a:xfrm>
                <a:off x="4531942" y="2549525"/>
                <a:ext cx="840158" cy="993744"/>
              </a:xfrm>
              <a:prstGeom prst="round2SameRect">
                <a:avLst>
                  <a:gd name="adj1" fmla="val 39895"/>
                  <a:gd name="adj2" fmla="val 0"/>
                </a:avLst>
              </a:prstGeom>
              <a:blipFill dpi="0" rotWithShape="1">
                <a:blip r:embed="rId4"/>
                <a:srcRect/>
                <a:tile tx="0" ty="0" sx="100000" sy="100000" flip="none" algn="tl"/>
              </a:blip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5D0E4B32-1D4C-4405-A167-3B88D2E5FEDC}"/>
                  </a:ext>
                </a:extLst>
              </p:cNvPr>
              <p:cNvSpPr/>
              <p:nvPr/>
            </p:nvSpPr>
            <p:spPr>
              <a:xfrm>
                <a:off x="4770307" y="2340367"/>
                <a:ext cx="382718" cy="344375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9089 w 525992"/>
                  <a:gd name="connsiteY8" fmla="*/ 216193 h 380772"/>
                  <a:gd name="connsiteX9" fmla="*/ 160641 w 525992"/>
                  <a:gd name="connsiteY9" fmla="*/ 0 h 380772"/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0961 w 525992"/>
                  <a:gd name="connsiteY2" fmla="*/ 22095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9089 w 525992"/>
                  <a:gd name="connsiteY8" fmla="*/ 216193 h 380772"/>
                  <a:gd name="connsiteX9" fmla="*/ 160641 w 525992"/>
                  <a:gd name="connsiteY9" fmla="*/ 0 h 380772"/>
                  <a:gd name="connsiteX0" fmla="*/ 160641 w 525992"/>
                  <a:gd name="connsiteY0" fmla="*/ 0 h 351598"/>
                  <a:gd name="connsiteX1" fmla="*/ 362085 w 525992"/>
                  <a:gd name="connsiteY1" fmla="*/ 0 h 351598"/>
                  <a:gd name="connsiteX2" fmla="*/ 380961 w 525992"/>
                  <a:gd name="connsiteY2" fmla="*/ 220956 h 351598"/>
                  <a:gd name="connsiteX3" fmla="*/ 519778 w 525992"/>
                  <a:gd name="connsiteY3" fmla="*/ 240006 h 351598"/>
                  <a:gd name="connsiteX4" fmla="*/ 525992 w 525992"/>
                  <a:gd name="connsiteY4" fmla="*/ 254756 h 351598"/>
                  <a:gd name="connsiteX5" fmla="*/ 262996 w 525992"/>
                  <a:gd name="connsiteY5" fmla="*/ 351598 h 351598"/>
                  <a:gd name="connsiteX6" fmla="*/ 0 w 525992"/>
                  <a:gd name="connsiteY6" fmla="*/ 254756 h 351598"/>
                  <a:gd name="connsiteX7" fmla="*/ 6215 w 525992"/>
                  <a:gd name="connsiteY7" fmla="*/ 240006 h 351598"/>
                  <a:gd name="connsiteX8" fmla="*/ 139089 w 525992"/>
                  <a:gd name="connsiteY8" fmla="*/ 216193 h 351598"/>
                  <a:gd name="connsiteX9" fmla="*/ 160641 w 525992"/>
                  <a:gd name="connsiteY9" fmla="*/ 0 h 351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5992" h="351598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0961" y="22095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51598"/>
                      <a:pt x="262996" y="351598"/>
                    </a:cubicBezTo>
                    <a:cubicBezTo>
                      <a:pt x="117747" y="351598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9089" y="216193"/>
                    </a:lnTo>
                    <a:cubicBezTo>
                      <a:pt x="147166" y="136191"/>
                      <a:pt x="152564" y="80002"/>
                      <a:pt x="16064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5" name="グループ化 24">
                <a:extLst>
                  <a:ext uri="{FF2B5EF4-FFF2-40B4-BE49-F238E27FC236}">
                    <a16:creationId xmlns:a16="http://schemas.microsoft.com/office/drawing/2014/main" id="{CD77CC68-D6A6-4D37-A364-F7F22A891F0B}"/>
                  </a:ext>
                </a:extLst>
              </p:cNvPr>
              <p:cNvGrpSpPr/>
              <p:nvPr/>
            </p:nvGrpSpPr>
            <p:grpSpPr>
              <a:xfrm>
                <a:off x="4416788" y="1325433"/>
                <a:ext cx="1086287" cy="1165865"/>
                <a:chOff x="2355996" y="739604"/>
                <a:chExt cx="1086287" cy="1165865"/>
              </a:xfrm>
            </p:grpSpPr>
            <p:grpSp>
              <p:nvGrpSpPr>
                <p:cNvPr id="35" name="グループ化 34">
                  <a:extLst>
                    <a:ext uri="{FF2B5EF4-FFF2-40B4-BE49-F238E27FC236}">
                      <a16:creationId xmlns:a16="http://schemas.microsoft.com/office/drawing/2014/main" id="{2E3548A0-43BD-4C38-9287-DB8A411487DC}"/>
                    </a:ext>
                  </a:extLst>
                </p:cNvPr>
                <p:cNvGrpSpPr/>
                <p:nvPr/>
              </p:nvGrpSpPr>
              <p:grpSpPr>
                <a:xfrm>
                  <a:off x="2355996" y="880575"/>
                  <a:ext cx="1086287" cy="1024894"/>
                  <a:chOff x="2791859" y="2017486"/>
                  <a:chExt cx="1150915" cy="1045028"/>
                </a:xfrm>
                <a:solidFill>
                  <a:srgbClr val="FFCC99"/>
                </a:solidFill>
              </p:grpSpPr>
              <p:grpSp>
                <p:nvGrpSpPr>
                  <p:cNvPr id="43" name="グループ化 42">
                    <a:extLst>
                      <a:ext uri="{FF2B5EF4-FFF2-40B4-BE49-F238E27FC236}">
                        <a16:creationId xmlns:a16="http://schemas.microsoft.com/office/drawing/2014/main" id="{78578F0E-753C-40A6-8CCD-E82156CB0D47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9" y="2459313"/>
                    <a:ext cx="222006" cy="333009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8" name="円/楕円 159">
                      <a:extLst>
                        <a:ext uri="{FF2B5EF4-FFF2-40B4-BE49-F238E27FC236}">
                          <a16:creationId xmlns:a16="http://schemas.microsoft.com/office/drawing/2014/main" id="{C94EC2D6-E0D5-42C2-B62B-A67561E46AA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9" name="円/楕円 160">
                      <a:extLst>
                        <a:ext uri="{FF2B5EF4-FFF2-40B4-BE49-F238E27FC236}">
                          <a16:creationId xmlns:a16="http://schemas.microsoft.com/office/drawing/2014/main" id="{E33E9486-D81F-49B1-A03C-27D8F172910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4" name="グループ化 43">
                    <a:extLst>
                      <a:ext uri="{FF2B5EF4-FFF2-40B4-BE49-F238E27FC236}">
                        <a16:creationId xmlns:a16="http://schemas.microsoft.com/office/drawing/2014/main" id="{5250D1F2-64F0-4024-B8FD-DE689D9634B4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6" name="円/楕円 157">
                      <a:extLst>
                        <a:ext uri="{FF2B5EF4-FFF2-40B4-BE49-F238E27FC236}">
                          <a16:creationId xmlns:a16="http://schemas.microsoft.com/office/drawing/2014/main" id="{7A2D187B-9AD6-4960-8957-5EDDFD9E545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7" name="円/楕円 158">
                      <a:extLst>
                        <a:ext uri="{FF2B5EF4-FFF2-40B4-BE49-F238E27FC236}">
                          <a16:creationId xmlns:a16="http://schemas.microsoft.com/office/drawing/2014/main" id="{03B28A4E-5DA0-49E4-AC5F-D6C036D72C9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5" name="円/楕円 156">
                    <a:extLst>
                      <a:ext uri="{FF2B5EF4-FFF2-40B4-BE49-F238E27FC236}">
                        <a16:creationId xmlns:a16="http://schemas.microsoft.com/office/drawing/2014/main" id="{A0AF8591-C5CD-4935-99F0-2741F178F74F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6" name="円/楕円 27">
                  <a:extLst>
                    <a:ext uri="{FF2B5EF4-FFF2-40B4-BE49-F238E27FC236}">
                      <a16:creationId xmlns:a16="http://schemas.microsoft.com/office/drawing/2014/main" id="{CC2D5C50-4FD9-4D5E-AF67-67EEA35713D0}"/>
                    </a:ext>
                  </a:extLst>
                </p:cNvPr>
                <p:cNvSpPr/>
                <p:nvPr/>
              </p:nvSpPr>
              <p:spPr>
                <a:xfrm>
                  <a:off x="2778219" y="1736565"/>
                  <a:ext cx="248363" cy="8234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58 w 3255103"/>
                    <a:gd name="connsiteY0" fmla="*/ 43286 h 389571"/>
                    <a:gd name="connsiteX1" fmla="*/ 3210476 w 3255103"/>
                    <a:gd name="connsiteY1" fmla="*/ 43286 h 389571"/>
                    <a:gd name="connsiteX2" fmla="*/ 1605267 w 3255103"/>
                    <a:gd name="connsiteY2" fmla="*/ 389571 h 389571"/>
                    <a:gd name="connsiteX3" fmla="*/ 58 w 3255103"/>
                    <a:gd name="connsiteY3" fmla="*/ 43286 h 3895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55103" h="389571">
                      <a:moveTo>
                        <a:pt x="58" y="43286"/>
                      </a:moveTo>
                      <a:cubicBezTo>
                        <a:pt x="267593" y="-14428"/>
                        <a:pt x="2942941" y="-14428"/>
                        <a:pt x="3210476" y="43286"/>
                      </a:cubicBezTo>
                      <a:cubicBezTo>
                        <a:pt x="3478011" y="101000"/>
                        <a:pt x="2491799" y="389571"/>
                        <a:pt x="1605267" y="389571"/>
                      </a:cubicBezTo>
                      <a:cubicBezTo>
                        <a:pt x="718735" y="389571"/>
                        <a:pt x="-7588" y="119524"/>
                        <a:pt x="58" y="4328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" name="月 36">
                  <a:extLst>
                    <a:ext uri="{FF2B5EF4-FFF2-40B4-BE49-F238E27FC236}">
                      <a16:creationId xmlns:a16="http://schemas.microsoft.com/office/drawing/2014/main" id="{79383648-F912-4A60-B2AA-FB0AA68861AB}"/>
                    </a:ext>
                  </a:extLst>
                </p:cNvPr>
                <p:cNvSpPr/>
                <p:nvPr/>
              </p:nvSpPr>
              <p:spPr>
                <a:xfrm>
                  <a:off x="2459311" y="1053789"/>
                  <a:ext cx="104457" cy="846766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8" name="月 37">
                  <a:extLst>
                    <a:ext uri="{FF2B5EF4-FFF2-40B4-BE49-F238E27FC236}">
                      <a16:creationId xmlns:a16="http://schemas.microsoft.com/office/drawing/2014/main" id="{FB592CAA-9DF8-4C02-836A-6382110BDA84}"/>
                    </a:ext>
                  </a:extLst>
                </p:cNvPr>
                <p:cNvSpPr/>
                <p:nvPr/>
              </p:nvSpPr>
              <p:spPr>
                <a:xfrm flipH="1">
                  <a:off x="3234510" y="1053789"/>
                  <a:ext cx="104457" cy="846766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" name="正方形/長方形 67">
                  <a:extLst>
                    <a:ext uri="{FF2B5EF4-FFF2-40B4-BE49-F238E27FC236}">
                      <a16:creationId xmlns:a16="http://schemas.microsoft.com/office/drawing/2014/main" id="{1629848C-66C4-4379-8E5A-BEE2845B2EC5}"/>
                    </a:ext>
                  </a:extLst>
                </p:cNvPr>
                <p:cNvSpPr/>
                <p:nvPr/>
              </p:nvSpPr>
              <p:spPr>
                <a:xfrm>
                  <a:off x="2867091" y="1640211"/>
                  <a:ext cx="65249" cy="334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23643261-9680-47E1-84AA-932E9888A92B}"/>
                    </a:ext>
                  </a:extLst>
                </p:cNvPr>
                <p:cNvSpPr/>
                <p:nvPr/>
              </p:nvSpPr>
              <p:spPr>
                <a:xfrm>
                  <a:off x="2394411" y="739604"/>
                  <a:ext cx="1028240" cy="651784"/>
                </a:xfrm>
                <a:custGeom>
                  <a:avLst/>
                  <a:gdLst>
                    <a:gd name="connsiteX0" fmla="*/ 474085 w 1031382"/>
                    <a:gd name="connsiteY0" fmla="*/ 0 h 594179"/>
                    <a:gd name="connsiteX1" fmla="*/ 520965 w 1031382"/>
                    <a:gd name="connsiteY1" fmla="*/ 3715 h 594179"/>
                    <a:gd name="connsiteX2" fmla="*/ 557297 w 1031382"/>
                    <a:gd name="connsiteY2" fmla="*/ 1 h 594179"/>
                    <a:gd name="connsiteX3" fmla="*/ 796709 w 1031382"/>
                    <a:gd name="connsiteY3" fmla="*/ 67334 h 594179"/>
                    <a:gd name="connsiteX4" fmla="*/ 990269 w 1031382"/>
                    <a:gd name="connsiteY4" fmla="*/ 594179 h 594179"/>
                    <a:gd name="connsiteX5" fmla="*/ 990268 w 1031382"/>
                    <a:gd name="connsiteY5" fmla="*/ 594179 h 594179"/>
                    <a:gd name="connsiteX6" fmla="*/ 639436 w 1031382"/>
                    <a:gd name="connsiteY6" fmla="*/ 339739 h 594179"/>
                    <a:gd name="connsiteX7" fmla="*/ 515690 w 1031382"/>
                    <a:gd name="connsiteY7" fmla="*/ 276595 h 594179"/>
                    <a:gd name="connsiteX8" fmla="*/ 391946 w 1031382"/>
                    <a:gd name="connsiteY8" fmla="*/ 339738 h 594179"/>
                    <a:gd name="connsiteX9" fmla="*/ 41114 w 1031382"/>
                    <a:gd name="connsiteY9" fmla="*/ 594178 h 594179"/>
                    <a:gd name="connsiteX10" fmla="*/ 41113 w 1031382"/>
                    <a:gd name="connsiteY10" fmla="*/ 594178 h 594179"/>
                    <a:gd name="connsiteX11" fmla="*/ 234673 w 1031382"/>
                    <a:gd name="connsiteY11" fmla="*/ 67333 h 594179"/>
                    <a:gd name="connsiteX12" fmla="*/ 474085 w 1031382"/>
                    <a:gd name="connsiteY12" fmla="*/ 0 h 5941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31382" h="594179">
                      <a:moveTo>
                        <a:pt x="474085" y="0"/>
                      </a:moveTo>
                      <a:lnTo>
                        <a:pt x="520965" y="3715"/>
                      </a:lnTo>
                      <a:lnTo>
                        <a:pt x="557297" y="1"/>
                      </a:lnTo>
                      <a:cubicBezTo>
                        <a:pt x="636256" y="831"/>
                        <a:pt x="719396" y="22698"/>
                        <a:pt x="796709" y="67334"/>
                      </a:cubicBezTo>
                      <a:cubicBezTo>
                        <a:pt x="1002877" y="186366"/>
                        <a:pt x="1089537" y="422242"/>
                        <a:pt x="990269" y="594179"/>
                      </a:cubicBezTo>
                      <a:lnTo>
                        <a:pt x="990268" y="594179"/>
                      </a:lnTo>
                      <a:cubicBezTo>
                        <a:pt x="882758" y="497516"/>
                        <a:pt x="764842" y="412142"/>
                        <a:pt x="639436" y="339739"/>
                      </a:cubicBezTo>
                      <a:lnTo>
                        <a:pt x="515690" y="276595"/>
                      </a:lnTo>
                      <a:lnTo>
                        <a:pt x="391946" y="339738"/>
                      </a:lnTo>
                      <a:cubicBezTo>
                        <a:pt x="266540" y="412141"/>
                        <a:pt x="148624" y="497515"/>
                        <a:pt x="41114" y="594178"/>
                      </a:cubicBezTo>
                      <a:lnTo>
                        <a:pt x="41113" y="594178"/>
                      </a:lnTo>
                      <a:cubicBezTo>
                        <a:pt x="-58155" y="422241"/>
                        <a:pt x="28505" y="186365"/>
                        <a:pt x="234673" y="67333"/>
                      </a:cubicBezTo>
                      <a:cubicBezTo>
                        <a:pt x="311986" y="22697"/>
                        <a:pt x="395126" y="830"/>
                        <a:pt x="4740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" name="月 40">
                  <a:extLst>
                    <a:ext uri="{FF2B5EF4-FFF2-40B4-BE49-F238E27FC236}">
                      <a16:creationId xmlns:a16="http://schemas.microsoft.com/office/drawing/2014/main" id="{A23B42E4-FE65-45DC-817C-2F7C218DB700}"/>
                    </a:ext>
                  </a:extLst>
                </p:cNvPr>
                <p:cNvSpPr/>
                <p:nvPr/>
              </p:nvSpPr>
              <p:spPr>
                <a:xfrm rot="5400000">
                  <a:off x="2631235" y="1131326"/>
                  <a:ext cx="59509" cy="22558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2" name="月 41">
                  <a:extLst>
                    <a:ext uri="{FF2B5EF4-FFF2-40B4-BE49-F238E27FC236}">
                      <a16:creationId xmlns:a16="http://schemas.microsoft.com/office/drawing/2014/main" id="{3FD1B8E0-E39F-4AC5-9E3D-7AEC9729A296}"/>
                    </a:ext>
                  </a:extLst>
                </p:cNvPr>
                <p:cNvSpPr/>
                <p:nvPr/>
              </p:nvSpPr>
              <p:spPr>
                <a:xfrm rot="5400000">
                  <a:off x="3113988" y="1131328"/>
                  <a:ext cx="59509" cy="22558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6" name="台形 25">
                <a:extLst>
                  <a:ext uri="{FF2B5EF4-FFF2-40B4-BE49-F238E27FC236}">
                    <a16:creationId xmlns:a16="http://schemas.microsoft.com/office/drawing/2014/main" id="{E467D4FB-9590-4D13-85AC-BFF22FAF639C}"/>
                  </a:ext>
                </a:extLst>
              </p:cNvPr>
              <p:cNvSpPr/>
              <p:nvPr/>
            </p:nvSpPr>
            <p:spPr>
              <a:xfrm>
                <a:off x="4664340" y="2608473"/>
                <a:ext cx="107848" cy="295963"/>
              </a:xfrm>
              <a:prstGeom prst="trapezoid">
                <a:avLst>
                  <a:gd name="adj" fmla="val 29450"/>
                </a:avLst>
              </a:pr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" name="台形 26">
                <a:extLst>
                  <a:ext uri="{FF2B5EF4-FFF2-40B4-BE49-F238E27FC236}">
                    <a16:creationId xmlns:a16="http://schemas.microsoft.com/office/drawing/2014/main" id="{DD520FE7-549E-4EBD-A5B2-BF84637BD967}"/>
                  </a:ext>
                </a:extLst>
              </p:cNvPr>
              <p:cNvSpPr/>
              <p:nvPr/>
            </p:nvSpPr>
            <p:spPr>
              <a:xfrm>
                <a:off x="5147572" y="2608473"/>
                <a:ext cx="107848" cy="295963"/>
              </a:xfrm>
              <a:prstGeom prst="trapezoid">
                <a:avLst>
                  <a:gd name="adj" fmla="val 29450"/>
                </a:avLst>
              </a:pr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" name="台形 27">
                <a:extLst>
                  <a:ext uri="{FF2B5EF4-FFF2-40B4-BE49-F238E27FC236}">
                    <a16:creationId xmlns:a16="http://schemas.microsoft.com/office/drawing/2014/main" id="{BAE728C7-9D4E-48D7-96BE-E62BE93D0D2D}"/>
                  </a:ext>
                </a:extLst>
              </p:cNvPr>
              <p:cNvSpPr/>
              <p:nvPr/>
            </p:nvSpPr>
            <p:spPr>
              <a:xfrm>
                <a:off x="4554902" y="2854448"/>
                <a:ext cx="810054" cy="688821"/>
              </a:xfrm>
              <a:prstGeom prst="trapezoid">
                <a:avLst>
                  <a:gd name="adj" fmla="val 15364"/>
                </a:avLst>
              </a:pr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56B1618D-895F-41A6-BD12-2396249625FB}"/>
                  </a:ext>
                </a:extLst>
              </p:cNvPr>
              <p:cNvSpPr/>
              <p:nvPr/>
            </p:nvSpPr>
            <p:spPr>
              <a:xfrm>
                <a:off x="4636332" y="2538038"/>
                <a:ext cx="650667" cy="227586"/>
              </a:xfrm>
              <a:custGeom>
                <a:avLst/>
                <a:gdLst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63048 w 698657"/>
                  <a:gd name="connsiteY10" fmla="*/ 165492 h 231750"/>
                  <a:gd name="connsiteX11" fmla="*/ 349328 w 698657"/>
                  <a:gd name="connsiteY11" fmla="*/ 153972 h 231750"/>
                  <a:gd name="connsiteX12" fmla="*/ 335609 w 698657"/>
                  <a:gd name="connsiteY12" fmla="*/ 165491 h 231750"/>
                  <a:gd name="connsiteX13" fmla="*/ 168673 w 698657"/>
                  <a:gd name="connsiteY13" fmla="*/ 227585 h 231750"/>
                  <a:gd name="connsiteX14" fmla="*/ 102844 w 698657"/>
                  <a:gd name="connsiteY14" fmla="*/ 216221 h 231750"/>
                  <a:gd name="connsiteX15" fmla="*/ 6464 w 698657"/>
                  <a:gd name="connsiteY15" fmla="*/ 108670 h 231750"/>
                  <a:gd name="connsiteX16" fmla="*/ 24102 w 698657"/>
                  <a:gd name="connsiteY16" fmla="*/ 66259 h 231750"/>
                  <a:gd name="connsiteX17" fmla="*/ 191038 w 698657"/>
                  <a:gd name="connsiteY17" fmla="*/ 4165 h 231750"/>
                  <a:gd name="connsiteX18" fmla="*/ 227607 w 698657"/>
                  <a:gd name="connsiteY18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63048 w 698657"/>
                  <a:gd name="connsiteY10" fmla="*/ 165492 h 231750"/>
                  <a:gd name="connsiteX11" fmla="*/ 349328 w 698657"/>
                  <a:gd name="connsiteY11" fmla="*/ 153972 h 231750"/>
                  <a:gd name="connsiteX12" fmla="*/ 168673 w 698657"/>
                  <a:gd name="connsiteY12" fmla="*/ 227585 h 231750"/>
                  <a:gd name="connsiteX13" fmla="*/ 102844 w 698657"/>
                  <a:gd name="connsiteY13" fmla="*/ 216221 h 231750"/>
                  <a:gd name="connsiteX14" fmla="*/ 6464 w 698657"/>
                  <a:gd name="connsiteY14" fmla="*/ 108670 h 231750"/>
                  <a:gd name="connsiteX15" fmla="*/ 24102 w 698657"/>
                  <a:gd name="connsiteY15" fmla="*/ 66259 h 231750"/>
                  <a:gd name="connsiteX16" fmla="*/ 191038 w 698657"/>
                  <a:gd name="connsiteY16" fmla="*/ 4165 h 231750"/>
                  <a:gd name="connsiteX17" fmla="*/ 227607 w 698657"/>
                  <a:gd name="connsiteY17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49328 w 698657"/>
                  <a:gd name="connsiteY10" fmla="*/ 153972 h 231750"/>
                  <a:gd name="connsiteX11" fmla="*/ 168673 w 698657"/>
                  <a:gd name="connsiteY11" fmla="*/ 227585 h 231750"/>
                  <a:gd name="connsiteX12" fmla="*/ 102844 w 698657"/>
                  <a:gd name="connsiteY12" fmla="*/ 216221 h 231750"/>
                  <a:gd name="connsiteX13" fmla="*/ 6464 w 698657"/>
                  <a:gd name="connsiteY13" fmla="*/ 108670 h 231750"/>
                  <a:gd name="connsiteX14" fmla="*/ 24102 w 698657"/>
                  <a:gd name="connsiteY14" fmla="*/ 66259 h 231750"/>
                  <a:gd name="connsiteX15" fmla="*/ 191038 w 698657"/>
                  <a:gd name="connsiteY15" fmla="*/ 4165 h 231750"/>
                  <a:gd name="connsiteX16" fmla="*/ 227607 w 698657"/>
                  <a:gd name="connsiteY16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49328 w 698657"/>
                  <a:gd name="connsiteY10" fmla="*/ 142065 h 231750"/>
                  <a:gd name="connsiteX11" fmla="*/ 168673 w 698657"/>
                  <a:gd name="connsiteY11" fmla="*/ 227585 h 231750"/>
                  <a:gd name="connsiteX12" fmla="*/ 102844 w 698657"/>
                  <a:gd name="connsiteY12" fmla="*/ 216221 h 231750"/>
                  <a:gd name="connsiteX13" fmla="*/ 6464 w 698657"/>
                  <a:gd name="connsiteY13" fmla="*/ 108670 h 231750"/>
                  <a:gd name="connsiteX14" fmla="*/ 24102 w 698657"/>
                  <a:gd name="connsiteY14" fmla="*/ 66259 h 231750"/>
                  <a:gd name="connsiteX15" fmla="*/ 191038 w 698657"/>
                  <a:gd name="connsiteY15" fmla="*/ 4165 h 231750"/>
                  <a:gd name="connsiteX16" fmla="*/ 227607 w 698657"/>
                  <a:gd name="connsiteY16" fmla="*/ 1063 h 231750"/>
                  <a:gd name="connsiteX0" fmla="*/ 203505 w 674555"/>
                  <a:gd name="connsiteY0" fmla="*/ 1063 h 231750"/>
                  <a:gd name="connsiteX1" fmla="*/ 232766 w 674555"/>
                  <a:gd name="connsiteY1" fmla="*/ 15528 h 231750"/>
                  <a:gd name="connsiteX2" fmla="*/ 325227 w 674555"/>
                  <a:gd name="connsiteY2" fmla="*/ 118706 h 231750"/>
                  <a:gd name="connsiteX3" fmla="*/ 417687 w 674555"/>
                  <a:gd name="connsiteY3" fmla="*/ 15529 h 231750"/>
                  <a:gd name="connsiteX4" fmla="*/ 446949 w 674555"/>
                  <a:gd name="connsiteY4" fmla="*/ 1064 h 231750"/>
                  <a:gd name="connsiteX5" fmla="*/ 483517 w 674555"/>
                  <a:gd name="connsiteY5" fmla="*/ 4166 h 231750"/>
                  <a:gd name="connsiteX6" fmla="*/ 650453 w 674555"/>
                  <a:gd name="connsiteY6" fmla="*/ 66260 h 231750"/>
                  <a:gd name="connsiteX7" fmla="*/ 668091 w 674555"/>
                  <a:gd name="connsiteY7" fmla="*/ 108671 h 231750"/>
                  <a:gd name="connsiteX8" fmla="*/ 571711 w 674555"/>
                  <a:gd name="connsiteY8" fmla="*/ 216222 h 231750"/>
                  <a:gd name="connsiteX9" fmla="*/ 505882 w 674555"/>
                  <a:gd name="connsiteY9" fmla="*/ 227586 h 231750"/>
                  <a:gd name="connsiteX10" fmla="*/ 325226 w 674555"/>
                  <a:gd name="connsiteY10" fmla="*/ 142065 h 231750"/>
                  <a:gd name="connsiteX11" fmla="*/ 144571 w 674555"/>
                  <a:gd name="connsiteY11" fmla="*/ 227585 h 231750"/>
                  <a:gd name="connsiteX12" fmla="*/ 78742 w 674555"/>
                  <a:gd name="connsiteY12" fmla="*/ 216221 h 231750"/>
                  <a:gd name="connsiteX13" fmla="*/ 0 w 674555"/>
                  <a:gd name="connsiteY13" fmla="*/ 66259 h 231750"/>
                  <a:gd name="connsiteX14" fmla="*/ 166936 w 674555"/>
                  <a:gd name="connsiteY14" fmla="*/ 4165 h 231750"/>
                  <a:gd name="connsiteX15" fmla="*/ 203505 w 674555"/>
                  <a:gd name="connsiteY15" fmla="*/ 1063 h 231750"/>
                  <a:gd name="connsiteX0" fmla="*/ 203505 w 652477"/>
                  <a:gd name="connsiteY0" fmla="*/ 1063 h 231750"/>
                  <a:gd name="connsiteX1" fmla="*/ 232766 w 652477"/>
                  <a:gd name="connsiteY1" fmla="*/ 15528 h 231750"/>
                  <a:gd name="connsiteX2" fmla="*/ 325227 w 652477"/>
                  <a:gd name="connsiteY2" fmla="*/ 118706 h 231750"/>
                  <a:gd name="connsiteX3" fmla="*/ 417687 w 652477"/>
                  <a:gd name="connsiteY3" fmla="*/ 15529 h 231750"/>
                  <a:gd name="connsiteX4" fmla="*/ 446949 w 652477"/>
                  <a:gd name="connsiteY4" fmla="*/ 1064 h 231750"/>
                  <a:gd name="connsiteX5" fmla="*/ 483517 w 652477"/>
                  <a:gd name="connsiteY5" fmla="*/ 4166 h 231750"/>
                  <a:gd name="connsiteX6" fmla="*/ 650453 w 652477"/>
                  <a:gd name="connsiteY6" fmla="*/ 66260 h 231750"/>
                  <a:gd name="connsiteX7" fmla="*/ 571711 w 652477"/>
                  <a:gd name="connsiteY7" fmla="*/ 216222 h 231750"/>
                  <a:gd name="connsiteX8" fmla="*/ 505882 w 652477"/>
                  <a:gd name="connsiteY8" fmla="*/ 227586 h 231750"/>
                  <a:gd name="connsiteX9" fmla="*/ 325226 w 652477"/>
                  <a:gd name="connsiteY9" fmla="*/ 142065 h 231750"/>
                  <a:gd name="connsiteX10" fmla="*/ 144571 w 652477"/>
                  <a:gd name="connsiteY10" fmla="*/ 227585 h 231750"/>
                  <a:gd name="connsiteX11" fmla="*/ 78742 w 652477"/>
                  <a:gd name="connsiteY11" fmla="*/ 216221 h 231750"/>
                  <a:gd name="connsiteX12" fmla="*/ 0 w 652477"/>
                  <a:gd name="connsiteY12" fmla="*/ 66259 h 231750"/>
                  <a:gd name="connsiteX13" fmla="*/ 166936 w 652477"/>
                  <a:gd name="connsiteY13" fmla="*/ 4165 h 231750"/>
                  <a:gd name="connsiteX14" fmla="*/ 203505 w 652477"/>
                  <a:gd name="connsiteY14" fmla="*/ 1063 h 231750"/>
                  <a:gd name="connsiteX0" fmla="*/ 203505 w 650560"/>
                  <a:gd name="connsiteY0" fmla="*/ 1063 h 231749"/>
                  <a:gd name="connsiteX1" fmla="*/ 232766 w 650560"/>
                  <a:gd name="connsiteY1" fmla="*/ 15528 h 231749"/>
                  <a:gd name="connsiteX2" fmla="*/ 325227 w 650560"/>
                  <a:gd name="connsiteY2" fmla="*/ 118706 h 231749"/>
                  <a:gd name="connsiteX3" fmla="*/ 417687 w 650560"/>
                  <a:gd name="connsiteY3" fmla="*/ 15529 h 231749"/>
                  <a:gd name="connsiteX4" fmla="*/ 446949 w 650560"/>
                  <a:gd name="connsiteY4" fmla="*/ 1064 h 231749"/>
                  <a:gd name="connsiteX5" fmla="*/ 483517 w 650560"/>
                  <a:gd name="connsiteY5" fmla="*/ 4166 h 231749"/>
                  <a:gd name="connsiteX6" fmla="*/ 650453 w 650560"/>
                  <a:gd name="connsiteY6" fmla="*/ 66260 h 231749"/>
                  <a:gd name="connsiteX7" fmla="*/ 505882 w 650560"/>
                  <a:gd name="connsiteY7" fmla="*/ 227586 h 231749"/>
                  <a:gd name="connsiteX8" fmla="*/ 325226 w 650560"/>
                  <a:gd name="connsiteY8" fmla="*/ 142065 h 231749"/>
                  <a:gd name="connsiteX9" fmla="*/ 144571 w 650560"/>
                  <a:gd name="connsiteY9" fmla="*/ 227585 h 231749"/>
                  <a:gd name="connsiteX10" fmla="*/ 78742 w 650560"/>
                  <a:gd name="connsiteY10" fmla="*/ 216221 h 231749"/>
                  <a:gd name="connsiteX11" fmla="*/ 0 w 650560"/>
                  <a:gd name="connsiteY11" fmla="*/ 66259 h 231749"/>
                  <a:gd name="connsiteX12" fmla="*/ 166936 w 650560"/>
                  <a:gd name="connsiteY12" fmla="*/ 4165 h 231749"/>
                  <a:gd name="connsiteX13" fmla="*/ 203505 w 650560"/>
                  <a:gd name="connsiteY13" fmla="*/ 1063 h 231749"/>
                  <a:gd name="connsiteX0" fmla="*/ 203612 w 650667"/>
                  <a:gd name="connsiteY0" fmla="*/ 1063 h 227586"/>
                  <a:gd name="connsiteX1" fmla="*/ 232873 w 650667"/>
                  <a:gd name="connsiteY1" fmla="*/ 15528 h 227586"/>
                  <a:gd name="connsiteX2" fmla="*/ 325334 w 650667"/>
                  <a:gd name="connsiteY2" fmla="*/ 118706 h 227586"/>
                  <a:gd name="connsiteX3" fmla="*/ 417794 w 650667"/>
                  <a:gd name="connsiteY3" fmla="*/ 15529 h 227586"/>
                  <a:gd name="connsiteX4" fmla="*/ 447056 w 650667"/>
                  <a:gd name="connsiteY4" fmla="*/ 1064 h 227586"/>
                  <a:gd name="connsiteX5" fmla="*/ 483624 w 650667"/>
                  <a:gd name="connsiteY5" fmla="*/ 4166 h 227586"/>
                  <a:gd name="connsiteX6" fmla="*/ 650560 w 650667"/>
                  <a:gd name="connsiteY6" fmla="*/ 66260 h 227586"/>
                  <a:gd name="connsiteX7" fmla="*/ 505989 w 650667"/>
                  <a:gd name="connsiteY7" fmla="*/ 227586 h 227586"/>
                  <a:gd name="connsiteX8" fmla="*/ 325333 w 650667"/>
                  <a:gd name="connsiteY8" fmla="*/ 142065 h 227586"/>
                  <a:gd name="connsiteX9" fmla="*/ 144678 w 650667"/>
                  <a:gd name="connsiteY9" fmla="*/ 227585 h 227586"/>
                  <a:gd name="connsiteX10" fmla="*/ 107 w 650667"/>
                  <a:gd name="connsiteY10" fmla="*/ 66259 h 227586"/>
                  <a:gd name="connsiteX11" fmla="*/ 167043 w 650667"/>
                  <a:gd name="connsiteY11" fmla="*/ 4165 h 227586"/>
                  <a:gd name="connsiteX12" fmla="*/ 203612 w 650667"/>
                  <a:gd name="connsiteY12" fmla="*/ 1063 h 227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0667" h="227586">
                    <a:moveTo>
                      <a:pt x="203612" y="1063"/>
                    </a:moveTo>
                    <a:cubicBezTo>
                      <a:pt x="215524" y="3119"/>
                      <a:pt x="226219" y="8104"/>
                      <a:pt x="232873" y="15528"/>
                    </a:cubicBezTo>
                    <a:lnTo>
                      <a:pt x="325334" y="118706"/>
                    </a:lnTo>
                    <a:lnTo>
                      <a:pt x="417794" y="15529"/>
                    </a:lnTo>
                    <a:cubicBezTo>
                      <a:pt x="424448" y="8105"/>
                      <a:pt x="435143" y="3120"/>
                      <a:pt x="447056" y="1064"/>
                    </a:cubicBezTo>
                    <a:cubicBezTo>
                      <a:pt x="458970" y="-993"/>
                      <a:pt x="472100" y="-121"/>
                      <a:pt x="483624" y="4166"/>
                    </a:cubicBezTo>
                    <a:lnTo>
                      <a:pt x="650560" y="66260"/>
                    </a:lnTo>
                    <a:cubicBezTo>
                      <a:pt x="654288" y="103497"/>
                      <a:pt x="560194" y="214952"/>
                      <a:pt x="505989" y="227586"/>
                    </a:cubicBezTo>
                    <a:lnTo>
                      <a:pt x="325333" y="142065"/>
                    </a:lnTo>
                    <a:lnTo>
                      <a:pt x="144678" y="227585"/>
                    </a:lnTo>
                    <a:cubicBezTo>
                      <a:pt x="90474" y="214951"/>
                      <a:pt x="-3621" y="103496"/>
                      <a:pt x="107" y="66259"/>
                    </a:cubicBezTo>
                    <a:lnTo>
                      <a:pt x="167043" y="4165"/>
                    </a:lnTo>
                    <a:cubicBezTo>
                      <a:pt x="178567" y="-122"/>
                      <a:pt x="191699" y="-994"/>
                      <a:pt x="203612" y="106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" name="楕円 29">
                <a:extLst>
                  <a:ext uri="{FF2B5EF4-FFF2-40B4-BE49-F238E27FC236}">
                    <a16:creationId xmlns:a16="http://schemas.microsoft.com/office/drawing/2014/main" id="{41C09D26-0622-421C-928D-7033781BB1DA}"/>
                  </a:ext>
                </a:extLst>
              </p:cNvPr>
              <p:cNvSpPr/>
              <p:nvPr/>
            </p:nvSpPr>
            <p:spPr>
              <a:xfrm>
                <a:off x="4931039" y="2733779"/>
                <a:ext cx="57680" cy="5975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0414EBA8-3C1C-4223-A8E2-D1A48C25A31F}"/>
                  </a:ext>
                </a:extLst>
              </p:cNvPr>
              <p:cNvGrpSpPr/>
              <p:nvPr/>
            </p:nvGrpSpPr>
            <p:grpSpPr>
              <a:xfrm flipH="1">
                <a:off x="5083895" y="2770817"/>
                <a:ext cx="456180" cy="755996"/>
                <a:chOff x="5845340" y="2770817"/>
                <a:chExt cx="456180" cy="755996"/>
              </a:xfrm>
            </p:grpSpPr>
            <p:sp>
              <p:nvSpPr>
                <p:cNvPr id="33" name="四角形: 角を丸くする 8">
                  <a:extLst>
                    <a:ext uri="{FF2B5EF4-FFF2-40B4-BE49-F238E27FC236}">
                      <a16:creationId xmlns:a16="http://schemas.microsoft.com/office/drawing/2014/main" id="{0369525D-D72C-46C2-B1C6-622E089ACFDF}"/>
                    </a:ext>
                  </a:extLst>
                </p:cNvPr>
                <p:cNvSpPr/>
                <p:nvPr/>
              </p:nvSpPr>
              <p:spPr>
                <a:xfrm rot="1501048">
                  <a:off x="5899200" y="2770817"/>
                  <a:ext cx="193907" cy="611509"/>
                </a:xfrm>
                <a:custGeom>
                  <a:avLst/>
                  <a:gdLst>
                    <a:gd name="connsiteX0" fmla="*/ 0 w 193907"/>
                    <a:gd name="connsiteY0" fmla="*/ 96954 h 708462"/>
                    <a:gd name="connsiteX1" fmla="*/ 96954 w 193907"/>
                    <a:gd name="connsiteY1" fmla="*/ 0 h 708462"/>
                    <a:gd name="connsiteX2" fmla="*/ 96954 w 193907"/>
                    <a:gd name="connsiteY2" fmla="*/ 0 h 708462"/>
                    <a:gd name="connsiteX3" fmla="*/ 193908 w 193907"/>
                    <a:gd name="connsiteY3" fmla="*/ 96954 h 708462"/>
                    <a:gd name="connsiteX4" fmla="*/ 193907 w 193907"/>
                    <a:gd name="connsiteY4" fmla="*/ 611509 h 708462"/>
                    <a:gd name="connsiteX5" fmla="*/ 96953 w 193907"/>
                    <a:gd name="connsiteY5" fmla="*/ 708463 h 708462"/>
                    <a:gd name="connsiteX6" fmla="*/ 96954 w 193907"/>
                    <a:gd name="connsiteY6" fmla="*/ 708462 h 708462"/>
                    <a:gd name="connsiteX7" fmla="*/ 0 w 193907"/>
                    <a:gd name="connsiteY7" fmla="*/ 611508 h 708462"/>
                    <a:gd name="connsiteX8" fmla="*/ 0 w 193907"/>
                    <a:gd name="connsiteY8" fmla="*/ 96954 h 708462"/>
                    <a:gd name="connsiteX0" fmla="*/ 0 w 193908"/>
                    <a:gd name="connsiteY0" fmla="*/ 96954 h 708463"/>
                    <a:gd name="connsiteX1" fmla="*/ 96954 w 193908"/>
                    <a:gd name="connsiteY1" fmla="*/ 0 h 708463"/>
                    <a:gd name="connsiteX2" fmla="*/ 193908 w 193908"/>
                    <a:gd name="connsiteY2" fmla="*/ 96954 h 708463"/>
                    <a:gd name="connsiteX3" fmla="*/ 193907 w 193908"/>
                    <a:gd name="connsiteY3" fmla="*/ 611509 h 708463"/>
                    <a:gd name="connsiteX4" fmla="*/ 96953 w 193908"/>
                    <a:gd name="connsiteY4" fmla="*/ 708463 h 708463"/>
                    <a:gd name="connsiteX5" fmla="*/ 96954 w 193908"/>
                    <a:gd name="connsiteY5" fmla="*/ 708462 h 708463"/>
                    <a:gd name="connsiteX6" fmla="*/ 0 w 193908"/>
                    <a:gd name="connsiteY6" fmla="*/ 611508 h 708463"/>
                    <a:gd name="connsiteX7" fmla="*/ 0 w 193908"/>
                    <a:gd name="connsiteY7" fmla="*/ 96954 h 708463"/>
                    <a:gd name="connsiteX0" fmla="*/ 96954 w 193908"/>
                    <a:gd name="connsiteY0" fmla="*/ 0 h 708463"/>
                    <a:gd name="connsiteX1" fmla="*/ 193908 w 193908"/>
                    <a:gd name="connsiteY1" fmla="*/ 96954 h 708463"/>
                    <a:gd name="connsiteX2" fmla="*/ 193907 w 193908"/>
                    <a:gd name="connsiteY2" fmla="*/ 611509 h 708463"/>
                    <a:gd name="connsiteX3" fmla="*/ 96953 w 193908"/>
                    <a:gd name="connsiteY3" fmla="*/ 708463 h 708463"/>
                    <a:gd name="connsiteX4" fmla="*/ 96954 w 193908"/>
                    <a:gd name="connsiteY4" fmla="*/ 708462 h 708463"/>
                    <a:gd name="connsiteX5" fmla="*/ 0 w 193908"/>
                    <a:gd name="connsiteY5" fmla="*/ 611508 h 708463"/>
                    <a:gd name="connsiteX6" fmla="*/ 0 w 193908"/>
                    <a:gd name="connsiteY6" fmla="*/ 96954 h 708463"/>
                    <a:gd name="connsiteX7" fmla="*/ 188394 w 193908"/>
                    <a:gd name="connsiteY7" fmla="*/ 91440 h 708463"/>
                    <a:gd name="connsiteX0" fmla="*/ 193908 w 193908"/>
                    <a:gd name="connsiteY0" fmla="*/ 58607 h 670116"/>
                    <a:gd name="connsiteX1" fmla="*/ 193907 w 193908"/>
                    <a:gd name="connsiteY1" fmla="*/ 573162 h 670116"/>
                    <a:gd name="connsiteX2" fmla="*/ 96953 w 193908"/>
                    <a:gd name="connsiteY2" fmla="*/ 670116 h 670116"/>
                    <a:gd name="connsiteX3" fmla="*/ 96954 w 193908"/>
                    <a:gd name="connsiteY3" fmla="*/ 670115 h 670116"/>
                    <a:gd name="connsiteX4" fmla="*/ 0 w 193908"/>
                    <a:gd name="connsiteY4" fmla="*/ 573161 h 670116"/>
                    <a:gd name="connsiteX5" fmla="*/ 0 w 193908"/>
                    <a:gd name="connsiteY5" fmla="*/ 58607 h 670116"/>
                    <a:gd name="connsiteX6" fmla="*/ 188394 w 193908"/>
                    <a:gd name="connsiteY6" fmla="*/ 53093 h 670116"/>
                    <a:gd name="connsiteX0" fmla="*/ 193908 w 193908"/>
                    <a:gd name="connsiteY0" fmla="*/ 0 h 611509"/>
                    <a:gd name="connsiteX1" fmla="*/ 193907 w 193908"/>
                    <a:gd name="connsiteY1" fmla="*/ 514555 h 611509"/>
                    <a:gd name="connsiteX2" fmla="*/ 96953 w 193908"/>
                    <a:gd name="connsiteY2" fmla="*/ 611509 h 611509"/>
                    <a:gd name="connsiteX3" fmla="*/ 96954 w 193908"/>
                    <a:gd name="connsiteY3" fmla="*/ 611508 h 611509"/>
                    <a:gd name="connsiteX4" fmla="*/ 0 w 193908"/>
                    <a:gd name="connsiteY4" fmla="*/ 514554 h 611509"/>
                    <a:gd name="connsiteX5" fmla="*/ 0 w 193908"/>
                    <a:gd name="connsiteY5" fmla="*/ 0 h 611509"/>
                    <a:gd name="connsiteX0" fmla="*/ 193908 w 195377"/>
                    <a:gd name="connsiteY0" fmla="*/ 0 h 611509"/>
                    <a:gd name="connsiteX1" fmla="*/ 193907 w 195377"/>
                    <a:gd name="connsiteY1" fmla="*/ 514555 h 611509"/>
                    <a:gd name="connsiteX2" fmla="*/ 96953 w 195377"/>
                    <a:gd name="connsiteY2" fmla="*/ 611509 h 611509"/>
                    <a:gd name="connsiteX3" fmla="*/ 96954 w 195377"/>
                    <a:gd name="connsiteY3" fmla="*/ 611508 h 611509"/>
                    <a:gd name="connsiteX4" fmla="*/ 0 w 195377"/>
                    <a:gd name="connsiteY4" fmla="*/ 514554 h 611509"/>
                    <a:gd name="connsiteX5" fmla="*/ 0 w 195377"/>
                    <a:gd name="connsiteY5" fmla="*/ 0 h 611509"/>
                    <a:gd name="connsiteX0" fmla="*/ 171756 w 196825"/>
                    <a:gd name="connsiteY0" fmla="*/ 189028 h 611509"/>
                    <a:gd name="connsiteX1" fmla="*/ 193907 w 196825"/>
                    <a:gd name="connsiteY1" fmla="*/ 514555 h 611509"/>
                    <a:gd name="connsiteX2" fmla="*/ 96953 w 196825"/>
                    <a:gd name="connsiteY2" fmla="*/ 611509 h 611509"/>
                    <a:gd name="connsiteX3" fmla="*/ 96954 w 196825"/>
                    <a:gd name="connsiteY3" fmla="*/ 611508 h 611509"/>
                    <a:gd name="connsiteX4" fmla="*/ 0 w 196825"/>
                    <a:gd name="connsiteY4" fmla="*/ 514554 h 611509"/>
                    <a:gd name="connsiteX5" fmla="*/ 0 w 196825"/>
                    <a:gd name="connsiteY5" fmla="*/ 0 h 611509"/>
                    <a:gd name="connsiteX0" fmla="*/ 171756 w 193907"/>
                    <a:gd name="connsiteY0" fmla="*/ 189028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71756 w 193907"/>
                    <a:gd name="connsiteY0" fmla="*/ 189028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71756 w 193907"/>
                    <a:gd name="connsiteY0" fmla="*/ 189028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87007 w 193907"/>
                    <a:gd name="connsiteY0" fmla="*/ 334324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87007 w 193907"/>
                    <a:gd name="connsiteY0" fmla="*/ 334324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87007 w 193907"/>
                    <a:gd name="connsiteY0" fmla="*/ 334324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93907" h="611509">
                      <a:moveTo>
                        <a:pt x="187007" y="334324"/>
                      </a:moveTo>
                      <a:lnTo>
                        <a:pt x="193907" y="514555"/>
                      </a:lnTo>
                      <a:cubicBezTo>
                        <a:pt x="181440" y="584969"/>
                        <a:pt x="150499" y="611509"/>
                        <a:pt x="96953" y="611509"/>
                      </a:cubicBezTo>
                      <a:lnTo>
                        <a:pt x="96954" y="611508"/>
                      </a:lnTo>
                      <a:cubicBezTo>
                        <a:pt x="43408" y="611508"/>
                        <a:pt x="0" y="568100"/>
                        <a:pt x="0" y="514554"/>
                      </a:cubicBezTo>
                      <a:lnTo>
                        <a:pt x="0" y="0"/>
                      </a:lnTo>
                    </a:path>
                  </a:pathLst>
                </a:custGeom>
                <a:blipFill dpi="0" rotWithShape="1">
                  <a:blip r:embed="rId4"/>
                  <a:srcRect/>
                  <a:tile tx="0" ty="0" sx="100000" sy="100000" flip="none" algn="tl"/>
                </a:blip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" name="フリーフォーム: 図形 33">
                  <a:extLst>
                    <a:ext uri="{FF2B5EF4-FFF2-40B4-BE49-F238E27FC236}">
                      <a16:creationId xmlns:a16="http://schemas.microsoft.com/office/drawing/2014/main" id="{98A83914-4CF1-49E0-A0F3-1605AFD03851}"/>
                    </a:ext>
                  </a:extLst>
                </p:cNvPr>
                <p:cNvSpPr/>
                <p:nvPr/>
              </p:nvSpPr>
              <p:spPr>
                <a:xfrm rot="18870612">
                  <a:off x="5974638" y="3199931"/>
                  <a:ext cx="197584" cy="456180"/>
                </a:xfrm>
                <a:custGeom>
                  <a:avLst/>
                  <a:gdLst>
                    <a:gd name="connsiteX0" fmla="*/ 169091 w 198102"/>
                    <a:gd name="connsiteY0" fmla="*/ 29012 h 592561"/>
                    <a:gd name="connsiteX1" fmla="*/ 198102 w 198102"/>
                    <a:gd name="connsiteY1" fmla="*/ 99051 h 592561"/>
                    <a:gd name="connsiteX2" fmla="*/ 198102 w 198102"/>
                    <a:gd name="connsiteY2" fmla="*/ 592561 h 592561"/>
                    <a:gd name="connsiteX3" fmla="*/ 0 w 198102"/>
                    <a:gd name="connsiteY3" fmla="*/ 391043 h 592561"/>
                    <a:gd name="connsiteX4" fmla="*/ 0 w 198102"/>
                    <a:gd name="connsiteY4" fmla="*/ 99051 h 592561"/>
                    <a:gd name="connsiteX5" fmla="*/ 99051 w 198102"/>
                    <a:gd name="connsiteY5" fmla="*/ 0 h 592561"/>
                    <a:gd name="connsiteX6" fmla="*/ 169091 w 198102"/>
                    <a:gd name="connsiteY6" fmla="*/ 29012 h 592561"/>
                    <a:gd name="connsiteX0" fmla="*/ 169091 w 260531"/>
                    <a:gd name="connsiteY0" fmla="*/ 29012 h 592561"/>
                    <a:gd name="connsiteX1" fmla="*/ 198102 w 260531"/>
                    <a:gd name="connsiteY1" fmla="*/ 99051 h 592561"/>
                    <a:gd name="connsiteX2" fmla="*/ 198102 w 260531"/>
                    <a:gd name="connsiteY2" fmla="*/ 592561 h 592561"/>
                    <a:gd name="connsiteX3" fmla="*/ 0 w 260531"/>
                    <a:gd name="connsiteY3" fmla="*/ 391043 h 592561"/>
                    <a:gd name="connsiteX4" fmla="*/ 0 w 260531"/>
                    <a:gd name="connsiteY4" fmla="*/ 99051 h 592561"/>
                    <a:gd name="connsiteX5" fmla="*/ 99051 w 260531"/>
                    <a:gd name="connsiteY5" fmla="*/ 0 h 592561"/>
                    <a:gd name="connsiteX6" fmla="*/ 260531 w 260531"/>
                    <a:gd name="connsiteY6" fmla="*/ 120452 h 592561"/>
                    <a:gd name="connsiteX0" fmla="*/ 169091 w 198102"/>
                    <a:gd name="connsiteY0" fmla="*/ 29012 h 592561"/>
                    <a:gd name="connsiteX1" fmla="*/ 198102 w 198102"/>
                    <a:gd name="connsiteY1" fmla="*/ 99051 h 592561"/>
                    <a:gd name="connsiteX2" fmla="*/ 198102 w 198102"/>
                    <a:gd name="connsiteY2" fmla="*/ 592561 h 592561"/>
                    <a:gd name="connsiteX3" fmla="*/ 0 w 198102"/>
                    <a:gd name="connsiteY3" fmla="*/ 391043 h 592561"/>
                    <a:gd name="connsiteX4" fmla="*/ 0 w 198102"/>
                    <a:gd name="connsiteY4" fmla="*/ 99051 h 592561"/>
                    <a:gd name="connsiteX5" fmla="*/ 99051 w 198102"/>
                    <a:gd name="connsiteY5" fmla="*/ 0 h 592561"/>
                    <a:gd name="connsiteX0" fmla="*/ 198102 w 198102"/>
                    <a:gd name="connsiteY0" fmla="*/ 99051 h 592561"/>
                    <a:gd name="connsiteX1" fmla="*/ 198102 w 198102"/>
                    <a:gd name="connsiteY1" fmla="*/ 592561 h 592561"/>
                    <a:gd name="connsiteX2" fmla="*/ 0 w 198102"/>
                    <a:gd name="connsiteY2" fmla="*/ 391043 h 592561"/>
                    <a:gd name="connsiteX3" fmla="*/ 0 w 198102"/>
                    <a:gd name="connsiteY3" fmla="*/ 99051 h 592561"/>
                    <a:gd name="connsiteX4" fmla="*/ 99051 w 198102"/>
                    <a:gd name="connsiteY4" fmla="*/ 0 h 592561"/>
                    <a:gd name="connsiteX0" fmla="*/ 190964 w 198102"/>
                    <a:gd name="connsiteY0" fmla="*/ 146138 h 592561"/>
                    <a:gd name="connsiteX1" fmla="*/ 198102 w 198102"/>
                    <a:gd name="connsiteY1" fmla="*/ 592561 h 592561"/>
                    <a:gd name="connsiteX2" fmla="*/ 0 w 198102"/>
                    <a:gd name="connsiteY2" fmla="*/ 391043 h 592561"/>
                    <a:gd name="connsiteX3" fmla="*/ 0 w 198102"/>
                    <a:gd name="connsiteY3" fmla="*/ 99051 h 592561"/>
                    <a:gd name="connsiteX4" fmla="*/ 99051 w 198102"/>
                    <a:gd name="connsiteY4" fmla="*/ 0 h 592561"/>
                    <a:gd name="connsiteX0" fmla="*/ 197584 w 198102"/>
                    <a:gd name="connsiteY0" fmla="*/ 159666 h 592561"/>
                    <a:gd name="connsiteX1" fmla="*/ 198102 w 198102"/>
                    <a:gd name="connsiteY1" fmla="*/ 592561 h 592561"/>
                    <a:gd name="connsiteX2" fmla="*/ 0 w 198102"/>
                    <a:gd name="connsiteY2" fmla="*/ 391043 h 592561"/>
                    <a:gd name="connsiteX3" fmla="*/ 0 w 198102"/>
                    <a:gd name="connsiteY3" fmla="*/ 99051 h 592561"/>
                    <a:gd name="connsiteX4" fmla="*/ 99051 w 198102"/>
                    <a:gd name="connsiteY4" fmla="*/ 0 h 592561"/>
                    <a:gd name="connsiteX0" fmla="*/ 197584 w 198102"/>
                    <a:gd name="connsiteY0" fmla="*/ 166401 h 599296"/>
                    <a:gd name="connsiteX1" fmla="*/ 198102 w 198102"/>
                    <a:gd name="connsiteY1" fmla="*/ 599296 h 599296"/>
                    <a:gd name="connsiteX2" fmla="*/ 0 w 198102"/>
                    <a:gd name="connsiteY2" fmla="*/ 397778 h 599296"/>
                    <a:gd name="connsiteX3" fmla="*/ 0 w 198102"/>
                    <a:gd name="connsiteY3" fmla="*/ 105786 h 599296"/>
                    <a:gd name="connsiteX4" fmla="*/ 99110 w 198102"/>
                    <a:gd name="connsiteY4" fmla="*/ 0 h 599296"/>
                    <a:gd name="connsiteX0" fmla="*/ 197584 w 198102"/>
                    <a:gd name="connsiteY0" fmla="*/ 166401 h 599296"/>
                    <a:gd name="connsiteX1" fmla="*/ 198102 w 198102"/>
                    <a:gd name="connsiteY1" fmla="*/ 599296 h 599296"/>
                    <a:gd name="connsiteX2" fmla="*/ 0 w 198102"/>
                    <a:gd name="connsiteY2" fmla="*/ 397778 h 599296"/>
                    <a:gd name="connsiteX3" fmla="*/ 0 w 198102"/>
                    <a:gd name="connsiteY3" fmla="*/ 105786 h 599296"/>
                    <a:gd name="connsiteX4" fmla="*/ 99110 w 198102"/>
                    <a:gd name="connsiteY4" fmla="*/ 0 h 599296"/>
                    <a:gd name="connsiteX0" fmla="*/ 197584 w 198102"/>
                    <a:gd name="connsiteY0" fmla="*/ 60615 h 493510"/>
                    <a:gd name="connsiteX1" fmla="*/ 198102 w 198102"/>
                    <a:gd name="connsiteY1" fmla="*/ 493510 h 493510"/>
                    <a:gd name="connsiteX2" fmla="*/ 0 w 198102"/>
                    <a:gd name="connsiteY2" fmla="*/ 291992 h 493510"/>
                    <a:gd name="connsiteX3" fmla="*/ 0 w 198102"/>
                    <a:gd name="connsiteY3" fmla="*/ 0 h 493510"/>
                    <a:gd name="connsiteX0" fmla="*/ 197584 w 197584"/>
                    <a:gd name="connsiteY0" fmla="*/ 60615 h 456180"/>
                    <a:gd name="connsiteX1" fmla="*/ 164745 w 197584"/>
                    <a:gd name="connsiteY1" fmla="*/ 456180 h 456180"/>
                    <a:gd name="connsiteX2" fmla="*/ 0 w 197584"/>
                    <a:gd name="connsiteY2" fmla="*/ 291992 h 456180"/>
                    <a:gd name="connsiteX3" fmla="*/ 0 w 197584"/>
                    <a:gd name="connsiteY3" fmla="*/ 0 h 456180"/>
                    <a:gd name="connsiteX0" fmla="*/ 197584 w 197584"/>
                    <a:gd name="connsiteY0" fmla="*/ 60615 h 456180"/>
                    <a:gd name="connsiteX1" fmla="*/ 164745 w 197584"/>
                    <a:gd name="connsiteY1" fmla="*/ 456180 h 456180"/>
                    <a:gd name="connsiteX2" fmla="*/ 0 w 197584"/>
                    <a:gd name="connsiteY2" fmla="*/ 291992 h 456180"/>
                    <a:gd name="connsiteX3" fmla="*/ 0 w 197584"/>
                    <a:gd name="connsiteY3" fmla="*/ 0 h 4561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7584" h="456180">
                      <a:moveTo>
                        <a:pt x="197584" y="60615"/>
                      </a:moveTo>
                      <a:lnTo>
                        <a:pt x="164745" y="456180"/>
                      </a:lnTo>
                      <a:lnTo>
                        <a:pt x="0" y="291992"/>
                      </a:lnTo>
                      <a:lnTo>
                        <a:pt x="0" y="0"/>
                      </a:lnTo>
                    </a:path>
                  </a:pathLst>
                </a:custGeom>
                <a:blipFill dpi="0" rotWithShape="1">
                  <a:blip r:embed="rId4"/>
                  <a:srcRect/>
                  <a:tile tx="0" ty="0" sx="100000" sy="100000" flip="none" algn="tl"/>
                </a:blip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FF982765-B120-4929-8126-6F48C8708C1F}"/>
                  </a:ext>
                </a:extLst>
              </p:cNvPr>
              <p:cNvSpPr/>
              <p:nvPr/>
            </p:nvSpPr>
            <p:spPr>
              <a:xfrm>
                <a:off x="4437044" y="1295282"/>
                <a:ext cx="1063644" cy="629203"/>
              </a:xfrm>
              <a:custGeom>
                <a:avLst/>
                <a:gdLst>
                  <a:gd name="connsiteX0" fmla="*/ 531822 w 1063644"/>
                  <a:gd name="connsiteY0" fmla="*/ 0 h 629203"/>
                  <a:gd name="connsiteX1" fmla="*/ 1063644 w 1063644"/>
                  <a:gd name="connsiteY1" fmla="*/ 502141 h 629203"/>
                  <a:gd name="connsiteX2" fmla="*/ 1052840 w 1063644"/>
                  <a:gd name="connsiteY2" fmla="*/ 603340 h 629203"/>
                  <a:gd name="connsiteX3" fmla="*/ 1044337 w 1063644"/>
                  <a:gd name="connsiteY3" fmla="*/ 629203 h 629203"/>
                  <a:gd name="connsiteX4" fmla="*/ 1036594 w 1063644"/>
                  <a:gd name="connsiteY4" fmla="*/ 604749 h 629203"/>
                  <a:gd name="connsiteX5" fmla="*/ 531822 w 1063644"/>
                  <a:gd name="connsiteY5" fmla="*/ 276730 h 629203"/>
                  <a:gd name="connsiteX6" fmla="*/ 27051 w 1063644"/>
                  <a:gd name="connsiteY6" fmla="*/ 604749 h 629203"/>
                  <a:gd name="connsiteX7" fmla="*/ 19308 w 1063644"/>
                  <a:gd name="connsiteY7" fmla="*/ 629203 h 629203"/>
                  <a:gd name="connsiteX8" fmla="*/ 10805 w 1063644"/>
                  <a:gd name="connsiteY8" fmla="*/ 603340 h 629203"/>
                  <a:gd name="connsiteX9" fmla="*/ 0 w 1063644"/>
                  <a:gd name="connsiteY9" fmla="*/ 502141 h 629203"/>
                  <a:gd name="connsiteX10" fmla="*/ 531822 w 1063644"/>
                  <a:gd name="connsiteY10" fmla="*/ 0 h 629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63644" h="629203">
                    <a:moveTo>
                      <a:pt x="531822" y="0"/>
                    </a:moveTo>
                    <a:cubicBezTo>
                      <a:pt x="825539" y="0"/>
                      <a:pt x="1063644" y="224816"/>
                      <a:pt x="1063644" y="502141"/>
                    </a:cubicBezTo>
                    <a:cubicBezTo>
                      <a:pt x="1063644" y="536807"/>
                      <a:pt x="1059924" y="570652"/>
                      <a:pt x="1052840" y="603340"/>
                    </a:cubicBezTo>
                    <a:lnTo>
                      <a:pt x="1044337" y="629203"/>
                    </a:lnTo>
                    <a:lnTo>
                      <a:pt x="1036594" y="604749"/>
                    </a:lnTo>
                    <a:cubicBezTo>
                      <a:pt x="953430" y="411986"/>
                      <a:pt x="758738" y="276730"/>
                      <a:pt x="531822" y="276730"/>
                    </a:cubicBezTo>
                    <a:cubicBezTo>
                      <a:pt x="304907" y="276730"/>
                      <a:pt x="110215" y="411986"/>
                      <a:pt x="27051" y="604749"/>
                    </a:cubicBezTo>
                    <a:lnTo>
                      <a:pt x="19308" y="629203"/>
                    </a:lnTo>
                    <a:lnTo>
                      <a:pt x="10805" y="603340"/>
                    </a:lnTo>
                    <a:cubicBezTo>
                      <a:pt x="3721" y="570652"/>
                      <a:pt x="0" y="536807"/>
                      <a:pt x="0" y="502141"/>
                    </a:cubicBezTo>
                    <a:cubicBezTo>
                      <a:pt x="0" y="224816"/>
                      <a:pt x="238105" y="0"/>
                      <a:pt x="531822" y="0"/>
                    </a:cubicBezTo>
                    <a:close/>
                  </a:path>
                </a:pathLst>
              </a:custGeom>
              <a:blipFill dpi="0" rotWithShape="1">
                <a:blip r:embed="rId3"/>
                <a:srcRect/>
                <a:tile tx="0" ty="0" sx="100000" sy="100000" flip="none" algn="tl"/>
              </a:blip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81C567A4-0A51-4F1A-8ABF-821C1259947E}"/>
                </a:ext>
              </a:extLst>
            </p:cNvPr>
            <p:cNvGrpSpPr/>
            <p:nvPr/>
          </p:nvGrpSpPr>
          <p:grpSpPr>
            <a:xfrm>
              <a:off x="3754170" y="5240185"/>
              <a:ext cx="673836" cy="770652"/>
              <a:chOff x="822885" y="2341710"/>
              <a:chExt cx="673836" cy="770652"/>
            </a:xfrm>
          </p:grpSpPr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C1242615-8B76-424F-8283-F612821D6834}"/>
                  </a:ext>
                </a:extLst>
              </p:cNvPr>
              <p:cNvGrpSpPr/>
              <p:nvPr/>
            </p:nvGrpSpPr>
            <p:grpSpPr>
              <a:xfrm rot="20591756">
                <a:off x="822885" y="2341710"/>
                <a:ext cx="673836" cy="770652"/>
                <a:chOff x="4763785" y="4875188"/>
                <a:chExt cx="1243168" cy="1421785"/>
              </a:xfrm>
              <a:solidFill>
                <a:schemeClr val="accent2">
                  <a:lumMod val="40000"/>
                  <a:lumOff val="60000"/>
                </a:schemeClr>
              </a:solidFill>
            </p:grpSpPr>
            <p:sp>
              <p:nvSpPr>
                <p:cNvPr id="13" name="フリーフォーム: 図形 12">
                  <a:extLst>
                    <a:ext uri="{FF2B5EF4-FFF2-40B4-BE49-F238E27FC236}">
                      <a16:creationId xmlns:a16="http://schemas.microsoft.com/office/drawing/2014/main" id="{3CBC7429-83F0-4AD2-B1B7-9C7CA2AF4D14}"/>
                    </a:ext>
                  </a:extLst>
                </p:cNvPr>
                <p:cNvSpPr/>
                <p:nvPr/>
              </p:nvSpPr>
              <p:spPr>
                <a:xfrm rot="1800000">
                  <a:off x="4763785" y="5338238"/>
                  <a:ext cx="1243168" cy="958735"/>
                </a:xfrm>
                <a:custGeom>
                  <a:avLst/>
                  <a:gdLst>
                    <a:gd name="connsiteX0" fmla="*/ 87716 w 1243168"/>
                    <a:gd name="connsiteY0" fmla="*/ 54421 h 958735"/>
                    <a:gd name="connsiteX1" fmla="*/ 299481 w 1243168"/>
                    <a:gd name="connsiteY1" fmla="*/ 0 h 958735"/>
                    <a:gd name="connsiteX2" fmla="*/ 547816 w 1243168"/>
                    <a:gd name="connsiteY2" fmla="*/ 81920 h 958735"/>
                    <a:gd name="connsiteX3" fmla="*/ 570565 w 1243168"/>
                    <a:gd name="connsiteY3" fmla="*/ 107924 h 958735"/>
                    <a:gd name="connsiteX4" fmla="*/ 1184400 w 1243168"/>
                    <a:gd name="connsiteY4" fmla="*/ 684202 h 958735"/>
                    <a:gd name="connsiteX5" fmla="*/ 1197523 w 1243168"/>
                    <a:gd name="connsiteY5" fmla="*/ 921651 h 958735"/>
                    <a:gd name="connsiteX6" fmla="*/ 931383 w 1243168"/>
                    <a:gd name="connsiteY6" fmla="*/ 891901 h 958735"/>
                    <a:gd name="connsiteX7" fmla="*/ 470898 w 1243168"/>
                    <a:gd name="connsiteY7" fmla="*/ 334067 h 958735"/>
                    <a:gd name="connsiteX8" fmla="*/ 416052 w 1243168"/>
                    <a:gd name="connsiteY8" fmla="*/ 357008 h 958735"/>
                    <a:gd name="connsiteX9" fmla="*/ 299481 w 1243168"/>
                    <a:gd name="connsiteY9" fmla="*/ 371610 h 958735"/>
                    <a:gd name="connsiteX10" fmla="*/ 0 w 1243168"/>
                    <a:gd name="connsiteY10" fmla="*/ 185805 h 958735"/>
                    <a:gd name="connsiteX11" fmla="*/ 87716 w 1243168"/>
                    <a:gd name="connsiteY11" fmla="*/ 54421 h 9587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243168" h="958735">
                      <a:moveTo>
                        <a:pt x="87716" y="54421"/>
                      </a:moveTo>
                      <a:cubicBezTo>
                        <a:pt x="141911" y="20797"/>
                        <a:pt x="216782" y="0"/>
                        <a:pt x="299481" y="0"/>
                      </a:cubicBezTo>
                      <a:cubicBezTo>
                        <a:pt x="402855" y="0"/>
                        <a:pt x="493996" y="32495"/>
                        <a:pt x="547816" y="81920"/>
                      </a:cubicBezTo>
                      <a:lnTo>
                        <a:pt x="570565" y="107924"/>
                      </a:lnTo>
                      <a:lnTo>
                        <a:pt x="1184400" y="684202"/>
                      </a:lnTo>
                      <a:cubicBezTo>
                        <a:pt x="1254450" y="757036"/>
                        <a:pt x="1265627" y="860188"/>
                        <a:pt x="1197523" y="921651"/>
                      </a:cubicBezTo>
                      <a:cubicBezTo>
                        <a:pt x="1129417" y="983114"/>
                        <a:pt x="1001432" y="964732"/>
                        <a:pt x="931383" y="891901"/>
                      </a:cubicBezTo>
                      <a:lnTo>
                        <a:pt x="470898" y="334067"/>
                      </a:lnTo>
                      <a:lnTo>
                        <a:pt x="416052" y="357008"/>
                      </a:lnTo>
                      <a:cubicBezTo>
                        <a:pt x="380223" y="366411"/>
                        <a:pt x="340831" y="371610"/>
                        <a:pt x="299481" y="371610"/>
                      </a:cubicBezTo>
                      <a:cubicBezTo>
                        <a:pt x="134082" y="371610"/>
                        <a:pt x="0" y="288422"/>
                        <a:pt x="0" y="185805"/>
                      </a:cubicBezTo>
                      <a:cubicBezTo>
                        <a:pt x="1" y="134496"/>
                        <a:pt x="33521" y="88045"/>
                        <a:pt x="87716" y="5442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" name="四角形: 角を丸くする 89">
                  <a:extLst>
                    <a:ext uri="{FF2B5EF4-FFF2-40B4-BE49-F238E27FC236}">
                      <a16:creationId xmlns:a16="http://schemas.microsoft.com/office/drawing/2014/main" id="{1DA9820C-4E57-4C23-8986-361261C2B51A}"/>
                    </a:ext>
                  </a:extLst>
                </p:cNvPr>
                <p:cNvSpPr/>
                <p:nvPr/>
              </p:nvSpPr>
              <p:spPr>
                <a:xfrm rot="2700000">
                  <a:off x="4840970" y="5046836"/>
                  <a:ext cx="416968" cy="85726"/>
                </a:xfrm>
                <a:custGeom>
                  <a:avLst/>
                  <a:gdLst>
                    <a:gd name="connsiteX0" fmla="*/ 0 w 456706"/>
                    <a:gd name="connsiteY0" fmla="*/ 42863 h 85725"/>
                    <a:gd name="connsiteX1" fmla="*/ 42863 w 456706"/>
                    <a:gd name="connsiteY1" fmla="*/ 0 h 85725"/>
                    <a:gd name="connsiteX2" fmla="*/ 413844 w 456706"/>
                    <a:gd name="connsiteY2" fmla="*/ 0 h 85725"/>
                    <a:gd name="connsiteX3" fmla="*/ 456707 w 456706"/>
                    <a:gd name="connsiteY3" fmla="*/ 42863 h 85725"/>
                    <a:gd name="connsiteX4" fmla="*/ 456706 w 456706"/>
                    <a:gd name="connsiteY4" fmla="*/ 42863 h 85725"/>
                    <a:gd name="connsiteX5" fmla="*/ 413843 w 456706"/>
                    <a:gd name="connsiteY5" fmla="*/ 85726 h 85725"/>
                    <a:gd name="connsiteX6" fmla="*/ 42863 w 456706"/>
                    <a:gd name="connsiteY6" fmla="*/ 85725 h 85725"/>
                    <a:gd name="connsiteX7" fmla="*/ 0 w 456706"/>
                    <a:gd name="connsiteY7" fmla="*/ 42862 h 85725"/>
                    <a:gd name="connsiteX8" fmla="*/ 0 w 456706"/>
                    <a:gd name="connsiteY8" fmla="*/ 42863 h 85725"/>
                    <a:gd name="connsiteX0" fmla="*/ 456706 w 548146"/>
                    <a:gd name="connsiteY0" fmla="*/ 42863 h 134303"/>
                    <a:gd name="connsiteX1" fmla="*/ 413843 w 548146"/>
                    <a:gd name="connsiteY1" fmla="*/ 85726 h 134303"/>
                    <a:gd name="connsiteX2" fmla="*/ 42863 w 548146"/>
                    <a:gd name="connsiteY2" fmla="*/ 85725 h 134303"/>
                    <a:gd name="connsiteX3" fmla="*/ 0 w 548146"/>
                    <a:gd name="connsiteY3" fmla="*/ 42862 h 134303"/>
                    <a:gd name="connsiteX4" fmla="*/ 0 w 548146"/>
                    <a:gd name="connsiteY4" fmla="*/ 42863 h 134303"/>
                    <a:gd name="connsiteX5" fmla="*/ 42863 w 548146"/>
                    <a:gd name="connsiteY5" fmla="*/ 0 h 134303"/>
                    <a:gd name="connsiteX6" fmla="*/ 413844 w 548146"/>
                    <a:gd name="connsiteY6" fmla="*/ 0 h 134303"/>
                    <a:gd name="connsiteX7" fmla="*/ 456707 w 548146"/>
                    <a:gd name="connsiteY7" fmla="*/ 42863 h 134303"/>
                    <a:gd name="connsiteX8" fmla="*/ 548146 w 548146"/>
                    <a:gd name="connsiteY8" fmla="*/ 134303 h 134303"/>
                    <a:gd name="connsiteX0" fmla="*/ 456706 w 456707"/>
                    <a:gd name="connsiteY0" fmla="*/ 42863 h 85726"/>
                    <a:gd name="connsiteX1" fmla="*/ 413843 w 456707"/>
                    <a:gd name="connsiteY1" fmla="*/ 85726 h 85726"/>
                    <a:gd name="connsiteX2" fmla="*/ 42863 w 456707"/>
                    <a:gd name="connsiteY2" fmla="*/ 85725 h 85726"/>
                    <a:gd name="connsiteX3" fmla="*/ 0 w 456707"/>
                    <a:gd name="connsiteY3" fmla="*/ 42862 h 85726"/>
                    <a:gd name="connsiteX4" fmla="*/ 0 w 456707"/>
                    <a:gd name="connsiteY4" fmla="*/ 42863 h 85726"/>
                    <a:gd name="connsiteX5" fmla="*/ 42863 w 456707"/>
                    <a:gd name="connsiteY5" fmla="*/ 0 h 85726"/>
                    <a:gd name="connsiteX6" fmla="*/ 413844 w 456707"/>
                    <a:gd name="connsiteY6" fmla="*/ 0 h 85726"/>
                    <a:gd name="connsiteX7" fmla="*/ 456707 w 456707"/>
                    <a:gd name="connsiteY7" fmla="*/ 42863 h 85726"/>
                    <a:gd name="connsiteX0" fmla="*/ 456706 w 456706"/>
                    <a:gd name="connsiteY0" fmla="*/ 42863 h 85726"/>
                    <a:gd name="connsiteX1" fmla="*/ 413843 w 456706"/>
                    <a:gd name="connsiteY1" fmla="*/ 85726 h 85726"/>
                    <a:gd name="connsiteX2" fmla="*/ 42863 w 456706"/>
                    <a:gd name="connsiteY2" fmla="*/ 85725 h 85726"/>
                    <a:gd name="connsiteX3" fmla="*/ 0 w 456706"/>
                    <a:gd name="connsiteY3" fmla="*/ 42862 h 85726"/>
                    <a:gd name="connsiteX4" fmla="*/ 0 w 456706"/>
                    <a:gd name="connsiteY4" fmla="*/ 42863 h 85726"/>
                    <a:gd name="connsiteX5" fmla="*/ 42863 w 456706"/>
                    <a:gd name="connsiteY5" fmla="*/ 0 h 85726"/>
                    <a:gd name="connsiteX6" fmla="*/ 413844 w 456706"/>
                    <a:gd name="connsiteY6" fmla="*/ 0 h 85726"/>
                    <a:gd name="connsiteX0" fmla="*/ 413843 w 413844"/>
                    <a:gd name="connsiteY0" fmla="*/ 85726 h 85726"/>
                    <a:gd name="connsiteX1" fmla="*/ 42863 w 413844"/>
                    <a:gd name="connsiteY1" fmla="*/ 85725 h 85726"/>
                    <a:gd name="connsiteX2" fmla="*/ 0 w 413844"/>
                    <a:gd name="connsiteY2" fmla="*/ 42862 h 85726"/>
                    <a:gd name="connsiteX3" fmla="*/ 0 w 413844"/>
                    <a:gd name="connsiteY3" fmla="*/ 42863 h 85726"/>
                    <a:gd name="connsiteX4" fmla="*/ 42863 w 413844"/>
                    <a:gd name="connsiteY4" fmla="*/ 0 h 85726"/>
                    <a:gd name="connsiteX5" fmla="*/ 413844 w 413844"/>
                    <a:gd name="connsiteY5" fmla="*/ 0 h 85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13844" h="85726">
                      <a:moveTo>
                        <a:pt x="413843" y="85726"/>
                      </a:moveTo>
                      <a:lnTo>
                        <a:pt x="42863" y="85725"/>
                      </a:lnTo>
                      <a:cubicBezTo>
                        <a:pt x="19190" y="85725"/>
                        <a:pt x="0" y="66535"/>
                        <a:pt x="0" y="42862"/>
                      </a:cubicBezTo>
                      <a:lnTo>
                        <a:pt x="0" y="42863"/>
                      </a:lnTo>
                      <a:cubicBezTo>
                        <a:pt x="0" y="19190"/>
                        <a:pt x="19190" y="0"/>
                        <a:pt x="42863" y="0"/>
                      </a:cubicBezTo>
                      <a:lnTo>
                        <a:pt x="413844" y="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" name="四角形: 角を丸くする 148">
                  <a:extLst>
                    <a:ext uri="{FF2B5EF4-FFF2-40B4-BE49-F238E27FC236}">
                      <a16:creationId xmlns:a16="http://schemas.microsoft.com/office/drawing/2014/main" id="{FEC46A1A-C546-4278-AFB0-F17946D95C6C}"/>
                    </a:ext>
                  </a:extLst>
                </p:cNvPr>
                <p:cNvSpPr/>
                <p:nvPr/>
              </p:nvSpPr>
              <p:spPr>
                <a:xfrm rot="2700000">
                  <a:off x="4723049" y="5049241"/>
                  <a:ext cx="458866" cy="110760"/>
                </a:xfrm>
                <a:custGeom>
                  <a:avLst/>
                  <a:gdLst>
                    <a:gd name="connsiteX0" fmla="*/ 0 w 511687"/>
                    <a:gd name="connsiteY0" fmla="*/ 55380 h 110759"/>
                    <a:gd name="connsiteX1" fmla="*/ 55380 w 511687"/>
                    <a:gd name="connsiteY1" fmla="*/ 0 h 110759"/>
                    <a:gd name="connsiteX2" fmla="*/ 456308 w 511687"/>
                    <a:gd name="connsiteY2" fmla="*/ 0 h 110759"/>
                    <a:gd name="connsiteX3" fmla="*/ 511688 w 511687"/>
                    <a:gd name="connsiteY3" fmla="*/ 55380 h 110759"/>
                    <a:gd name="connsiteX4" fmla="*/ 511687 w 511687"/>
                    <a:gd name="connsiteY4" fmla="*/ 55380 h 110759"/>
                    <a:gd name="connsiteX5" fmla="*/ 456307 w 511687"/>
                    <a:gd name="connsiteY5" fmla="*/ 110760 h 110759"/>
                    <a:gd name="connsiteX6" fmla="*/ 55380 w 511687"/>
                    <a:gd name="connsiteY6" fmla="*/ 110759 h 110759"/>
                    <a:gd name="connsiteX7" fmla="*/ 0 w 511687"/>
                    <a:gd name="connsiteY7" fmla="*/ 55379 h 110759"/>
                    <a:gd name="connsiteX8" fmla="*/ 0 w 511687"/>
                    <a:gd name="connsiteY8" fmla="*/ 55380 h 110759"/>
                    <a:gd name="connsiteX0" fmla="*/ 511687 w 603127"/>
                    <a:gd name="connsiteY0" fmla="*/ 55380 h 146820"/>
                    <a:gd name="connsiteX1" fmla="*/ 456307 w 603127"/>
                    <a:gd name="connsiteY1" fmla="*/ 110760 h 146820"/>
                    <a:gd name="connsiteX2" fmla="*/ 55380 w 603127"/>
                    <a:gd name="connsiteY2" fmla="*/ 110759 h 146820"/>
                    <a:gd name="connsiteX3" fmla="*/ 0 w 603127"/>
                    <a:gd name="connsiteY3" fmla="*/ 55379 h 146820"/>
                    <a:gd name="connsiteX4" fmla="*/ 0 w 603127"/>
                    <a:gd name="connsiteY4" fmla="*/ 55380 h 146820"/>
                    <a:gd name="connsiteX5" fmla="*/ 55380 w 603127"/>
                    <a:gd name="connsiteY5" fmla="*/ 0 h 146820"/>
                    <a:gd name="connsiteX6" fmla="*/ 456308 w 603127"/>
                    <a:gd name="connsiteY6" fmla="*/ 0 h 146820"/>
                    <a:gd name="connsiteX7" fmla="*/ 511688 w 603127"/>
                    <a:gd name="connsiteY7" fmla="*/ 55380 h 146820"/>
                    <a:gd name="connsiteX8" fmla="*/ 603127 w 603127"/>
                    <a:gd name="connsiteY8" fmla="*/ 146820 h 146820"/>
                    <a:gd name="connsiteX0" fmla="*/ 511687 w 511688"/>
                    <a:gd name="connsiteY0" fmla="*/ 55380 h 110760"/>
                    <a:gd name="connsiteX1" fmla="*/ 456307 w 511688"/>
                    <a:gd name="connsiteY1" fmla="*/ 110760 h 110760"/>
                    <a:gd name="connsiteX2" fmla="*/ 55380 w 511688"/>
                    <a:gd name="connsiteY2" fmla="*/ 110759 h 110760"/>
                    <a:gd name="connsiteX3" fmla="*/ 0 w 511688"/>
                    <a:gd name="connsiteY3" fmla="*/ 55379 h 110760"/>
                    <a:gd name="connsiteX4" fmla="*/ 0 w 511688"/>
                    <a:gd name="connsiteY4" fmla="*/ 55380 h 110760"/>
                    <a:gd name="connsiteX5" fmla="*/ 55380 w 511688"/>
                    <a:gd name="connsiteY5" fmla="*/ 0 h 110760"/>
                    <a:gd name="connsiteX6" fmla="*/ 456308 w 511688"/>
                    <a:gd name="connsiteY6" fmla="*/ 0 h 110760"/>
                    <a:gd name="connsiteX7" fmla="*/ 511688 w 511688"/>
                    <a:gd name="connsiteY7" fmla="*/ 55380 h 110760"/>
                    <a:gd name="connsiteX0" fmla="*/ 511687 w 511687"/>
                    <a:gd name="connsiteY0" fmla="*/ 55380 h 110760"/>
                    <a:gd name="connsiteX1" fmla="*/ 456307 w 511687"/>
                    <a:gd name="connsiteY1" fmla="*/ 110760 h 110760"/>
                    <a:gd name="connsiteX2" fmla="*/ 55380 w 511687"/>
                    <a:gd name="connsiteY2" fmla="*/ 110759 h 110760"/>
                    <a:gd name="connsiteX3" fmla="*/ 0 w 511687"/>
                    <a:gd name="connsiteY3" fmla="*/ 55379 h 110760"/>
                    <a:gd name="connsiteX4" fmla="*/ 0 w 511687"/>
                    <a:gd name="connsiteY4" fmla="*/ 55380 h 110760"/>
                    <a:gd name="connsiteX5" fmla="*/ 55380 w 511687"/>
                    <a:gd name="connsiteY5" fmla="*/ 0 h 110760"/>
                    <a:gd name="connsiteX6" fmla="*/ 456308 w 511687"/>
                    <a:gd name="connsiteY6" fmla="*/ 0 h 110760"/>
                    <a:gd name="connsiteX0" fmla="*/ 456307 w 456308"/>
                    <a:gd name="connsiteY0" fmla="*/ 110760 h 110760"/>
                    <a:gd name="connsiteX1" fmla="*/ 55380 w 456308"/>
                    <a:gd name="connsiteY1" fmla="*/ 110759 h 110760"/>
                    <a:gd name="connsiteX2" fmla="*/ 0 w 456308"/>
                    <a:gd name="connsiteY2" fmla="*/ 55379 h 110760"/>
                    <a:gd name="connsiteX3" fmla="*/ 0 w 456308"/>
                    <a:gd name="connsiteY3" fmla="*/ 55380 h 110760"/>
                    <a:gd name="connsiteX4" fmla="*/ 55380 w 456308"/>
                    <a:gd name="connsiteY4" fmla="*/ 0 h 110760"/>
                    <a:gd name="connsiteX5" fmla="*/ 456308 w 456308"/>
                    <a:gd name="connsiteY5" fmla="*/ 0 h 110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6308" h="110760">
                      <a:moveTo>
                        <a:pt x="456307" y="110760"/>
                      </a:moveTo>
                      <a:lnTo>
                        <a:pt x="55380" y="110759"/>
                      </a:lnTo>
                      <a:cubicBezTo>
                        <a:pt x="24794" y="110759"/>
                        <a:pt x="0" y="85965"/>
                        <a:pt x="0" y="55379"/>
                      </a:cubicBezTo>
                      <a:lnTo>
                        <a:pt x="0" y="55380"/>
                      </a:lnTo>
                      <a:cubicBezTo>
                        <a:pt x="0" y="24794"/>
                        <a:pt x="24794" y="0"/>
                        <a:pt x="55380" y="0"/>
                      </a:cubicBezTo>
                      <a:lnTo>
                        <a:pt x="456308" y="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" name="四角形: 角を丸くする 149">
                  <a:extLst>
                    <a:ext uri="{FF2B5EF4-FFF2-40B4-BE49-F238E27FC236}">
                      <a16:creationId xmlns:a16="http://schemas.microsoft.com/office/drawing/2014/main" id="{356224B4-79FF-4A4F-9308-F8331FBBBA3D}"/>
                    </a:ext>
                  </a:extLst>
                </p:cNvPr>
                <p:cNvSpPr/>
                <p:nvPr/>
              </p:nvSpPr>
              <p:spPr>
                <a:xfrm rot="2700000">
                  <a:off x="4720111" y="5135433"/>
                  <a:ext cx="394135" cy="104024"/>
                </a:xfrm>
                <a:custGeom>
                  <a:avLst/>
                  <a:gdLst>
                    <a:gd name="connsiteX0" fmla="*/ 0 w 451259"/>
                    <a:gd name="connsiteY0" fmla="*/ 52012 h 104023"/>
                    <a:gd name="connsiteX1" fmla="*/ 52012 w 451259"/>
                    <a:gd name="connsiteY1" fmla="*/ 0 h 104023"/>
                    <a:gd name="connsiteX2" fmla="*/ 399248 w 451259"/>
                    <a:gd name="connsiteY2" fmla="*/ 0 h 104023"/>
                    <a:gd name="connsiteX3" fmla="*/ 451260 w 451259"/>
                    <a:gd name="connsiteY3" fmla="*/ 52012 h 104023"/>
                    <a:gd name="connsiteX4" fmla="*/ 451259 w 451259"/>
                    <a:gd name="connsiteY4" fmla="*/ 52012 h 104023"/>
                    <a:gd name="connsiteX5" fmla="*/ 399247 w 451259"/>
                    <a:gd name="connsiteY5" fmla="*/ 104024 h 104023"/>
                    <a:gd name="connsiteX6" fmla="*/ 52012 w 451259"/>
                    <a:gd name="connsiteY6" fmla="*/ 104023 h 104023"/>
                    <a:gd name="connsiteX7" fmla="*/ 0 w 451259"/>
                    <a:gd name="connsiteY7" fmla="*/ 52011 h 104023"/>
                    <a:gd name="connsiteX8" fmla="*/ 0 w 451259"/>
                    <a:gd name="connsiteY8" fmla="*/ 52012 h 104023"/>
                    <a:gd name="connsiteX0" fmla="*/ 451259 w 542699"/>
                    <a:gd name="connsiteY0" fmla="*/ 52012 h 143452"/>
                    <a:gd name="connsiteX1" fmla="*/ 399247 w 542699"/>
                    <a:gd name="connsiteY1" fmla="*/ 104024 h 143452"/>
                    <a:gd name="connsiteX2" fmla="*/ 52012 w 542699"/>
                    <a:gd name="connsiteY2" fmla="*/ 104023 h 143452"/>
                    <a:gd name="connsiteX3" fmla="*/ 0 w 542699"/>
                    <a:gd name="connsiteY3" fmla="*/ 52011 h 143452"/>
                    <a:gd name="connsiteX4" fmla="*/ 0 w 542699"/>
                    <a:gd name="connsiteY4" fmla="*/ 52012 h 143452"/>
                    <a:gd name="connsiteX5" fmla="*/ 52012 w 542699"/>
                    <a:gd name="connsiteY5" fmla="*/ 0 h 143452"/>
                    <a:gd name="connsiteX6" fmla="*/ 399248 w 542699"/>
                    <a:gd name="connsiteY6" fmla="*/ 0 h 143452"/>
                    <a:gd name="connsiteX7" fmla="*/ 451260 w 542699"/>
                    <a:gd name="connsiteY7" fmla="*/ 52012 h 143452"/>
                    <a:gd name="connsiteX8" fmla="*/ 542699 w 542699"/>
                    <a:gd name="connsiteY8" fmla="*/ 143452 h 143452"/>
                    <a:gd name="connsiteX0" fmla="*/ 451259 w 451260"/>
                    <a:gd name="connsiteY0" fmla="*/ 52012 h 104024"/>
                    <a:gd name="connsiteX1" fmla="*/ 399247 w 451260"/>
                    <a:gd name="connsiteY1" fmla="*/ 104024 h 104024"/>
                    <a:gd name="connsiteX2" fmla="*/ 52012 w 451260"/>
                    <a:gd name="connsiteY2" fmla="*/ 104023 h 104024"/>
                    <a:gd name="connsiteX3" fmla="*/ 0 w 451260"/>
                    <a:gd name="connsiteY3" fmla="*/ 52011 h 104024"/>
                    <a:gd name="connsiteX4" fmla="*/ 0 w 451260"/>
                    <a:gd name="connsiteY4" fmla="*/ 52012 h 104024"/>
                    <a:gd name="connsiteX5" fmla="*/ 52012 w 451260"/>
                    <a:gd name="connsiteY5" fmla="*/ 0 h 104024"/>
                    <a:gd name="connsiteX6" fmla="*/ 399248 w 451260"/>
                    <a:gd name="connsiteY6" fmla="*/ 0 h 104024"/>
                    <a:gd name="connsiteX7" fmla="*/ 451260 w 451260"/>
                    <a:gd name="connsiteY7" fmla="*/ 52012 h 104024"/>
                    <a:gd name="connsiteX0" fmla="*/ 451259 w 451259"/>
                    <a:gd name="connsiteY0" fmla="*/ 52012 h 104024"/>
                    <a:gd name="connsiteX1" fmla="*/ 399247 w 451259"/>
                    <a:gd name="connsiteY1" fmla="*/ 104024 h 104024"/>
                    <a:gd name="connsiteX2" fmla="*/ 52012 w 451259"/>
                    <a:gd name="connsiteY2" fmla="*/ 104023 h 104024"/>
                    <a:gd name="connsiteX3" fmla="*/ 0 w 451259"/>
                    <a:gd name="connsiteY3" fmla="*/ 52011 h 104024"/>
                    <a:gd name="connsiteX4" fmla="*/ 0 w 451259"/>
                    <a:gd name="connsiteY4" fmla="*/ 52012 h 104024"/>
                    <a:gd name="connsiteX5" fmla="*/ 52012 w 451259"/>
                    <a:gd name="connsiteY5" fmla="*/ 0 h 104024"/>
                    <a:gd name="connsiteX6" fmla="*/ 399248 w 451259"/>
                    <a:gd name="connsiteY6" fmla="*/ 0 h 104024"/>
                    <a:gd name="connsiteX0" fmla="*/ 399247 w 399248"/>
                    <a:gd name="connsiteY0" fmla="*/ 104024 h 104024"/>
                    <a:gd name="connsiteX1" fmla="*/ 52012 w 399248"/>
                    <a:gd name="connsiteY1" fmla="*/ 104023 h 104024"/>
                    <a:gd name="connsiteX2" fmla="*/ 0 w 399248"/>
                    <a:gd name="connsiteY2" fmla="*/ 52011 h 104024"/>
                    <a:gd name="connsiteX3" fmla="*/ 0 w 399248"/>
                    <a:gd name="connsiteY3" fmla="*/ 52012 h 104024"/>
                    <a:gd name="connsiteX4" fmla="*/ 52012 w 399248"/>
                    <a:gd name="connsiteY4" fmla="*/ 0 h 104024"/>
                    <a:gd name="connsiteX5" fmla="*/ 399248 w 399248"/>
                    <a:gd name="connsiteY5" fmla="*/ 0 h 104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99248" h="104024">
                      <a:moveTo>
                        <a:pt x="399247" y="104024"/>
                      </a:moveTo>
                      <a:lnTo>
                        <a:pt x="52012" y="104023"/>
                      </a:lnTo>
                      <a:cubicBezTo>
                        <a:pt x="23287" y="104023"/>
                        <a:pt x="0" y="80736"/>
                        <a:pt x="0" y="52011"/>
                      </a:cubicBezTo>
                      <a:lnTo>
                        <a:pt x="0" y="52012"/>
                      </a:lnTo>
                      <a:cubicBezTo>
                        <a:pt x="0" y="23287"/>
                        <a:pt x="23287" y="0"/>
                        <a:pt x="52012" y="0"/>
                      </a:cubicBezTo>
                      <a:lnTo>
                        <a:pt x="399248" y="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" name="四角形: 角を丸くする 150">
                  <a:extLst>
                    <a:ext uri="{FF2B5EF4-FFF2-40B4-BE49-F238E27FC236}">
                      <a16:creationId xmlns:a16="http://schemas.microsoft.com/office/drawing/2014/main" id="{9B58D88D-4C15-4840-B118-67D279D580C7}"/>
                    </a:ext>
                  </a:extLst>
                </p:cNvPr>
                <p:cNvSpPr/>
                <p:nvPr/>
              </p:nvSpPr>
              <p:spPr>
                <a:xfrm rot="2431359">
                  <a:off x="4768782" y="5253475"/>
                  <a:ext cx="317373" cy="90726"/>
                </a:xfrm>
                <a:custGeom>
                  <a:avLst/>
                  <a:gdLst>
                    <a:gd name="connsiteX0" fmla="*/ 0 w 384530"/>
                    <a:gd name="connsiteY0" fmla="*/ 46631 h 93261"/>
                    <a:gd name="connsiteX1" fmla="*/ 46631 w 384530"/>
                    <a:gd name="connsiteY1" fmla="*/ 0 h 93261"/>
                    <a:gd name="connsiteX2" fmla="*/ 337900 w 384530"/>
                    <a:gd name="connsiteY2" fmla="*/ 0 h 93261"/>
                    <a:gd name="connsiteX3" fmla="*/ 384531 w 384530"/>
                    <a:gd name="connsiteY3" fmla="*/ 46631 h 93261"/>
                    <a:gd name="connsiteX4" fmla="*/ 384530 w 384530"/>
                    <a:gd name="connsiteY4" fmla="*/ 46631 h 93261"/>
                    <a:gd name="connsiteX5" fmla="*/ 337899 w 384530"/>
                    <a:gd name="connsiteY5" fmla="*/ 93262 h 93261"/>
                    <a:gd name="connsiteX6" fmla="*/ 46631 w 384530"/>
                    <a:gd name="connsiteY6" fmla="*/ 93261 h 93261"/>
                    <a:gd name="connsiteX7" fmla="*/ 0 w 384530"/>
                    <a:gd name="connsiteY7" fmla="*/ 46630 h 93261"/>
                    <a:gd name="connsiteX8" fmla="*/ 0 w 384530"/>
                    <a:gd name="connsiteY8" fmla="*/ 46631 h 93261"/>
                    <a:gd name="connsiteX0" fmla="*/ 384530 w 475970"/>
                    <a:gd name="connsiteY0" fmla="*/ 46631 h 138071"/>
                    <a:gd name="connsiteX1" fmla="*/ 337899 w 475970"/>
                    <a:gd name="connsiteY1" fmla="*/ 93262 h 138071"/>
                    <a:gd name="connsiteX2" fmla="*/ 46631 w 475970"/>
                    <a:gd name="connsiteY2" fmla="*/ 93261 h 138071"/>
                    <a:gd name="connsiteX3" fmla="*/ 0 w 475970"/>
                    <a:gd name="connsiteY3" fmla="*/ 46630 h 138071"/>
                    <a:gd name="connsiteX4" fmla="*/ 0 w 475970"/>
                    <a:gd name="connsiteY4" fmla="*/ 46631 h 138071"/>
                    <a:gd name="connsiteX5" fmla="*/ 46631 w 475970"/>
                    <a:gd name="connsiteY5" fmla="*/ 0 h 138071"/>
                    <a:gd name="connsiteX6" fmla="*/ 337900 w 475970"/>
                    <a:gd name="connsiteY6" fmla="*/ 0 h 138071"/>
                    <a:gd name="connsiteX7" fmla="*/ 384531 w 475970"/>
                    <a:gd name="connsiteY7" fmla="*/ 46631 h 138071"/>
                    <a:gd name="connsiteX8" fmla="*/ 475970 w 475970"/>
                    <a:gd name="connsiteY8" fmla="*/ 138071 h 138071"/>
                    <a:gd name="connsiteX0" fmla="*/ 384530 w 482422"/>
                    <a:gd name="connsiteY0" fmla="*/ 46631 h 141952"/>
                    <a:gd name="connsiteX1" fmla="*/ 337899 w 482422"/>
                    <a:gd name="connsiteY1" fmla="*/ 93262 h 141952"/>
                    <a:gd name="connsiteX2" fmla="*/ 46631 w 482422"/>
                    <a:gd name="connsiteY2" fmla="*/ 93261 h 141952"/>
                    <a:gd name="connsiteX3" fmla="*/ 0 w 482422"/>
                    <a:gd name="connsiteY3" fmla="*/ 46630 h 141952"/>
                    <a:gd name="connsiteX4" fmla="*/ 0 w 482422"/>
                    <a:gd name="connsiteY4" fmla="*/ 46631 h 141952"/>
                    <a:gd name="connsiteX5" fmla="*/ 46631 w 482422"/>
                    <a:gd name="connsiteY5" fmla="*/ 0 h 141952"/>
                    <a:gd name="connsiteX6" fmla="*/ 337900 w 482422"/>
                    <a:gd name="connsiteY6" fmla="*/ 0 h 141952"/>
                    <a:gd name="connsiteX7" fmla="*/ 384531 w 482422"/>
                    <a:gd name="connsiteY7" fmla="*/ 46631 h 141952"/>
                    <a:gd name="connsiteX8" fmla="*/ 482422 w 482422"/>
                    <a:gd name="connsiteY8" fmla="*/ 141952 h 141952"/>
                    <a:gd name="connsiteX0" fmla="*/ 384530 w 384531"/>
                    <a:gd name="connsiteY0" fmla="*/ 46631 h 93262"/>
                    <a:gd name="connsiteX1" fmla="*/ 337899 w 384531"/>
                    <a:gd name="connsiteY1" fmla="*/ 93262 h 93262"/>
                    <a:gd name="connsiteX2" fmla="*/ 46631 w 384531"/>
                    <a:gd name="connsiteY2" fmla="*/ 93261 h 93262"/>
                    <a:gd name="connsiteX3" fmla="*/ 0 w 384531"/>
                    <a:gd name="connsiteY3" fmla="*/ 46630 h 93262"/>
                    <a:gd name="connsiteX4" fmla="*/ 0 w 384531"/>
                    <a:gd name="connsiteY4" fmla="*/ 46631 h 93262"/>
                    <a:gd name="connsiteX5" fmla="*/ 46631 w 384531"/>
                    <a:gd name="connsiteY5" fmla="*/ 0 h 93262"/>
                    <a:gd name="connsiteX6" fmla="*/ 337900 w 384531"/>
                    <a:gd name="connsiteY6" fmla="*/ 0 h 93262"/>
                    <a:gd name="connsiteX7" fmla="*/ 384531 w 384531"/>
                    <a:gd name="connsiteY7" fmla="*/ 46631 h 93262"/>
                    <a:gd name="connsiteX0" fmla="*/ 384530 w 384530"/>
                    <a:gd name="connsiteY0" fmla="*/ 46631 h 93262"/>
                    <a:gd name="connsiteX1" fmla="*/ 337899 w 384530"/>
                    <a:gd name="connsiteY1" fmla="*/ 93262 h 93262"/>
                    <a:gd name="connsiteX2" fmla="*/ 46631 w 384530"/>
                    <a:gd name="connsiteY2" fmla="*/ 93261 h 93262"/>
                    <a:gd name="connsiteX3" fmla="*/ 0 w 384530"/>
                    <a:gd name="connsiteY3" fmla="*/ 46630 h 93262"/>
                    <a:gd name="connsiteX4" fmla="*/ 0 w 384530"/>
                    <a:gd name="connsiteY4" fmla="*/ 46631 h 93262"/>
                    <a:gd name="connsiteX5" fmla="*/ 46631 w 384530"/>
                    <a:gd name="connsiteY5" fmla="*/ 0 h 93262"/>
                    <a:gd name="connsiteX6" fmla="*/ 337900 w 384530"/>
                    <a:gd name="connsiteY6" fmla="*/ 0 h 93262"/>
                    <a:gd name="connsiteX0" fmla="*/ 337899 w 337900"/>
                    <a:gd name="connsiteY0" fmla="*/ 93262 h 93262"/>
                    <a:gd name="connsiteX1" fmla="*/ 46631 w 337900"/>
                    <a:gd name="connsiteY1" fmla="*/ 93261 h 93262"/>
                    <a:gd name="connsiteX2" fmla="*/ 0 w 337900"/>
                    <a:gd name="connsiteY2" fmla="*/ 46630 h 93262"/>
                    <a:gd name="connsiteX3" fmla="*/ 0 w 337900"/>
                    <a:gd name="connsiteY3" fmla="*/ 46631 h 93262"/>
                    <a:gd name="connsiteX4" fmla="*/ 46631 w 337900"/>
                    <a:gd name="connsiteY4" fmla="*/ 0 h 93262"/>
                    <a:gd name="connsiteX5" fmla="*/ 337900 w 337900"/>
                    <a:gd name="connsiteY5" fmla="*/ 0 h 93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37900" h="93262">
                      <a:moveTo>
                        <a:pt x="337899" y="93262"/>
                      </a:moveTo>
                      <a:lnTo>
                        <a:pt x="46631" y="93261"/>
                      </a:lnTo>
                      <a:cubicBezTo>
                        <a:pt x="20877" y="93261"/>
                        <a:pt x="0" y="72384"/>
                        <a:pt x="0" y="46630"/>
                      </a:cubicBezTo>
                      <a:lnTo>
                        <a:pt x="0" y="46631"/>
                      </a:lnTo>
                      <a:cubicBezTo>
                        <a:pt x="0" y="20877"/>
                        <a:pt x="20877" y="0"/>
                        <a:pt x="46631" y="0"/>
                      </a:cubicBezTo>
                      <a:lnTo>
                        <a:pt x="337900" y="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" name="楕円 17">
                  <a:extLst>
                    <a:ext uri="{FF2B5EF4-FFF2-40B4-BE49-F238E27FC236}">
                      <a16:creationId xmlns:a16="http://schemas.microsoft.com/office/drawing/2014/main" id="{D362C833-34A9-4C7A-BF52-FE1C80493B07}"/>
                    </a:ext>
                  </a:extLst>
                </p:cNvPr>
                <p:cNvSpPr/>
                <p:nvPr/>
              </p:nvSpPr>
              <p:spPr>
                <a:xfrm rot="18900000">
                  <a:off x="5025038" y="5206058"/>
                  <a:ext cx="280430" cy="224421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" name="四角形: 角を丸くする 97">
                  <a:extLst>
                    <a:ext uri="{FF2B5EF4-FFF2-40B4-BE49-F238E27FC236}">
                      <a16:creationId xmlns:a16="http://schemas.microsoft.com/office/drawing/2014/main" id="{0B9CE462-FC94-41AB-BC52-814CD5979C53}"/>
                    </a:ext>
                  </a:extLst>
                </p:cNvPr>
                <p:cNvSpPr/>
                <p:nvPr/>
              </p:nvSpPr>
              <p:spPr>
                <a:xfrm>
                  <a:off x="5265688" y="5000894"/>
                  <a:ext cx="160011" cy="305121"/>
                </a:xfrm>
                <a:custGeom>
                  <a:avLst/>
                  <a:gdLst>
                    <a:gd name="connsiteX0" fmla="*/ 0 w 131525"/>
                    <a:gd name="connsiteY0" fmla="*/ 65763 h 328394"/>
                    <a:gd name="connsiteX1" fmla="*/ 65763 w 131525"/>
                    <a:gd name="connsiteY1" fmla="*/ 0 h 328394"/>
                    <a:gd name="connsiteX2" fmla="*/ 65763 w 131525"/>
                    <a:gd name="connsiteY2" fmla="*/ 0 h 328394"/>
                    <a:gd name="connsiteX3" fmla="*/ 131526 w 131525"/>
                    <a:gd name="connsiteY3" fmla="*/ 65763 h 328394"/>
                    <a:gd name="connsiteX4" fmla="*/ 131525 w 131525"/>
                    <a:gd name="connsiteY4" fmla="*/ 262632 h 328394"/>
                    <a:gd name="connsiteX5" fmla="*/ 65762 w 131525"/>
                    <a:gd name="connsiteY5" fmla="*/ 328395 h 328394"/>
                    <a:gd name="connsiteX6" fmla="*/ 65763 w 131525"/>
                    <a:gd name="connsiteY6" fmla="*/ 328394 h 328394"/>
                    <a:gd name="connsiteX7" fmla="*/ 0 w 131525"/>
                    <a:gd name="connsiteY7" fmla="*/ 262631 h 328394"/>
                    <a:gd name="connsiteX8" fmla="*/ 0 w 131525"/>
                    <a:gd name="connsiteY8" fmla="*/ 65763 h 328394"/>
                    <a:gd name="connsiteX0" fmla="*/ 65763 w 157203"/>
                    <a:gd name="connsiteY0" fmla="*/ 328394 h 419834"/>
                    <a:gd name="connsiteX1" fmla="*/ 0 w 157203"/>
                    <a:gd name="connsiteY1" fmla="*/ 262631 h 419834"/>
                    <a:gd name="connsiteX2" fmla="*/ 0 w 157203"/>
                    <a:gd name="connsiteY2" fmla="*/ 65763 h 419834"/>
                    <a:gd name="connsiteX3" fmla="*/ 65763 w 157203"/>
                    <a:gd name="connsiteY3" fmla="*/ 0 h 419834"/>
                    <a:gd name="connsiteX4" fmla="*/ 65763 w 157203"/>
                    <a:gd name="connsiteY4" fmla="*/ 0 h 419834"/>
                    <a:gd name="connsiteX5" fmla="*/ 131526 w 157203"/>
                    <a:gd name="connsiteY5" fmla="*/ 65763 h 419834"/>
                    <a:gd name="connsiteX6" fmla="*/ 131525 w 157203"/>
                    <a:gd name="connsiteY6" fmla="*/ 262632 h 419834"/>
                    <a:gd name="connsiteX7" fmla="*/ 65762 w 157203"/>
                    <a:gd name="connsiteY7" fmla="*/ 328395 h 419834"/>
                    <a:gd name="connsiteX8" fmla="*/ 157203 w 157203"/>
                    <a:gd name="connsiteY8" fmla="*/ 419834 h 419834"/>
                    <a:gd name="connsiteX0" fmla="*/ 65763 w 157203"/>
                    <a:gd name="connsiteY0" fmla="*/ 328394 h 419834"/>
                    <a:gd name="connsiteX1" fmla="*/ 0 w 157203"/>
                    <a:gd name="connsiteY1" fmla="*/ 262631 h 419834"/>
                    <a:gd name="connsiteX2" fmla="*/ 0 w 157203"/>
                    <a:gd name="connsiteY2" fmla="*/ 65763 h 419834"/>
                    <a:gd name="connsiteX3" fmla="*/ 65763 w 157203"/>
                    <a:gd name="connsiteY3" fmla="*/ 0 h 419834"/>
                    <a:gd name="connsiteX4" fmla="*/ 65763 w 157203"/>
                    <a:gd name="connsiteY4" fmla="*/ 0 h 419834"/>
                    <a:gd name="connsiteX5" fmla="*/ 131526 w 157203"/>
                    <a:gd name="connsiteY5" fmla="*/ 65763 h 419834"/>
                    <a:gd name="connsiteX6" fmla="*/ 131525 w 157203"/>
                    <a:gd name="connsiteY6" fmla="*/ 262632 h 419834"/>
                    <a:gd name="connsiteX7" fmla="*/ 157203 w 157203"/>
                    <a:gd name="connsiteY7" fmla="*/ 419834 h 419834"/>
                    <a:gd name="connsiteX0" fmla="*/ 65763 w 131526"/>
                    <a:gd name="connsiteY0" fmla="*/ 328394 h 328394"/>
                    <a:gd name="connsiteX1" fmla="*/ 0 w 131526"/>
                    <a:gd name="connsiteY1" fmla="*/ 262631 h 328394"/>
                    <a:gd name="connsiteX2" fmla="*/ 0 w 131526"/>
                    <a:gd name="connsiteY2" fmla="*/ 65763 h 328394"/>
                    <a:gd name="connsiteX3" fmla="*/ 65763 w 131526"/>
                    <a:gd name="connsiteY3" fmla="*/ 0 h 328394"/>
                    <a:gd name="connsiteX4" fmla="*/ 65763 w 131526"/>
                    <a:gd name="connsiteY4" fmla="*/ 0 h 328394"/>
                    <a:gd name="connsiteX5" fmla="*/ 131526 w 131526"/>
                    <a:gd name="connsiteY5" fmla="*/ 65763 h 328394"/>
                    <a:gd name="connsiteX6" fmla="*/ 131525 w 131526"/>
                    <a:gd name="connsiteY6" fmla="*/ 262632 h 328394"/>
                    <a:gd name="connsiteX0" fmla="*/ 0 w 131526"/>
                    <a:gd name="connsiteY0" fmla="*/ 262631 h 262632"/>
                    <a:gd name="connsiteX1" fmla="*/ 0 w 131526"/>
                    <a:gd name="connsiteY1" fmla="*/ 65763 h 262632"/>
                    <a:gd name="connsiteX2" fmla="*/ 65763 w 131526"/>
                    <a:gd name="connsiteY2" fmla="*/ 0 h 262632"/>
                    <a:gd name="connsiteX3" fmla="*/ 65763 w 131526"/>
                    <a:gd name="connsiteY3" fmla="*/ 0 h 262632"/>
                    <a:gd name="connsiteX4" fmla="*/ 131526 w 131526"/>
                    <a:gd name="connsiteY4" fmla="*/ 65763 h 262632"/>
                    <a:gd name="connsiteX5" fmla="*/ 131525 w 131526"/>
                    <a:gd name="connsiteY5" fmla="*/ 262632 h 262632"/>
                    <a:gd name="connsiteX0" fmla="*/ 0 w 137070"/>
                    <a:gd name="connsiteY0" fmla="*/ 262631 h 329307"/>
                    <a:gd name="connsiteX1" fmla="*/ 0 w 137070"/>
                    <a:gd name="connsiteY1" fmla="*/ 65763 h 329307"/>
                    <a:gd name="connsiteX2" fmla="*/ 65763 w 137070"/>
                    <a:gd name="connsiteY2" fmla="*/ 0 h 329307"/>
                    <a:gd name="connsiteX3" fmla="*/ 65763 w 137070"/>
                    <a:gd name="connsiteY3" fmla="*/ 0 h 329307"/>
                    <a:gd name="connsiteX4" fmla="*/ 131526 w 137070"/>
                    <a:gd name="connsiteY4" fmla="*/ 65763 h 329307"/>
                    <a:gd name="connsiteX5" fmla="*/ 136287 w 137070"/>
                    <a:gd name="connsiteY5" fmla="*/ 329307 h 329307"/>
                    <a:gd name="connsiteX0" fmla="*/ 0 w 136287"/>
                    <a:gd name="connsiteY0" fmla="*/ 262631 h 329307"/>
                    <a:gd name="connsiteX1" fmla="*/ 0 w 136287"/>
                    <a:gd name="connsiteY1" fmla="*/ 65763 h 329307"/>
                    <a:gd name="connsiteX2" fmla="*/ 65763 w 136287"/>
                    <a:gd name="connsiteY2" fmla="*/ 0 h 329307"/>
                    <a:gd name="connsiteX3" fmla="*/ 65763 w 136287"/>
                    <a:gd name="connsiteY3" fmla="*/ 0 h 329307"/>
                    <a:gd name="connsiteX4" fmla="*/ 131526 w 136287"/>
                    <a:gd name="connsiteY4" fmla="*/ 65763 h 329307"/>
                    <a:gd name="connsiteX5" fmla="*/ 136287 w 136287"/>
                    <a:gd name="connsiteY5" fmla="*/ 329307 h 329307"/>
                    <a:gd name="connsiteX0" fmla="*/ 0 w 137835"/>
                    <a:gd name="connsiteY0" fmla="*/ 262631 h 324545"/>
                    <a:gd name="connsiteX1" fmla="*/ 0 w 137835"/>
                    <a:gd name="connsiteY1" fmla="*/ 65763 h 324545"/>
                    <a:gd name="connsiteX2" fmla="*/ 65763 w 137835"/>
                    <a:gd name="connsiteY2" fmla="*/ 0 h 324545"/>
                    <a:gd name="connsiteX3" fmla="*/ 65763 w 137835"/>
                    <a:gd name="connsiteY3" fmla="*/ 0 h 324545"/>
                    <a:gd name="connsiteX4" fmla="*/ 131526 w 137835"/>
                    <a:gd name="connsiteY4" fmla="*/ 65763 h 324545"/>
                    <a:gd name="connsiteX5" fmla="*/ 136287 w 137835"/>
                    <a:gd name="connsiteY5" fmla="*/ 324545 h 324545"/>
                    <a:gd name="connsiteX0" fmla="*/ 0 w 160100"/>
                    <a:gd name="connsiteY0" fmla="*/ 262631 h 341214"/>
                    <a:gd name="connsiteX1" fmla="*/ 0 w 160100"/>
                    <a:gd name="connsiteY1" fmla="*/ 65763 h 341214"/>
                    <a:gd name="connsiteX2" fmla="*/ 65763 w 160100"/>
                    <a:gd name="connsiteY2" fmla="*/ 0 h 341214"/>
                    <a:gd name="connsiteX3" fmla="*/ 65763 w 160100"/>
                    <a:gd name="connsiteY3" fmla="*/ 0 h 341214"/>
                    <a:gd name="connsiteX4" fmla="*/ 131526 w 160100"/>
                    <a:gd name="connsiteY4" fmla="*/ 65763 h 341214"/>
                    <a:gd name="connsiteX5" fmla="*/ 160100 w 160100"/>
                    <a:gd name="connsiteY5" fmla="*/ 341214 h 341214"/>
                    <a:gd name="connsiteX0" fmla="*/ 0 w 160100"/>
                    <a:gd name="connsiteY0" fmla="*/ 262631 h 341214"/>
                    <a:gd name="connsiteX1" fmla="*/ 0 w 160100"/>
                    <a:gd name="connsiteY1" fmla="*/ 65763 h 341214"/>
                    <a:gd name="connsiteX2" fmla="*/ 65763 w 160100"/>
                    <a:gd name="connsiteY2" fmla="*/ 0 h 341214"/>
                    <a:gd name="connsiteX3" fmla="*/ 65763 w 160100"/>
                    <a:gd name="connsiteY3" fmla="*/ 0 h 341214"/>
                    <a:gd name="connsiteX4" fmla="*/ 131526 w 160100"/>
                    <a:gd name="connsiteY4" fmla="*/ 65763 h 341214"/>
                    <a:gd name="connsiteX5" fmla="*/ 160100 w 160100"/>
                    <a:gd name="connsiteY5" fmla="*/ 341214 h 341214"/>
                    <a:gd name="connsiteX0" fmla="*/ 0 w 160100"/>
                    <a:gd name="connsiteY0" fmla="*/ 262631 h 331689"/>
                    <a:gd name="connsiteX1" fmla="*/ 0 w 160100"/>
                    <a:gd name="connsiteY1" fmla="*/ 65763 h 331689"/>
                    <a:gd name="connsiteX2" fmla="*/ 65763 w 160100"/>
                    <a:gd name="connsiteY2" fmla="*/ 0 h 331689"/>
                    <a:gd name="connsiteX3" fmla="*/ 65763 w 160100"/>
                    <a:gd name="connsiteY3" fmla="*/ 0 h 331689"/>
                    <a:gd name="connsiteX4" fmla="*/ 131526 w 160100"/>
                    <a:gd name="connsiteY4" fmla="*/ 65763 h 331689"/>
                    <a:gd name="connsiteX5" fmla="*/ 160100 w 160100"/>
                    <a:gd name="connsiteY5" fmla="*/ 331689 h 331689"/>
                    <a:gd name="connsiteX0" fmla="*/ 0 w 157718"/>
                    <a:gd name="connsiteY0" fmla="*/ 262631 h 336452"/>
                    <a:gd name="connsiteX1" fmla="*/ 0 w 157718"/>
                    <a:gd name="connsiteY1" fmla="*/ 65763 h 336452"/>
                    <a:gd name="connsiteX2" fmla="*/ 65763 w 157718"/>
                    <a:gd name="connsiteY2" fmla="*/ 0 h 336452"/>
                    <a:gd name="connsiteX3" fmla="*/ 65763 w 157718"/>
                    <a:gd name="connsiteY3" fmla="*/ 0 h 336452"/>
                    <a:gd name="connsiteX4" fmla="*/ 131526 w 157718"/>
                    <a:gd name="connsiteY4" fmla="*/ 65763 h 336452"/>
                    <a:gd name="connsiteX5" fmla="*/ 157718 w 157718"/>
                    <a:gd name="connsiteY5" fmla="*/ 336452 h 336452"/>
                    <a:gd name="connsiteX0" fmla="*/ 0 w 157718"/>
                    <a:gd name="connsiteY0" fmla="*/ 262631 h 336452"/>
                    <a:gd name="connsiteX1" fmla="*/ 0 w 157718"/>
                    <a:gd name="connsiteY1" fmla="*/ 65763 h 336452"/>
                    <a:gd name="connsiteX2" fmla="*/ 65763 w 157718"/>
                    <a:gd name="connsiteY2" fmla="*/ 0 h 336452"/>
                    <a:gd name="connsiteX3" fmla="*/ 65763 w 157718"/>
                    <a:gd name="connsiteY3" fmla="*/ 0 h 336452"/>
                    <a:gd name="connsiteX4" fmla="*/ 131526 w 157718"/>
                    <a:gd name="connsiteY4" fmla="*/ 65763 h 336452"/>
                    <a:gd name="connsiteX5" fmla="*/ 148899 w 157718"/>
                    <a:gd name="connsiteY5" fmla="*/ 269456 h 336452"/>
                    <a:gd name="connsiteX6" fmla="*/ 157718 w 157718"/>
                    <a:gd name="connsiteY6" fmla="*/ 336452 h 336452"/>
                    <a:gd name="connsiteX0" fmla="*/ 0 w 157718"/>
                    <a:gd name="connsiteY0" fmla="*/ 262631 h 336452"/>
                    <a:gd name="connsiteX1" fmla="*/ 0 w 157718"/>
                    <a:gd name="connsiteY1" fmla="*/ 65763 h 336452"/>
                    <a:gd name="connsiteX2" fmla="*/ 65763 w 157718"/>
                    <a:gd name="connsiteY2" fmla="*/ 0 h 336452"/>
                    <a:gd name="connsiteX3" fmla="*/ 65763 w 157718"/>
                    <a:gd name="connsiteY3" fmla="*/ 0 h 336452"/>
                    <a:gd name="connsiteX4" fmla="*/ 131526 w 157718"/>
                    <a:gd name="connsiteY4" fmla="*/ 65763 h 336452"/>
                    <a:gd name="connsiteX5" fmla="*/ 157718 w 157718"/>
                    <a:gd name="connsiteY5" fmla="*/ 336452 h 336452"/>
                    <a:gd name="connsiteX0" fmla="*/ 0 w 157718"/>
                    <a:gd name="connsiteY0" fmla="*/ 262631 h 336452"/>
                    <a:gd name="connsiteX1" fmla="*/ 0 w 157718"/>
                    <a:gd name="connsiteY1" fmla="*/ 65763 h 336452"/>
                    <a:gd name="connsiteX2" fmla="*/ 65763 w 157718"/>
                    <a:gd name="connsiteY2" fmla="*/ 0 h 336452"/>
                    <a:gd name="connsiteX3" fmla="*/ 65763 w 157718"/>
                    <a:gd name="connsiteY3" fmla="*/ 0 h 336452"/>
                    <a:gd name="connsiteX4" fmla="*/ 131526 w 157718"/>
                    <a:gd name="connsiteY4" fmla="*/ 65763 h 336452"/>
                    <a:gd name="connsiteX5" fmla="*/ 157718 w 157718"/>
                    <a:gd name="connsiteY5" fmla="*/ 336452 h 336452"/>
                    <a:gd name="connsiteX0" fmla="*/ 0 w 162556"/>
                    <a:gd name="connsiteY0" fmla="*/ 233748 h 336452"/>
                    <a:gd name="connsiteX1" fmla="*/ 4838 w 162556"/>
                    <a:gd name="connsiteY1" fmla="*/ 65763 h 336452"/>
                    <a:gd name="connsiteX2" fmla="*/ 70601 w 162556"/>
                    <a:gd name="connsiteY2" fmla="*/ 0 h 336452"/>
                    <a:gd name="connsiteX3" fmla="*/ 70601 w 162556"/>
                    <a:gd name="connsiteY3" fmla="*/ 0 h 336452"/>
                    <a:gd name="connsiteX4" fmla="*/ 136364 w 162556"/>
                    <a:gd name="connsiteY4" fmla="*/ 65763 h 336452"/>
                    <a:gd name="connsiteX5" fmla="*/ 162556 w 162556"/>
                    <a:gd name="connsiteY5" fmla="*/ 336452 h 3364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2556" h="336452">
                      <a:moveTo>
                        <a:pt x="0" y="233748"/>
                      </a:moveTo>
                      <a:lnTo>
                        <a:pt x="4838" y="65763"/>
                      </a:lnTo>
                      <a:cubicBezTo>
                        <a:pt x="4838" y="29443"/>
                        <a:pt x="34281" y="0"/>
                        <a:pt x="70601" y="0"/>
                      </a:cubicBezTo>
                      <a:lnTo>
                        <a:pt x="70601" y="0"/>
                      </a:lnTo>
                      <a:cubicBezTo>
                        <a:pt x="106921" y="0"/>
                        <a:pt x="121038" y="9688"/>
                        <a:pt x="136364" y="65763"/>
                      </a:cubicBezTo>
                      <a:lnTo>
                        <a:pt x="162556" y="336452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7BCDB8C7-56DB-40F0-B775-2EBAD0023A02}"/>
                  </a:ext>
                </a:extLst>
              </p:cNvPr>
              <p:cNvSpPr/>
              <p:nvPr/>
            </p:nvSpPr>
            <p:spPr>
              <a:xfrm rot="5615733">
                <a:off x="1027333" y="2571898"/>
                <a:ext cx="45719" cy="155688"/>
              </a:xfrm>
              <a:custGeom>
                <a:avLst/>
                <a:gdLst>
                  <a:gd name="connsiteX0" fmla="*/ 0 w 50274"/>
                  <a:gd name="connsiteY0" fmla="*/ 127614 h 255228"/>
                  <a:gd name="connsiteX1" fmla="*/ 47889 w 50274"/>
                  <a:gd name="connsiteY1" fmla="*/ 845 h 255228"/>
                  <a:gd name="connsiteX2" fmla="*/ 50274 w 50274"/>
                  <a:gd name="connsiteY2" fmla="*/ 0 h 255228"/>
                  <a:gd name="connsiteX3" fmla="*/ 49160 w 50274"/>
                  <a:gd name="connsiteY3" fmla="*/ 1706 h 255228"/>
                  <a:gd name="connsiteX4" fmla="*/ 26195 w 50274"/>
                  <a:gd name="connsiteY4" fmla="*/ 127615 h 255228"/>
                  <a:gd name="connsiteX5" fmla="*/ 49160 w 50274"/>
                  <a:gd name="connsiteY5" fmla="*/ 253524 h 255228"/>
                  <a:gd name="connsiteX6" fmla="*/ 50273 w 50274"/>
                  <a:gd name="connsiteY6" fmla="*/ 255228 h 255228"/>
                  <a:gd name="connsiteX7" fmla="*/ 47889 w 50274"/>
                  <a:gd name="connsiteY7" fmla="*/ 254383 h 255228"/>
                  <a:gd name="connsiteX8" fmla="*/ 0 w 50274"/>
                  <a:gd name="connsiteY8" fmla="*/ 127614 h 255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274" h="255228">
                    <a:moveTo>
                      <a:pt x="0" y="127614"/>
                    </a:moveTo>
                    <a:cubicBezTo>
                      <a:pt x="0" y="70626"/>
                      <a:pt x="19747" y="21731"/>
                      <a:pt x="47889" y="845"/>
                    </a:cubicBezTo>
                    <a:lnTo>
                      <a:pt x="50274" y="0"/>
                    </a:lnTo>
                    <a:lnTo>
                      <a:pt x="49160" y="1706"/>
                    </a:lnTo>
                    <a:cubicBezTo>
                      <a:pt x="34971" y="33929"/>
                      <a:pt x="26195" y="78444"/>
                      <a:pt x="26195" y="127615"/>
                    </a:cubicBezTo>
                    <a:cubicBezTo>
                      <a:pt x="26195" y="176785"/>
                      <a:pt x="34971" y="221301"/>
                      <a:pt x="49160" y="253524"/>
                    </a:cubicBezTo>
                    <a:lnTo>
                      <a:pt x="50273" y="255228"/>
                    </a:lnTo>
                    <a:lnTo>
                      <a:pt x="47889" y="254383"/>
                    </a:lnTo>
                    <a:cubicBezTo>
                      <a:pt x="19747" y="233498"/>
                      <a:pt x="0" y="184602"/>
                      <a:pt x="0" y="127614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5621498C-203C-40BE-A535-3D9DFCB959D8}"/>
                </a:ext>
              </a:extLst>
            </p:cNvPr>
            <p:cNvSpPr/>
            <p:nvPr/>
          </p:nvSpPr>
          <p:spPr>
            <a:xfrm>
              <a:off x="4053498" y="5590107"/>
              <a:ext cx="518738" cy="629445"/>
            </a:xfrm>
            <a:custGeom>
              <a:avLst/>
              <a:gdLst>
                <a:gd name="connsiteX0" fmla="*/ 176269 w 679869"/>
                <a:gd name="connsiteY0" fmla="*/ 0 h 607220"/>
                <a:gd name="connsiteX1" fmla="*/ 353978 w 679869"/>
                <a:gd name="connsiteY1" fmla="*/ 307801 h 607220"/>
                <a:gd name="connsiteX2" fmla="*/ 509474 w 679869"/>
                <a:gd name="connsiteY2" fmla="*/ 38475 h 607220"/>
                <a:gd name="connsiteX3" fmla="*/ 679869 w 679869"/>
                <a:gd name="connsiteY3" fmla="*/ 136853 h 607220"/>
                <a:gd name="connsiteX4" fmla="*/ 436281 w 679869"/>
                <a:gd name="connsiteY4" fmla="*/ 558760 h 607220"/>
                <a:gd name="connsiteX5" fmla="*/ 433197 w 679869"/>
                <a:gd name="connsiteY5" fmla="*/ 562256 h 607220"/>
                <a:gd name="connsiteX6" fmla="*/ 431328 w 679869"/>
                <a:gd name="connsiteY6" fmla="*/ 566087 h 607220"/>
                <a:gd name="connsiteX7" fmla="*/ 424527 w 679869"/>
                <a:gd name="connsiteY7" fmla="*/ 572085 h 607220"/>
                <a:gd name="connsiteX8" fmla="*/ 410440 w 679869"/>
                <a:gd name="connsiteY8" fmla="*/ 588057 h 607220"/>
                <a:gd name="connsiteX9" fmla="*/ 401443 w 679869"/>
                <a:gd name="connsiteY9" fmla="*/ 592447 h 607220"/>
                <a:gd name="connsiteX10" fmla="*/ 401021 w 679869"/>
                <a:gd name="connsiteY10" fmla="*/ 592819 h 607220"/>
                <a:gd name="connsiteX11" fmla="*/ 399925 w 679869"/>
                <a:gd name="connsiteY11" fmla="*/ 593188 h 607220"/>
                <a:gd name="connsiteX12" fmla="*/ 376546 w 679869"/>
                <a:gd name="connsiteY12" fmla="*/ 604597 h 607220"/>
                <a:gd name="connsiteX13" fmla="*/ 363238 w 679869"/>
                <a:gd name="connsiteY13" fmla="*/ 605524 h 607220"/>
                <a:gd name="connsiteX14" fmla="*/ 362716 w 679869"/>
                <a:gd name="connsiteY14" fmla="*/ 605700 h 607220"/>
                <a:gd name="connsiteX15" fmla="*/ 361721 w 679869"/>
                <a:gd name="connsiteY15" fmla="*/ 605630 h 607220"/>
                <a:gd name="connsiteX16" fmla="*/ 338923 w 679869"/>
                <a:gd name="connsiteY16" fmla="*/ 607220 h 607220"/>
                <a:gd name="connsiteX17" fmla="*/ 326995 w 679869"/>
                <a:gd name="connsiteY17" fmla="*/ 603209 h 607220"/>
                <a:gd name="connsiteX18" fmla="*/ 323797 w 679869"/>
                <a:gd name="connsiteY18" fmla="*/ 602986 h 607220"/>
                <a:gd name="connsiteX19" fmla="*/ 318177 w 679869"/>
                <a:gd name="connsiteY19" fmla="*/ 600244 h 607220"/>
                <a:gd name="connsiteX20" fmla="*/ 301895 w 679869"/>
                <a:gd name="connsiteY20" fmla="*/ 594768 h 607220"/>
                <a:gd name="connsiteX21" fmla="*/ 295626 w 679869"/>
                <a:gd name="connsiteY21" fmla="*/ 589239 h 607220"/>
                <a:gd name="connsiteX22" fmla="*/ 288735 w 679869"/>
                <a:gd name="connsiteY22" fmla="*/ 585876 h 607220"/>
                <a:gd name="connsiteX23" fmla="*/ 277943 w 679869"/>
                <a:gd name="connsiteY23" fmla="*/ 573642 h 607220"/>
                <a:gd name="connsiteX24" fmla="*/ 272597 w 679869"/>
                <a:gd name="connsiteY24" fmla="*/ 568927 h 607220"/>
                <a:gd name="connsiteX25" fmla="*/ 271128 w 679869"/>
                <a:gd name="connsiteY25" fmla="*/ 565915 h 607220"/>
                <a:gd name="connsiteX26" fmla="*/ 262002 w 679869"/>
                <a:gd name="connsiteY26" fmla="*/ 555569 h 607220"/>
                <a:gd name="connsiteX27" fmla="*/ 0 w 679869"/>
                <a:gd name="connsiteY27" fmla="*/ 101769 h 607220"/>
                <a:gd name="connsiteX0" fmla="*/ 176269 w 679869"/>
                <a:gd name="connsiteY0" fmla="*/ 0 h 607220"/>
                <a:gd name="connsiteX1" fmla="*/ 353978 w 679869"/>
                <a:gd name="connsiteY1" fmla="*/ 307801 h 607220"/>
                <a:gd name="connsiteX2" fmla="*/ 509474 w 679869"/>
                <a:gd name="connsiteY2" fmla="*/ 38475 h 607220"/>
                <a:gd name="connsiteX3" fmla="*/ 608162 w 679869"/>
                <a:gd name="connsiteY3" fmla="*/ 93635 h 607220"/>
                <a:gd name="connsiteX4" fmla="*/ 679869 w 679869"/>
                <a:gd name="connsiteY4" fmla="*/ 136853 h 607220"/>
                <a:gd name="connsiteX5" fmla="*/ 436281 w 679869"/>
                <a:gd name="connsiteY5" fmla="*/ 558760 h 607220"/>
                <a:gd name="connsiteX6" fmla="*/ 433197 w 679869"/>
                <a:gd name="connsiteY6" fmla="*/ 562256 h 607220"/>
                <a:gd name="connsiteX7" fmla="*/ 431328 w 679869"/>
                <a:gd name="connsiteY7" fmla="*/ 566087 h 607220"/>
                <a:gd name="connsiteX8" fmla="*/ 424527 w 679869"/>
                <a:gd name="connsiteY8" fmla="*/ 572085 h 607220"/>
                <a:gd name="connsiteX9" fmla="*/ 410440 w 679869"/>
                <a:gd name="connsiteY9" fmla="*/ 588057 h 607220"/>
                <a:gd name="connsiteX10" fmla="*/ 401443 w 679869"/>
                <a:gd name="connsiteY10" fmla="*/ 592447 h 607220"/>
                <a:gd name="connsiteX11" fmla="*/ 401021 w 679869"/>
                <a:gd name="connsiteY11" fmla="*/ 592819 h 607220"/>
                <a:gd name="connsiteX12" fmla="*/ 399925 w 679869"/>
                <a:gd name="connsiteY12" fmla="*/ 593188 h 607220"/>
                <a:gd name="connsiteX13" fmla="*/ 376546 w 679869"/>
                <a:gd name="connsiteY13" fmla="*/ 604597 h 607220"/>
                <a:gd name="connsiteX14" fmla="*/ 363238 w 679869"/>
                <a:gd name="connsiteY14" fmla="*/ 605524 h 607220"/>
                <a:gd name="connsiteX15" fmla="*/ 362716 w 679869"/>
                <a:gd name="connsiteY15" fmla="*/ 605700 h 607220"/>
                <a:gd name="connsiteX16" fmla="*/ 361721 w 679869"/>
                <a:gd name="connsiteY16" fmla="*/ 605630 h 607220"/>
                <a:gd name="connsiteX17" fmla="*/ 338923 w 679869"/>
                <a:gd name="connsiteY17" fmla="*/ 607220 h 607220"/>
                <a:gd name="connsiteX18" fmla="*/ 326995 w 679869"/>
                <a:gd name="connsiteY18" fmla="*/ 603209 h 607220"/>
                <a:gd name="connsiteX19" fmla="*/ 323797 w 679869"/>
                <a:gd name="connsiteY19" fmla="*/ 602986 h 607220"/>
                <a:gd name="connsiteX20" fmla="*/ 318177 w 679869"/>
                <a:gd name="connsiteY20" fmla="*/ 600244 h 607220"/>
                <a:gd name="connsiteX21" fmla="*/ 301895 w 679869"/>
                <a:gd name="connsiteY21" fmla="*/ 594768 h 607220"/>
                <a:gd name="connsiteX22" fmla="*/ 295626 w 679869"/>
                <a:gd name="connsiteY22" fmla="*/ 589239 h 607220"/>
                <a:gd name="connsiteX23" fmla="*/ 288735 w 679869"/>
                <a:gd name="connsiteY23" fmla="*/ 585876 h 607220"/>
                <a:gd name="connsiteX24" fmla="*/ 277943 w 679869"/>
                <a:gd name="connsiteY24" fmla="*/ 573642 h 607220"/>
                <a:gd name="connsiteX25" fmla="*/ 272597 w 679869"/>
                <a:gd name="connsiteY25" fmla="*/ 568927 h 607220"/>
                <a:gd name="connsiteX26" fmla="*/ 271128 w 679869"/>
                <a:gd name="connsiteY26" fmla="*/ 565915 h 607220"/>
                <a:gd name="connsiteX27" fmla="*/ 262002 w 679869"/>
                <a:gd name="connsiteY27" fmla="*/ 555569 h 607220"/>
                <a:gd name="connsiteX28" fmla="*/ 0 w 679869"/>
                <a:gd name="connsiteY28" fmla="*/ 101769 h 607220"/>
                <a:gd name="connsiteX29" fmla="*/ 176269 w 679869"/>
                <a:gd name="connsiteY29" fmla="*/ 0 h 607220"/>
                <a:gd name="connsiteX0" fmla="*/ 608162 w 699602"/>
                <a:gd name="connsiteY0" fmla="*/ 93635 h 607220"/>
                <a:gd name="connsiteX1" fmla="*/ 679869 w 699602"/>
                <a:gd name="connsiteY1" fmla="*/ 136853 h 607220"/>
                <a:gd name="connsiteX2" fmla="*/ 436281 w 699602"/>
                <a:gd name="connsiteY2" fmla="*/ 558760 h 607220"/>
                <a:gd name="connsiteX3" fmla="*/ 433197 w 699602"/>
                <a:gd name="connsiteY3" fmla="*/ 562256 h 607220"/>
                <a:gd name="connsiteX4" fmla="*/ 431328 w 699602"/>
                <a:gd name="connsiteY4" fmla="*/ 566087 h 607220"/>
                <a:gd name="connsiteX5" fmla="*/ 424527 w 699602"/>
                <a:gd name="connsiteY5" fmla="*/ 572085 h 607220"/>
                <a:gd name="connsiteX6" fmla="*/ 410440 w 699602"/>
                <a:gd name="connsiteY6" fmla="*/ 588057 h 607220"/>
                <a:gd name="connsiteX7" fmla="*/ 401443 w 699602"/>
                <a:gd name="connsiteY7" fmla="*/ 592447 h 607220"/>
                <a:gd name="connsiteX8" fmla="*/ 401021 w 699602"/>
                <a:gd name="connsiteY8" fmla="*/ 592819 h 607220"/>
                <a:gd name="connsiteX9" fmla="*/ 399925 w 699602"/>
                <a:gd name="connsiteY9" fmla="*/ 593188 h 607220"/>
                <a:gd name="connsiteX10" fmla="*/ 376546 w 699602"/>
                <a:gd name="connsiteY10" fmla="*/ 604597 h 607220"/>
                <a:gd name="connsiteX11" fmla="*/ 363238 w 699602"/>
                <a:gd name="connsiteY11" fmla="*/ 605524 h 607220"/>
                <a:gd name="connsiteX12" fmla="*/ 362716 w 699602"/>
                <a:gd name="connsiteY12" fmla="*/ 605700 h 607220"/>
                <a:gd name="connsiteX13" fmla="*/ 361721 w 699602"/>
                <a:gd name="connsiteY13" fmla="*/ 605630 h 607220"/>
                <a:gd name="connsiteX14" fmla="*/ 338923 w 699602"/>
                <a:gd name="connsiteY14" fmla="*/ 607220 h 607220"/>
                <a:gd name="connsiteX15" fmla="*/ 326995 w 699602"/>
                <a:gd name="connsiteY15" fmla="*/ 603209 h 607220"/>
                <a:gd name="connsiteX16" fmla="*/ 323797 w 699602"/>
                <a:gd name="connsiteY16" fmla="*/ 602986 h 607220"/>
                <a:gd name="connsiteX17" fmla="*/ 318177 w 699602"/>
                <a:gd name="connsiteY17" fmla="*/ 600244 h 607220"/>
                <a:gd name="connsiteX18" fmla="*/ 301895 w 699602"/>
                <a:gd name="connsiteY18" fmla="*/ 594768 h 607220"/>
                <a:gd name="connsiteX19" fmla="*/ 295626 w 699602"/>
                <a:gd name="connsiteY19" fmla="*/ 589239 h 607220"/>
                <a:gd name="connsiteX20" fmla="*/ 288735 w 699602"/>
                <a:gd name="connsiteY20" fmla="*/ 585876 h 607220"/>
                <a:gd name="connsiteX21" fmla="*/ 277943 w 699602"/>
                <a:gd name="connsiteY21" fmla="*/ 573642 h 607220"/>
                <a:gd name="connsiteX22" fmla="*/ 272597 w 699602"/>
                <a:gd name="connsiteY22" fmla="*/ 568927 h 607220"/>
                <a:gd name="connsiteX23" fmla="*/ 271128 w 699602"/>
                <a:gd name="connsiteY23" fmla="*/ 565915 h 607220"/>
                <a:gd name="connsiteX24" fmla="*/ 262002 w 699602"/>
                <a:gd name="connsiteY24" fmla="*/ 555569 h 607220"/>
                <a:gd name="connsiteX25" fmla="*/ 0 w 699602"/>
                <a:gd name="connsiteY25" fmla="*/ 101769 h 607220"/>
                <a:gd name="connsiteX26" fmla="*/ 176269 w 699602"/>
                <a:gd name="connsiteY26" fmla="*/ 0 h 607220"/>
                <a:gd name="connsiteX27" fmla="*/ 353978 w 699602"/>
                <a:gd name="connsiteY27" fmla="*/ 307801 h 607220"/>
                <a:gd name="connsiteX28" fmla="*/ 509474 w 699602"/>
                <a:gd name="connsiteY28" fmla="*/ 38475 h 607220"/>
                <a:gd name="connsiteX29" fmla="*/ 699602 w 699602"/>
                <a:gd name="connsiteY29" fmla="*/ 185075 h 607220"/>
                <a:gd name="connsiteX0" fmla="*/ 608162 w 679869"/>
                <a:gd name="connsiteY0" fmla="*/ 93635 h 607220"/>
                <a:gd name="connsiteX1" fmla="*/ 679869 w 679869"/>
                <a:gd name="connsiteY1" fmla="*/ 136853 h 607220"/>
                <a:gd name="connsiteX2" fmla="*/ 436281 w 679869"/>
                <a:gd name="connsiteY2" fmla="*/ 558760 h 607220"/>
                <a:gd name="connsiteX3" fmla="*/ 433197 w 679869"/>
                <a:gd name="connsiteY3" fmla="*/ 562256 h 607220"/>
                <a:gd name="connsiteX4" fmla="*/ 431328 w 679869"/>
                <a:gd name="connsiteY4" fmla="*/ 566087 h 607220"/>
                <a:gd name="connsiteX5" fmla="*/ 424527 w 679869"/>
                <a:gd name="connsiteY5" fmla="*/ 572085 h 607220"/>
                <a:gd name="connsiteX6" fmla="*/ 410440 w 679869"/>
                <a:gd name="connsiteY6" fmla="*/ 588057 h 607220"/>
                <a:gd name="connsiteX7" fmla="*/ 401443 w 679869"/>
                <a:gd name="connsiteY7" fmla="*/ 592447 h 607220"/>
                <a:gd name="connsiteX8" fmla="*/ 401021 w 679869"/>
                <a:gd name="connsiteY8" fmla="*/ 592819 h 607220"/>
                <a:gd name="connsiteX9" fmla="*/ 399925 w 679869"/>
                <a:gd name="connsiteY9" fmla="*/ 593188 h 607220"/>
                <a:gd name="connsiteX10" fmla="*/ 376546 w 679869"/>
                <a:gd name="connsiteY10" fmla="*/ 604597 h 607220"/>
                <a:gd name="connsiteX11" fmla="*/ 363238 w 679869"/>
                <a:gd name="connsiteY11" fmla="*/ 605524 h 607220"/>
                <a:gd name="connsiteX12" fmla="*/ 362716 w 679869"/>
                <a:gd name="connsiteY12" fmla="*/ 605700 h 607220"/>
                <a:gd name="connsiteX13" fmla="*/ 361721 w 679869"/>
                <a:gd name="connsiteY13" fmla="*/ 605630 h 607220"/>
                <a:gd name="connsiteX14" fmla="*/ 338923 w 679869"/>
                <a:gd name="connsiteY14" fmla="*/ 607220 h 607220"/>
                <a:gd name="connsiteX15" fmla="*/ 326995 w 679869"/>
                <a:gd name="connsiteY15" fmla="*/ 603209 h 607220"/>
                <a:gd name="connsiteX16" fmla="*/ 323797 w 679869"/>
                <a:gd name="connsiteY16" fmla="*/ 602986 h 607220"/>
                <a:gd name="connsiteX17" fmla="*/ 318177 w 679869"/>
                <a:gd name="connsiteY17" fmla="*/ 600244 h 607220"/>
                <a:gd name="connsiteX18" fmla="*/ 301895 w 679869"/>
                <a:gd name="connsiteY18" fmla="*/ 594768 h 607220"/>
                <a:gd name="connsiteX19" fmla="*/ 295626 w 679869"/>
                <a:gd name="connsiteY19" fmla="*/ 589239 h 607220"/>
                <a:gd name="connsiteX20" fmla="*/ 288735 w 679869"/>
                <a:gd name="connsiteY20" fmla="*/ 585876 h 607220"/>
                <a:gd name="connsiteX21" fmla="*/ 277943 w 679869"/>
                <a:gd name="connsiteY21" fmla="*/ 573642 h 607220"/>
                <a:gd name="connsiteX22" fmla="*/ 272597 w 679869"/>
                <a:gd name="connsiteY22" fmla="*/ 568927 h 607220"/>
                <a:gd name="connsiteX23" fmla="*/ 271128 w 679869"/>
                <a:gd name="connsiteY23" fmla="*/ 565915 h 607220"/>
                <a:gd name="connsiteX24" fmla="*/ 262002 w 679869"/>
                <a:gd name="connsiteY24" fmla="*/ 555569 h 607220"/>
                <a:gd name="connsiteX25" fmla="*/ 0 w 679869"/>
                <a:gd name="connsiteY25" fmla="*/ 101769 h 607220"/>
                <a:gd name="connsiteX26" fmla="*/ 176269 w 679869"/>
                <a:gd name="connsiteY26" fmla="*/ 0 h 607220"/>
                <a:gd name="connsiteX27" fmla="*/ 353978 w 679869"/>
                <a:gd name="connsiteY27" fmla="*/ 307801 h 607220"/>
                <a:gd name="connsiteX28" fmla="*/ 509474 w 679869"/>
                <a:gd name="connsiteY28" fmla="*/ 38475 h 607220"/>
                <a:gd name="connsiteX0" fmla="*/ 679869 w 679869"/>
                <a:gd name="connsiteY0" fmla="*/ 136853 h 607220"/>
                <a:gd name="connsiteX1" fmla="*/ 436281 w 679869"/>
                <a:gd name="connsiteY1" fmla="*/ 558760 h 607220"/>
                <a:gd name="connsiteX2" fmla="*/ 433197 w 679869"/>
                <a:gd name="connsiteY2" fmla="*/ 562256 h 607220"/>
                <a:gd name="connsiteX3" fmla="*/ 431328 w 679869"/>
                <a:gd name="connsiteY3" fmla="*/ 566087 h 607220"/>
                <a:gd name="connsiteX4" fmla="*/ 424527 w 679869"/>
                <a:gd name="connsiteY4" fmla="*/ 572085 h 607220"/>
                <a:gd name="connsiteX5" fmla="*/ 410440 w 679869"/>
                <a:gd name="connsiteY5" fmla="*/ 588057 h 607220"/>
                <a:gd name="connsiteX6" fmla="*/ 401443 w 679869"/>
                <a:gd name="connsiteY6" fmla="*/ 592447 h 607220"/>
                <a:gd name="connsiteX7" fmla="*/ 401021 w 679869"/>
                <a:gd name="connsiteY7" fmla="*/ 592819 h 607220"/>
                <a:gd name="connsiteX8" fmla="*/ 399925 w 679869"/>
                <a:gd name="connsiteY8" fmla="*/ 593188 h 607220"/>
                <a:gd name="connsiteX9" fmla="*/ 376546 w 679869"/>
                <a:gd name="connsiteY9" fmla="*/ 604597 h 607220"/>
                <a:gd name="connsiteX10" fmla="*/ 363238 w 679869"/>
                <a:gd name="connsiteY10" fmla="*/ 605524 h 607220"/>
                <a:gd name="connsiteX11" fmla="*/ 362716 w 679869"/>
                <a:gd name="connsiteY11" fmla="*/ 605700 h 607220"/>
                <a:gd name="connsiteX12" fmla="*/ 361721 w 679869"/>
                <a:gd name="connsiteY12" fmla="*/ 605630 h 607220"/>
                <a:gd name="connsiteX13" fmla="*/ 338923 w 679869"/>
                <a:gd name="connsiteY13" fmla="*/ 607220 h 607220"/>
                <a:gd name="connsiteX14" fmla="*/ 326995 w 679869"/>
                <a:gd name="connsiteY14" fmla="*/ 603209 h 607220"/>
                <a:gd name="connsiteX15" fmla="*/ 323797 w 679869"/>
                <a:gd name="connsiteY15" fmla="*/ 602986 h 607220"/>
                <a:gd name="connsiteX16" fmla="*/ 318177 w 679869"/>
                <a:gd name="connsiteY16" fmla="*/ 600244 h 607220"/>
                <a:gd name="connsiteX17" fmla="*/ 301895 w 679869"/>
                <a:gd name="connsiteY17" fmla="*/ 594768 h 607220"/>
                <a:gd name="connsiteX18" fmla="*/ 295626 w 679869"/>
                <a:gd name="connsiteY18" fmla="*/ 589239 h 607220"/>
                <a:gd name="connsiteX19" fmla="*/ 288735 w 679869"/>
                <a:gd name="connsiteY19" fmla="*/ 585876 h 607220"/>
                <a:gd name="connsiteX20" fmla="*/ 277943 w 679869"/>
                <a:gd name="connsiteY20" fmla="*/ 573642 h 607220"/>
                <a:gd name="connsiteX21" fmla="*/ 272597 w 679869"/>
                <a:gd name="connsiteY21" fmla="*/ 568927 h 607220"/>
                <a:gd name="connsiteX22" fmla="*/ 271128 w 679869"/>
                <a:gd name="connsiteY22" fmla="*/ 565915 h 607220"/>
                <a:gd name="connsiteX23" fmla="*/ 262002 w 679869"/>
                <a:gd name="connsiteY23" fmla="*/ 555569 h 607220"/>
                <a:gd name="connsiteX24" fmla="*/ 0 w 679869"/>
                <a:gd name="connsiteY24" fmla="*/ 101769 h 607220"/>
                <a:gd name="connsiteX25" fmla="*/ 176269 w 679869"/>
                <a:gd name="connsiteY25" fmla="*/ 0 h 607220"/>
                <a:gd name="connsiteX26" fmla="*/ 353978 w 679869"/>
                <a:gd name="connsiteY26" fmla="*/ 307801 h 607220"/>
                <a:gd name="connsiteX27" fmla="*/ 509474 w 679869"/>
                <a:gd name="connsiteY27" fmla="*/ 38475 h 607220"/>
                <a:gd name="connsiteX0" fmla="*/ 525088 w 525088"/>
                <a:gd name="connsiteY0" fmla="*/ 403553 h 607220"/>
                <a:gd name="connsiteX1" fmla="*/ 436281 w 525088"/>
                <a:gd name="connsiteY1" fmla="*/ 558760 h 607220"/>
                <a:gd name="connsiteX2" fmla="*/ 433197 w 525088"/>
                <a:gd name="connsiteY2" fmla="*/ 562256 h 607220"/>
                <a:gd name="connsiteX3" fmla="*/ 431328 w 525088"/>
                <a:gd name="connsiteY3" fmla="*/ 566087 h 607220"/>
                <a:gd name="connsiteX4" fmla="*/ 424527 w 525088"/>
                <a:gd name="connsiteY4" fmla="*/ 572085 h 607220"/>
                <a:gd name="connsiteX5" fmla="*/ 410440 w 525088"/>
                <a:gd name="connsiteY5" fmla="*/ 588057 h 607220"/>
                <a:gd name="connsiteX6" fmla="*/ 401443 w 525088"/>
                <a:gd name="connsiteY6" fmla="*/ 592447 h 607220"/>
                <a:gd name="connsiteX7" fmla="*/ 401021 w 525088"/>
                <a:gd name="connsiteY7" fmla="*/ 592819 h 607220"/>
                <a:gd name="connsiteX8" fmla="*/ 399925 w 525088"/>
                <a:gd name="connsiteY8" fmla="*/ 593188 h 607220"/>
                <a:gd name="connsiteX9" fmla="*/ 376546 w 525088"/>
                <a:gd name="connsiteY9" fmla="*/ 604597 h 607220"/>
                <a:gd name="connsiteX10" fmla="*/ 363238 w 525088"/>
                <a:gd name="connsiteY10" fmla="*/ 605524 h 607220"/>
                <a:gd name="connsiteX11" fmla="*/ 362716 w 525088"/>
                <a:gd name="connsiteY11" fmla="*/ 605700 h 607220"/>
                <a:gd name="connsiteX12" fmla="*/ 361721 w 525088"/>
                <a:gd name="connsiteY12" fmla="*/ 605630 h 607220"/>
                <a:gd name="connsiteX13" fmla="*/ 338923 w 525088"/>
                <a:gd name="connsiteY13" fmla="*/ 607220 h 607220"/>
                <a:gd name="connsiteX14" fmla="*/ 326995 w 525088"/>
                <a:gd name="connsiteY14" fmla="*/ 603209 h 607220"/>
                <a:gd name="connsiteX15" fmla="*/ 323797 w 525088"/>
                <a:gd name="connsiteY15" fmla="*/ 602986 h 607220"/>
                <a:gd name="connsiteX16" fmla="*/ 318177 w 525088"/>
                <a:gd name="connsiteY16" fmla="*/ 600244 h 607220"/>
                <a:gd name="connsiteX17" fmla="*/ 301895 w 525088"/>
                <a:gd name="connsiteY17" fmla="*/ 594768 h 607220"/>
                <a:gd name="connsiteX18" fmla="*/ 295626 w 525088"/>
                <a:gd name="connsiteY18" fmla="*/ 589239 h 607220"/>
                <a:gd name="connsiteX19" fmla="*/ 288735 w 525088"/>
                <a:gd name="connsiteY19" fmla="*/ 585876 h 607220"/>
                <a:gd name="connsiteX20" fmla="*/ 277943 w 525088"/>
                <a:gd name="connsiteY20" fmla="*/ 573642 h 607220"/>
                <a:gd name="connsiteX21" fmla="*/ 272597 w 525088"/>
                <a:gd name="connsiteY21" fmla="*/ 568927 h 607220"/>
                <a:gd name="connsiteX22" fmla="*/ 271128 w 525088"/>
                <a:gd name="connsiteY22" fmla="*/ 565915 h 607220"/>
                <a:gd name="connsiteX23" fmla="*/ 262002 w 525088"/>
                <a:gd name="connsiteY23" fmla="*/ 555569 h 607220"/>
                <a:gd name="connsiteX24" fmla="*/ 0 w 525088"/>
                <a:gd name="connsiteY24" fmla="*/ 101769 h 607220"/>
                <a:gd name="connsiteX25" fmla="*/ 176269 w 525088"/>
                <a:gd name="connsiteY25" fmla="*/ 0 h 607220"/>
                <a:gd name="connsiteX26" fmla="*/ 353978 w 525088"/>
                <a:gd name="connsiteY26" fmla="*/ 307801 h 607220"/>
                <a:gd name="connsiteX27" fmla="*/ 509474 w 525088"/>
                <a:gd name="connsiteY27" fmla="*/ 38475 h 607220"/>
                <a:gd name="connsiteX0" fmla="*/ 518738 w 518738"/>
                <a:gd name="connsiteY0" fmla="*/ 403553 h 607220"/>
                <a:gd name="connsiteX1" fmla="*/ 429931 w 518738"/>
                <a:gd name="connsiteY1" fmla="*/ 558760 h 607220"/>
                <a:gd name="connsiteX2" fmla="*/ 426847 w 518738"/>
                <a:gd name="connsiteY2" fmla="*/ 562256 h 607220"/>
                <a:gd name="connsiteX3" fmla="*/ 424978 w 518738"/>
                <a:gd name="connsiteY3" fmla="*/ 566087 h 607220"/>
                <a:gd name="connsiteX4" fmla="*/ 418177 w 518738"/>
                <a:gd name="connsiteY4" fmla="*/ 572085 h 607220"/>
                <a:gd name="connsiteX5" fmla="*/ 404090 w 518738"/>
                <a:gd name="connsiteY5" fmla="*/ 588057 h 607220"/>
                <a:gd name="connsiteX6" fmla="*/ 395093 w 518738"/>
                <a:gd name="connsiteY6" fmla="*/ 592447 h 607220"/>
                <a:gd name="connsiteX7" fmla="*/ 394671 w 518738"/>
                <a:gd name="connsiteY7" fmla="*/ 592819 h 607220"/>
                <a:gd name="connsiteX8" fmla="*/ 393575 w 518738"/>
                <a:gd name="connsiteY8" fmla="*/ 593188 h 607220"/>
                <a:gd name="connsiteX9" fmla="*/ 370196 w 518738"/>
                <a:gd name="connsiteY9" fmla="*/ 604597 h 607220"/>
                <a:gd name="connsiteX10" fmla="*/ 356888 w 518738"/>
                <a:gd name="connsiteY10" fmla="*/ 605524 h 607220"/>
                <a:gd name="connsiteX11" fmla="*/ 356366 w 518738"/>
                <a:gd name="connsiteY11" fmla="*/ 605700 h 607220"/>
                <a:gd name="connsiteX12" fmla="*/ 355371 w 518738"/>
                <a:gd name="connsiteY12" fmla="*/ 605630 h 607220"/>
                <a:gd name="connsiteX13" fmla="*/ 332573 w 518738"/>
                <a:gd name="connsiteY13" fmla="*/ 607220 h 607220"/>
                <a:gd name="connsiteX14" fmla="*/ 320645 w 518738"/>
                <a:gd name="connsiteY14" fmla="*/ 603209 h 607220"/>
                <a:gd name="connsiteX15" fmla="*/ 317447 w 518738"/>
                <a:gd name="connsiteY15" fmla="*/ 602986 h 607220"/>
                <a:gd name="connsiteX16" fmla="*/ 311827 w 518738"/>
                <a:gd name="connsiteY16" fmla="*/ 600244 h 607220"/>
                <a:gd name="connsiteX17" fmla="*/ 295545 w 518738"/>
                <a:gd name="connsiteY17" fmla="*/ 594768 h 607220"/>
                <a:gd name="connsiteX18" fmla="*/ 289276 w 518738"/>
                <a:gd name="connsiteY18" fmla="*/ 589239 h 607220"/>
                <a:gd name="connsiteX19" fmla="*/ 282385 w 518738"/>
                <a:gd name="connsiteY19" fmla="*/ 585876 h 607220"/>
                <a:gd name="connsiteX20" fmla="*/ 271593 w 518738"/>
                <a:gd name="connsiteY20" fmla="*/ 573642 h 607220"/>
                <a:gd name="connsiteX21" fmla="*/ 266247 w 518738"/>
                <a:gd name="connsiteY21" fmla="*/ 568927 h 607220"/>
                <a:gd name="connsiteX22" fmla="*/ 264778 w 518738"/>
                <a:gd name="connsiteY22" fmla="*/ 565915 h 607220"/>
                <a:gd name="connsiteX23" fmla="*/ 255652 w 518738"/>
                <a:gd name="connsiteY23" fmla="*/ 555569 h 607220"/>
                <a:gd name="connsiteX24" fmla="*/ 0 w 518738"/>
                <a:gd name="connsiteY24" fmla="*/ 66844 h 607220"/>
                <a:gd name="connsiteX25" fmla="*/ 169919 w 518738"/>
                <a:gd name="connsiteY25" fmla="*/ 0 h 607220"/>
                <a:gd name="connsiteX26" fmla="*/ 347628 w 518738"/>
                <a:gd name="connsiteY26" fmla="*/ 307801 h 607220"/>
                <a:gd name="connsiteX27" fmla="*/ 503124 w 518738"/>
                <a:gd name="connsiteY27" fmla="*/ 38475 h 607220"/>
                <a:gd name="connsiteX0" fmla="*/ 518738 w 518738"/>
                <a:gd name="connsiteY0" fmla="*/ 425778 h 629445"/>
                <a:gd name="connsiteX1" fmla="*/ 429931 w 518738"/>
                <a:gd name="connsiteY1" fmla="*/ 580985 h 629445"/>
                <a:gd name="connsiteX2" fmla="*/ 426847 w 518738"/>
                <a:gd name="connsiteY2" fmla="*/ 584481 h 629445"/>
                <a:gd name="connsiteX3" fmla="*/ 424978 w 518738"/>
                <a:gd name="connsiteY3" fmla="*/ 588312 h 629445"/>
                <a:gd name="connsiteX4" fmla="*/ 418177 w 518738"/>
                <a:gd name="connsiteY4" fmla="*/ 594310 h 629445"/>
                <a:gd name="connsiteX5" fmla="*/ 404090 w 518738"/>
                <a:gd name="connsiteY5" fmla="*/ 610282 h 629445"/>
                <a:gd name="connsiteX6" fmla="*/ 395093 w 518738"/>
                <a:gd name="connsiteY6" fmla="*/ 614672 h 629445"/>
                <a:gd name="connsiteX7" fmla="*/ 394671 w 518738"/>
                <a:gd name="connsiteY7" fmla="*/ 615044 h 629445"/>
                <a:gd name="connsiteX8" fmla="*/ 393575 w 518738"/>
                <a:gd name="connsiteY8" fmla="*/ 615413 h 629445"/>
                <a:gd name="connsiteX9" fmla="*/ 370196 w 518738"/>
                <a:gd name="connsiteY9" fmla="*/ 626822 h 629445"/>
                <a:gd name="connsiteX10" fmla="*/ 356888 w 518738"/>
                <a:gd name="connsiteY10" fmla="*/ 627749 h 629445"/>
                <a:gd name="connsiteX11" fmla="*/ 356366 w 518738"/>
                <a:gd name="connsiteY11" fmla="*/ 627925 h 629445"/>
                <a:gd name="connsiteX12" fmla="*/ 355371 w 518738"/>
                <a:gd name="connsiteY12" fmla="*/ 627855 h 629445"/>
                <a:gd name="connsiteX13" fmla="*/ 332573 w 518738"/>
                <a:gd name="connsiteY13" fmla="*/ 629445 h 629445"/>
                <a:gd name="connsiteX14" fmla="*/ 320645 w 518738"/>
                <a:gd name="connsiteY14" fmla="*/ 625434 h 629445"/>
                <a:gd name="connsiteX15" fmla="*/ 317447 w 518738"/>
                <a:gd name="connsiteY15" fmla="*/ 625211 h 629445"/>
                <a:gd name="connsiteX16" fmla="*/ 311827 w 518738"/>
                <a:gd name="connsiteY16" fmla="*/ 622469 h 629445"/>
                <a:gd name="connsiteX17" fmla="*/ 295545 w 518738"/>
                <a:gd name="connsiteY17" fmla="*/ 616993 h 629445"/>
                <a:gd name="connsiteX18" fmla="*/ 289276 w 518738"/>
                <a:gd name="connsiteY18" fmla="*/ 611464 h 629445"/>
                <a:gd name="connsiteX19" fmla="*/ 282385 w 518738"/>
                <a:gd name="connsiteY19" fmla="*/ 608101 h 629445"/>
                <a:gd name="connsiteX20" fmla="*/ 271593 w 518738"/>
                <a:gd name="connsiteY20" fmla="*/ 595867 h 629445"/>
                <a:gd name="connsiteX21" fmla="*/ 266247 w 518738"/>
                <a:gd name="connsiteY21" fmla="*/ 591152 h 629445"/>
                <a:gd name="connsiteX22" fmla="*/ 264778 w 518738"/>
                <a:gd name="connsiteY22" fmla="*/ 588140 h 629445"/>
                <a:gd name="connsiteX23" fmla="*/ 255652 w 518738"/>
                <a:gd name="connsiteY23" fmla="*/ 577794 h 629445"/>
                <a:gd name="connsiteX24" fmla="*/ 0 w 518738"/>
                <a:gd name="connsiteY24" fmla="*/ 89069 h 629445"/>
                <a:gd name="connsiteX25" fmla="*/ 154044 w 518738"/>
                <a:gd name="connsiteY25" fmla="*/ 0 h 629445"/>
                <a:gd name="connsiteX26" fmla="*/ 347628 w 518738"/>
                <a:gd name="connsiteY26" fmla="*/ 330026 h 629445"/>
                <a:gd name="connsiteX27" fmla="*/ 503124 w 518738"/>
                <a:gd name="connsiteY27" fmla="*/ 60700 h 629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18738" h="629445">
                  <a:moveTo>
                    <a:pt x="518738" y="425778"/>
                  </a:moveTo>
                  <a:lnTo>
                    <a:pt x="429931" y="580985"/>
                  </a:lnTo>
                  <a:lnTo>
                    <a:pt x="426847" y="584481"/>
                  </a:lnTo>
                  <a:lnTo>
                    <a:pt x="424978" y="588312"/>
                  </a:lnTo>
                  <a:lnTo>
                    <a:pt x="418177" y="594310"/>
                  </a:lnTo>
                  <a:lnTo>
                    <a:pt x="404090" y="610282"/>
                  </a:lnTo>
                  <a:lnTo>
                    <a:pt x="395093" y="614672"/>
                  </a:lnTo>
                  <a:lnTo>
                    <a:pt x="394671" y="615044"/>
                  </a:lnTo>
                  <a:lnTo>
                    <a:pt x="393575" y="615413"/>
                  </a:lnTo>
                  <a:lnTo>
                    <a:pt x="370196" y="626822"/>
                  </a:lnTo>
                  <a:lnTo>
                    <a:pt x="356888" y="627749"/>
                  </a:lnTo>
                  <a:lnTo>
                    <a:pt x="356366" y="627925"/>
                  </a:lnTo>
                  <a:lnTo>
                    <a:pt x="355371" y="627855"/>
                  </a:lnTo>
                  <a:lnTo>
                    <a:pt x="332573" y="629445"/>
                  </a:lnTo>
                  <a:lnTo>
                    <a:pt x="320645" y="625434"/>
                  </a:lnTo>
                  <a:lnTo>
                    <a:pt x="317447" y="625211"/>
                  </a:lnTo>
                  <a:lnTo>
                    <a:pt x="311827" y="622469"/>
                  </a:lnTo>
                  <a:lnTo>
                    <a:pt x="295545" y="616993"/>
                  </a:lnTo>
                  <a:lnTo>
                    <a:pt x="289276" y="611464"/>
                  </a:lnTo>
                  <a:lnTo>
                    <a:pt x="282385" y="608101"/>
                  </a:lnTo>
                  <a:lnTo>
                    <a:pt x="271593" y="595867"/>
                  </a:lnTo>
                  <a:lnTo>
                    <a:pt x="266247" y="591152"/>
                  </a:lnTo>
                  <a:lnTo>
                    <a:pt x="264778" y="588140"/>
                  </a:lnTo>
                  <a:lnTo>
                    <a:pt x="255652" y="577794"/>
                  </a:lnTo>
                  <a:lnTo>
                    <a:pt x="0" y="89069"/>
                  </a:lnTo>
                  <a:lnTo>
                    <a:pt x="154044" y="0"/>
                  </a:lnTo>
                  <a:lnTo>
                    <a:pt x="347628" y="330026"/>
                  </a:lnTo>
                  <a:lnTo>
                    <a:pt x="503124" y="60700"/>
                  </a:lnTo>
                </a:path>
              </a:pathLst>
            </a:custGeom>
            <a:blipFill dpi="0" rotWithShape="1">
              <a:blip r:embed="rId4"/>
              <a:srcRect/>
              <a:tile tx="0" ty="0" sx="100000" sy="100000" flip="none" algn="tl"/>
            </a:blip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1EC32A8F-EE28-45E0-9AEA-E889876F0F69}"/>
                </a:ext>
              </a:extLst>
            </p:cNvPr>
            <p:cNvSpPr/>
            <p:nvPr/>
          </p:nvSpPr>
          <p:spPr>
            <a:xfrm>
              <a:off x="4609523" y="4813541"/>
              <a:ext cx="206139" cy="75140"/>
            </a:xfrm>
            <a:custGeom>
              <a:avLst/>
              <a:gdLst>
                <a:gd name="connsiteX0" fmla="*/ 22224 w 206139"/>
                <a:gd name="connsiteY0" fmla="*/ 0 h 122330"/>
                <a:gd name="connsiteX1" fmla="*/ 71228 w 206139"/>
                <a:gd name="connsiteY1" fmla="*/ 25661 h 122330"/>
                <a:gd name="connsiteX2" fmla="*/ 83940 w 206139"/>
                <a:gd name="connsiteY2" fmla="*/ 14522 h 122330"/>
                <a:gd name="connsiteX3" fmla="*/ 118899 w 206139"/>
                <a:gd name="connsiteY3" fmla="*/ 5350 h 122330"/>
                <a:gd name="connsiteX4" fmla="*/ 201653 w 206139"/>
                <a:gd name="connsiteY4" fmla="*/ 76636 h 122330"/>
                <a:gd name="connsiteX5" fmla="*/ 206139 w 206139"/>
                <a:gd name="connsiteY5" fmla="*/ 105510 h 122330"/>
                <a:gd name="connsiteX6" fmla="*/ 198214 w 206139"/>
                <a:gd name="connsiteY6" fmla="*/ 94071 h 122330"/>
                <a:gd name="connsiteX7" fmla="*/ 123460 w 206139"/>
                <a:gd name="connsiteY7" fmla="*/ 63938 h 122330"/>
                <a:gd name="connsiteX8" fmla="*/ 48707 w 206139"/>
                <a:gd name="connsiteY8" fmla="*/ 94071 h 122330"/>
                <a:gd name="connsiteX9" fmla="*/ 29128 w 206139"/>
                <a:gd name="connsiteY9" fmla="*/ 122330 h 122330"/>
                <a:gd name="connsiteX10" fmla="*/ 29087 w 206139"/>
                <a:gd name="connsiteY10" fmla="*/ 122067 h 122330"/>
                <a:gd name="connsiteX11" fmla="*/ 32872 w 206139"/>
                <a:gd name="connsiteY11" fmla="*/ 97703 h 122330"/>
                <a:gd name="connsiteX12" fmla="*/ 0 w 206139"/>
                <a:gd name="connsiteY12" fmla="*/ 34926 h 122330"/>
                <a:gd name="connsiteX13" fmla="*/ 45440 w 206139"/>
                <a:gd name="connsiteY13" fmla="*/ 58720 h 122330"/>
                <a:gd name="connsiteX14" fmla="*/ 49188 w 206139"/>
                <a:gd name="connsiteY14" fmla="*/ 51495 h 122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6139" h="122330">
                  <a:moveTo>
                    <a:pt x="22224" y="0"/>
                  </a:moveTo>
                  <a:lnTo>
                    <a:pt x="71228" y="25661"/>
                  </a:lnTo>
                  <a:lnTo>
                    <a:pt x="83940" y="14522"/>
                  </a:lnTo>
                  <a:cubicBezTo>
                    <a:pt x="94685" y="8616"/>
                    <a:pt x="106499" y="5350"/>
                    <a:pt x="118899" y="5350"/>
                  </a:cubicBezTo>
                  <a:cubicBezTo>
                    <a:pt x="156101" y="5350"/>
                    <a:pt x="188019" y="34744"/>
                    <a:pt x="201653" y="76636"/>
                  </a:cubicBezTo>
                  <a:lnTo>
                    <a:pt x="206139" y="105510"/>
                  </a:lnTo>
                  <a:lnTo>
                    <a:pt x="198214" y="94071"/>
                  </a:lnTo>
                  <a:cubicBezTo>
                    <a:pt x="179083" y="75454"/>
                    <a:pt x="152653" y="63938"/>
                    <a:pt x="123460" y="63938"/>
                  </a:cubicBezTo>
                  <a:cubicBezTo>
                    <a:pt x="94267" y="63938"/>
                    <a:pt x="67838" y="75454"/>
                    <a:pt x="48707" y="94071"/>
                  </a:cubicBezTo>
                  <a:lnTo>
                    <a:pt x="29128" y="122330"/>
                  </a:lnTo>
                  <a:lnTo>
                    <a:pt x="29087" y="122067"/>
                  </a:lnTo>
                  <a:lnTo>
                    <a:pt x="32872" y="97703"/>
                  </a:lnTo>
                  <a:lnTo>
                    <a:pt x="0" y="34926"/>
                  </a:lnTo>
                  <a:lnTo>
                    <a:pt x="45440" y="58720"/>
                  </a:lnTo>
                  <a:lnTo>
                    <a:pt x="49188" y="51495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43375828-A954-410E-99F8-E2B8F437BB48}"/>
                </a:ext>
              </a:extLst>
            </p:cNvPr>
            <p:cNvSpPr/>
            <p:nvPr/>
          </p:nvSpPr>
          <p:spPr>
            <a:xfrm>
              <a:off x="5088154" y="4813541"/>
              <a:ext cx="206139" cy="75140"/>
            </a:xfrm>
            <a:custGeom>
              <a:avLst/>
              <a:gdLst>
                <a:gd name="connsiteX0" fmla="*/ 22224 w 206139"/>
                <a:gd name="connsiteY0" fmla="*/ 0 h 122330"/>
                <a:gd name="connsiteX1" fmla="*/ 71228 w 206139"/>
                <a:gd name="connsiteY1" fmla="*/ 25661 h 122330"/>
                <a:gd name="connsiteX2" fmla="*/ 83940 w 206139"/>
                <a:gd name="connsiteY2" fmla="*/ 14522 h 122330"/>
                <a:gd name="connsiteX3" fmla="*/ 118899 w 206139"/>
                <a:gd name="connsiteY3" fmla="*/ 5350 h 122330"/>
                <a:gd name="connsiteX4" fmla="*/ 201653 w 206139"/>
                <a:gd name="connsiteY4" fmla="*/ 76636 h 122330"/>
                <a:gd name="connsiteX5" fmla="*/ 206139 w 206139"/>
                <a:gd name="connsiteY5" fmla="*/ 105510 h 122330"/>
                <a:gd name="connsiteX6" fmla="*/ 198214 w 206139"/>
                <a:gd name="connsiteY6" fmla="*/ 94071 h 122330"/>
                <a:gd name="connsiteX7" fmla="*/ 123460 w 206139"/>
                <a:gd name="connsiteY7" fmla="*/ 63938 h 122330"/>
                <a:gd name="connsiteX8" fmla="*/ 48707 w 206139"/>
                <a:gd name="connsiteY8" fmla="*/ 94071 h 122330"/>
                <a:gd name="connsiteX9" fmla="*/ 29128 w 206139"/>
                <a:gd name="connsiteY9" fmla="*/ 122330 h 122330"/>
                <a:gd name="connsiteX10" fmla="*/ 29087 w 206139"/>
                <a:gd name="connsiteY10" fmla="*/ 122067 h 122330"/>
                <a:gd name="connsiteX11" fmla="*/ 32872 w 206139"/>
                <a:gd name="connsiteY11" fmla="*/ 97703 h 122330"/>
                <a:gd name="connsiteX12" fmla="*/ 0 w 206139"/>
                <a:gd name="connsiteY12" fmla="*/ 34926 h 122330"/>
                <a:gd name="connsiteX13" fmla="*/ 45440 w 206139"/>
                <a:gd name="connsiteY13" fmla="*/ 58720 h 122330"/>
                <a:gd name="connsiteX14" fmla="*/ 49188 w 206139"/>
                <a:gd name="connsiteY14" fmla="*/ 51495 h 122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6139" h="122330">
                  <a:moveTo>
                    <a:pt x="22224" y="0"/>
                  </a:moveTo>
                  <a:lnTo>
                    <a:pt x="71228" y="25661"/>
                  </a:lnTo>
                  <a:lnTo>
                    <a:pt x="83940" y="14522"/>
                  </a:lnTo>
                  <a:cubicBezTo>
                    <a:pt x="94685" y="8616"/>
                    <a:pt x="106499" y="5350"/>
                    <a:pt x="118899" y="5350"/>
                  </a:cubicBezTo>
                  <a:cubicBezTo>
                    <a:pt x="156101" y="5350"/>
                    <a:pt x="188019" y="34744"/>
                    <a:pt x="201653" y="76636"/>
                  </a:cubicBezTo>
                  <a:lnTo>
                    <a:pt x="206139" y="105510"/>
                  </a:lnTo>
                  <a:lnTo>
                    <a:pt x="198214" y="94071"/>
                  </a:lnTo>
                  <a:cubicBezTo>
                    <a:pt x="179083" y="75454"/>
                    <a:pt x="152653" y="63938"/>
                    <a:pt x="123460" y="63938"/>
                  </a:cubicBezTo>
                  <a:cubicBezTo>
                    <a:pt x="94267" y="63938"/>
                    <a:pt x="67838" y="75454"/>
                    <a:pt x="48707" y="94071"/>
                  </a:cubicBezTo>
                  <a:lnTo>
                    <a:pt x="29128" y="122330"/>
                  </a:lnTo>
                  <a:lnTo>
                    <a:pt x="29087" y="122067"/>
                  </a:lnTo>
                  <a:lnTo>
                    <a:pt x="32872" y="97703"/>
                  </a:lnTo>
                  <a:lnTo>
                    <a:pt x="0" y="34926"/>
                  </a:lnTo>
                  <a:lnTo>
                    <a:pt x="45440" y="58720"/>
                  </a:lnTo>
                  <a:lnTo>
                    <a:pt x="49188" y="51495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sp>
        <p:nvSpPr>
          <p:cNvPr id="60" name="円弧 59">
            <a:extLst>
              <a:ext uri="{FF2B5EF4-FFF2-40B4-BE49-F238E27FC236}">
                <a16:creationId xmlns:a16="http://schemas.microsoft.com/office/drawing/2014/main" id="{3457D1DF-D08E-40C3-9250-8111A83772CC}"/>
              </a:ext>
            </a:extLst>
          </p:cNvPr>
          <p:cNvSpPr/>
          <p:nvPr/>
        </p:nvSpPr>
        <p:spPr>
          <a:xfrm>
            <a:off x="1248373" y="1107011"/>
            <a:ext cx="1161656" cy="1161656"/>
          </a:xfrm>
          <a:prstGeom prst="arc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" name="円弧 74">
            <a:extLst>
              <a:ext uri="{FF2B5EF4-FFF2-40B4-BE49-F238E27FC236}">
                <a16:creationId xmlns:a16="http://schemas.microsoft.com/office/drawing/2014/main" id="{44AC8882-66EB-4822-B2AA-E0FE8C2F402B}"/>
              </a:ext>
            </a:extLst>
          </p:cNvPr>
          <p:cNvSpPr/>
          <p:nvPr/>
        </p:nvSpPr>
        <p:spPr>
          <a:xfrm>
            <a:off x="7134019" y="1107011"/>
            <a:ext cx="1161656" cy="1161656"/>
          </a:xfrm>
          <a:prstGeom prst="arc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" name="小波 76">
            <a:extLst>
              <a:ext uri="{FF2B5EF4-FFF2-40B4-BE49-F238E27FC236}">
                <a16:creationId xmlns:a16="http://schemas.microsoft.com/office/drawing/2014/main" id="{023D651C-4295-441D-85B8-4E3655D65768}"/>
              </a:ext>
            </a:extLst>
          </p:cNvPr>
          <p:cNvSpPr/>
          <p:nvPr/>
        </p:nvSpPr>
        <p:spPr>
          <a:xfrm>
            <a:off x="4882259" y="4564499"/>
            <a:ext cx="2575962" cy="1712686"/>
          </a:xfrm>
          <a:prstGeom prst="doubleWave">
            <a:avLst>
              <a:gd name="adj1" fmla="val 8792"/>
              <a:gd name="adj2" fmla="val -7166"/>
            </a:avLst>
          </a:prstGeom>
          <a:blipFill dpi="0" rotWithShape="1">
            <a:blip r:embed="rId5"/>
            <a:srcRect/>
            <a:tile tx="0" ty="0" sx="100000" sy="100000" flip="none" algn="tl"/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" name="円弧 77">
            <a:extLst>
              <a:ext uri="{FF2B5EF4-FFF2-40B4-BE49-F238E27FC236}">
                <a16:creationId xmlns:a16="http://schemas.microsoft.com/office/drawing/2014/main" id="{5328E086-FB8B-4F14-8635-8BBEA9BE5FE4}"/>
              </a:ext>
            </a:extLst>
          </p:cNvPr>
          <p:cNvSpPr/>
          <p:nvPr/>
        </p:nvSpPr>
        <p:spPr>
          <a:xfrm>
            <a:off x="5022088" y="3777639"/>
            <a:ext cx="1161656" cy="1161656"/>
          </a:xfrm>
          <a:prstGeom prst="arc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6" name="テキスト ボックス 85">
            <a:extLst>
              <a:ext uri="{FF2B5EF4-FFF2-40B4-BE49-F238E27FC236}">
                <a16:creationId xmlns:a16="http://schemas.microsoft.com/office/drawing/2014/main" id="{9F8A8F42-C10E-4C4B-A460-5A43DB860904}"/>
              </a:ext>
            </a:extLst>
          </p:cNvPr>
          <p:cNvSpPr txBox="1"/>
          <p:nvPr/>
        </p:nvSpPr>
        <p:spPr>
          <a:xfrm>
            <a:off x="224443" y="208130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サンプル</a:t>
            </a:r>
          </a:p>
        </p:txBody>
      </p:sp>
      <p:grpSp>
        <p:nvGrpSpPr>
          <p:cNvPr id="141" name="グループ化 140">
            <a:extLst>
              <a:ext uri="{FF2B5EF4-FFF2-40B4-BE49-F238E27FC236}">
                <a16:creationId xmlns:a16="http://schemas.microsoft.com/office/drawing/2014/main" id="{68ED8176-E549-4C49-878A-83E837AA17A0}"/>
              </a:ext>
            </a:extLst>
          </p:cNvPr>
          <p:cNvGrpSpPr/>
          <p:nvPr/>
        </p:nvGrpSpPr>
        <p:grpSpPr>
          <a:xfrm rot="10800000" flipV="1">
            <a:off x="5043566" y="3678991"/>
            <a:ext cx="488488" cy="234804"/>
            <a:chOff x="721518" y="600074"/>
            <a:chExt cx="4973783" cy="2390775"/>
          </a:xfrm>
        </p:grpSpPr>
        <p:sp>
          <p:nvSpPr>
            <p:cNvPr id="142" name="正方形/長方形 141">
              <a:extLst>
                <a:ext uri="{FF2B5EF4-FFF2-40B4-BE49-F238E27FC236}">
                  <a16:creationId xmlns:a16="http://schemas.microsoft.com/office/drawing/2014/main" id="{3FC11015-017C-48AE-B233-2D1133C5BFAA}"/>
                </a:ext>
              </a:extLst>
            </p:cNvPr>
            <p:cNvSpPr/>
            <p:nvPr/>
          </p:nvSpPr>
          <p:spPr>
            <a:xfrm>
              <a:off x="721519" y="600074"/>
              <a:ext cx="4973782" cy="2390775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フリーフォーム: 図形 142">
              <a:extLst>
                <a:ext uri="{FF2B5EF4-FFF2-40B4-BE49-F238E27FC236}">
                  <a16:creationId xmlns:a16="http://schemas.microsoft.com/office/drawing/2014/main" id="{EDC62073-4839-4F4E-A976-48D61514889E}"/>
                </a:ext>
              </a:extLst>
            </p:cNvPr>
            <p:cNvSpPr/>
            <p:nvPr/>
          </p:nvSpPr>
          <p:spPr>
            <a:xfrm flipV="1">
              <a:off x="721518" y="600074"/>
              <a:ext cx="4973783" cy="2390775"/>
            </a:xfrm>
            <a:custGeom>
              <a:avLst/>
              <a:gdLst>
                <a:gd name="connsiteX0" fmla="*/ 5012063 w 5272699"/>
                <a:gd name="connsiteY0" fmla="*/ 1116852 h 2534458"/>
                <a:gd name="connsiteX1" fmla="*/ 2952070 w 5272699"/>
                <a:gd name="connsiteY1" fmla="*/ 66358 h 2534458"/>
                <a:gd name="connsiteX2" fmla="*/ 4305007 w 5272699"/>
                <a:gd name="connsiteY2" fmla="*/ 66358 h 2534458"/>
                <a:gd name="connsiteX3" fmla="*/ 260636 w 5272699"/>
                <a:gd name="connsiteY3" fmla="*/ 1116852 h 2534458"/>
                <a:gd name="connsiteX4" fmla="*/ 967692 w 5272699"/>
                <a:gd name="connsiteY4" fmla="*/ 66358 h 2534458"/>
                <a:gd name="connsiteX5" fmla="*/ 2320629 w 5272699"/>
                <a:gd name="connsiteY5" fmla="*/ 66358 h 2534458"/>
                <a:gd name="connsiteX6" fmla="*/ 3573709 w 5272699"/>
                <a:gd name="connsiteY6" fmla="*/ 1202690 h 2534458"/>
                <a:gd name="connsiteX7" fmla="*/ 2870984 w 5272699"/>
                <a:gd name="connsiteY7" fmla="*/ 158631 h 2534458"/>
                <a:gd name="connsiteX8" fmla="*/ 4918359 w 5272699"/>
                <a:gd name="connsiteY8" fmla="*/ 1202690 h 2534458"/>
                <a:gd name="connsiteX9" fmla="*/ 354340 w 5272699"/>
                <a:gd name="connsiteY9" fmla="*/ 1202690 h 2534458"/>
                <a:gd name="connsiteX10" fmla="*/ 2401715 w 5272699"/>
                <a:gd name="connsiteY10" fmla="*/ 158631 h 2534458"/>
                <a:gd name="connsiteX11" fmla="*/ 1698990 w 5272699"/>
                <a:gd name="connsiteY11" fmla="*/ 1202690 h 2534458"/>
                <a:gd name="connsiteX12" fmla="*/ 2870984 w 5272699"/>
                <a:gd name="connsiteY12" fmla="*/ 2375337 h 2534458"/>
                <a:gd name="connsiteX13" fmla="*/ 3573709 w 5272699"/>
                <a:gd name="connsiteY13" fmla="*/ 1331278 h 2534458"/>
                <a:gd name="connsiteX14" fmla="*/ 4918359 w 5272699"/>
                <a:gd name="connsiteY14" fmla="*/ 1331278 h 2534458"/>
                <a:gd name="connsiteX15" fmla="*/ 2401715 w 5272699"/>
                <a:gd name="connsiteY15" fmla="*/ 2375337 h 2534458"/>
                <a:gd name="connsiteX16" fmla="*/ 354340 w 5272699"/>
                <a:gd name="connsiteY16" fmla="*/ 1331278 h 2534458"/>
                <a:gd name="connsiteX17" fmla="*/ 1698990 w 5272699"/>
                <a:gd name="connsiteY17" fmla="*/ 1331278 h 2534458"/>
                <a:gd name="connsiteX18" fmla="*/ 2705468 w 5272699"/>
                <a:gd name="connsiteY18" fmla="*/ 2384147 h 2534458"/>
                <a:gd name="connsiteX19" fmla="*/ 2705468 w 5272699"/>
                <a:gd name="connsiteY19" fmla="*/ 149821 h 2534458"/>
                <a:gd name="connsiteX20" fmla="*/ 3457397 w 5272699"/>
                <a:gd name="connsiteY20" fmla="*/ 1266984 h 2534458"/>
                <a:gd name="connsiteX21" fmla="*/ 2567231 w 5272699"/>
                <a:gd name="connsiteY21" fmla="*/ 2384147 h 2534458"/>
                <a:gd name="connsiteX22" fmla="*/ 1815302 w 5272699"/>
                <a:gd name="connsiteY22" fmla="*/ 1266984 h 2534458"/>
                <a:gd name="connsiteX23" fmla="*/ 2567231 w 5272699"/>
                <a:gd name="connsiteY23" fmla="*/ 149821 h 2534458"/>
                <a:gd name="connsiteX24" fmla="*/ 2952070 w 5272699"/>
                <a:gd name="connsiteY24" fmla="*/ 2467610 h 2534458"/>
                <a:gd name="connsiteX25" fmla="*/ 5012063 w 5272699"/>
                <a:gd name="connsiteY25" fmla="*/ 1417116 h 2534458"/>
                <a:gd name="connsiteX26" fmla="*/ 4305007 w 5272699"/>
                <a:gd name="connsiteY26" fmla="*/ 2467610 h 2534458"/>
                <a:gd name="connsiteX27" fmla="*/ 967692 w 5272699"/>
                <a:gd name="connsiteY27" fmla="*/ 2467610 h 2534458"/>
                <a:gd name="connsiteX28" fmla="*/ 260636 w 5272699"/>
                <a:gd name="connsiteY28" fmla="*/ 1417116 h 2534458"/>
                <a:gd name="connsiteX29" fmla="*/ 2320629 w 5272699"/>
                <a:gd name="connsiteY29" fmla="*/ 2467610 h 2534458"/>
                <a:gd name="connsiteX30" fmla="*/ 0 w 5272699"/>
                <a:gd name="connsiteY30" fmla="*/ 2534458 h 2534458"/>
                <a:gd name="connsiteX31" fmla="*/ 68400 w 5272699"/>
                <a:gd name="connsiteY31" fmla="*/ 2534458 h 2534458"/>
                <a:gd name="connsiteX32" fmla="*/ 68400 w 5272699"/>
                <a:gd name="connsiteY32" fmla="*/ 1368608 h 2534458"/>
                <a:gd name="connsiteX33" fmla="*/ 852555 w 5272699"/>
                <a:gd name="connsiteY33" fmla="*/ 2533650 h 2534458"/>
                <a:gd name="connsiteX34" fmla="*/ 852769 w 5272699"/>
                <a:gd name="connsiteY34" fmla="*/ 2533650 h 2534458"/>
                <a:gd name="connsiteX35" fmla="*/ 852225 w 5272699"/>
                <a:gd name="connsiteY35" fmla="*/ 2534458 h 2534458"/>
                <a:gd name="connsiteX36" fmla="*/ 4420474 w 5272699"/>
                <a:gd name="connsiteY36" fmla="*/ 2534458 h 2534458"/>
                <a:gd name="connsiteX37" fmla="*/ 4419930 w 5272699"/>
                <a:gd name="connsiteY37" fmla="*/ 2533650 h 2534458"/>
                <a:gd name="connsiteX38" fmla="*/ 4420144 w 5272699"/>
                <a:gd name="connsiteY38" fmla="*/ 2533650 h 2534458"/>
                <a:gd name="connsiteX39" fmla="*/ 5204299 w 5272699"/>
                <a:gd name="connsiteY39" fmla="*/ 1368608 h 2534458"/>
                <a:gd name="connsiteX40" fmla="*/ 5204299 w 5272699"/>
                <a:gd name="connsiteY40" fmla="*/ 2534458 h 2534458"/>
                <a:gd name="connsiteX41" fmla="*/ 5272699 w 5272699"/>
                <a:gd name="connsiteY41" fmla="*/ 2534458 h 2534458"/>
                <a:gd name="connsiteX42" fmla="*/ 5272699 w 5272699"/>
                <a:gd name="connsiteY42" fmla="*/ 0 h 2534458"/>
                <a:gd name="connsiteX43" fmla="*/ 5204299 w 5272699"/>
                <a:gd name="connsiteY43" fmla="*/ 0 h 2534458"/>
                <a:gd name="connsiteX44" fmla="*/ 5204299 w 5272699"/>
                <a:gd name="connsiteY44" fmla="*/ 1165360 h 2534458"/>
                <a:gd name="connsiteX45" fmla="*/ 4419930 w 5272699"/>
                <a:gd name="connsiteY45" fmla="*/ 0 h 2534458"/>
                <a:gd name="connsiteX46" fmla="*/ 852769 w 5272699"/>
                <a:gd name="connsiteY46" fmla="*/ 0 h 2534458"/>
                <a:gd name="connsiteX47" fmla="*/ 68400 w 5272699"/>
                <a:gd name="connsiteY47" fmla="*/ 1165360 h 2534458"/>
                <a:gd name="connsiteX48" fmla="*/ 68400 w 5272699"/>
                <a:gd name="connsiteY48" fmla="*/ 0 h 2534458"/>
                <a:gd name="connsiteX49" fmla="*/ 0 w 5272699"/>
                <a:gd name="connsiteY49" fmla="*/ 0 h 2534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5272699" h="2534458">
                  <a:moveTo>
                    <a:pt x="5012063" y="1116852"/>
                  </a:moveTo>
                  <a:lnTo>
                    <a:pt x="2952070" y="66358"/>
                  </a:lnTo>
                  <a:lnTo>
                    <a:pt x="4305007" y="66358"/>
                  </a:lnTo>
                  <a:close/>
                  <a:moveTo>
                    <a:pt x="260636" y="1116852"/>
                  </a:moveTo>
                  <a:lnTo>
                    <a:pt x="967692" y="66358"/>
                  </a:lnTo>
                  <a:lnTo>
                    <a:pt x="2320629" y="66358"/>
                  </a:lnTo>
                  <a:close/>
                  <a:moveTo>
                    <a:pt x="3573709" y="1202690"/>
                  </a:moveTo>
                  <a:lnTo>
                    <a:pt x="2870984" y="158631"/>
                  </a:lnTo>
                  <a:lnTo>
                    <a:pt x="4918359" y="1202690"/>
                  </a:lnTo>
                  <a:close/>
                  <a:moveTo>
                    <a:pt x="354340" y="1202690"/>
                  </a:moveTo>
                  <a:lnTo>
                    <a:pt x="2401715" y="158631"/>
                  </a:lnTo>
                  <a:lnTo>
                    <a:pt x="1698990" y="1202690"/>
                  </a:lnTo>
                  <a:close/>
                  <a:moveTo>
                    <a:pt x="2870984" y="2375337"/>
                  </a:moveTo>
                  <a:lnTo>
                    <a:pt x="3573709" y="1331278"/>
                  </a:lnTo>
                  <a:lnTo>
                    <a:pt x="4918359" y="1331278"/>
                  </a:lnTo>
                  <a:close/>
                  <a:moveTo>
                    <a:pt x="2401715" y="2375337"/>
                  </a:moveTo>
                  <a:lnTo>
                    <a:pt x="354340" y="1331278"/>
                  </a:lnTo>
                  <a:lnTo>
                    <a:pt x="1698990" y="1331278"/>
                  </a:lnTo>
                  <a:close/>
                  <a:moveTo>
                    <a:pt x="2705468" y="2384147"/>
                  </a:moveTo>
                  <a:lnTo>
                    <a:pt x="2705468" y="149821"/>
                  </a:lnTo>
                  <a:lnTo>
                    <a:pt x="3457397" y="1266984"/>
                  </a:lnTo>
                  <a:close/>
                  <a:moveTo>
                    <a:pt x="2567231" y="2384147"/>
                  </a:moveTo>
                  <a:lnTo>
                    <a:pt x="1815302" y="1266984"/>
                  </a:lnTo>
                  <a:lnTo>
                    <a:pt x="2567231" y="149821"/>
                  </a:lnTo>
                  <a:close/>
                  <a:moveTo>
                    <a:pt x="2952070" y="2467610"/>
                  </a:moveTo>
                  <a:lnTo>
                    <a:pt x="5012063" y="1417116"/>
                  </a:lnTo>
                  <a:lnTo>
                    <a:pt x="4305007" y="2467610"/>
                  </a:lnTo>
                  <a:close/>
                  <a:moveTo>
                    <a:pt x="967692" y="2467610"/>
                  </a:moveTo>
                  <a:lnTo>
                    <a:pt x="260636" y="1417116"/>
                  </a:lnTo>
                  <a:lnTo>
                    <a:pt x="2320629" y="2467610"/>
                  </a:lnTo>
                  <a:close/>
                  <a:moveTo>
                    <a:pt x="0" y="2534458"/>
                  </a:moveTo>
                  <a:lnTo>
                    <a:pt x="68400" y="2534458"/>
                  </a:lnTo>
                  <a:lnTo>
                    <a:pt x="68400" y="1368608"/>
                  </a:lnTo>
                  <a:lnTo>
                    <a:pt x="852555" y="2533650"/>
                  </a:lnTo>
                  <a:lnTo>
                    <a:pt x="852769" y="2533650"/>
                  </a:lnTo>
                  <a:lnTo>
                    <a:pt x="852225" y="2534458"/>
                  </a:lnTo>
                  <a:lnTo>
                    <a:pt x="4420474" y="2534458"/>
                  </a:lnTo>
                  <a:lnTo>
                    <a:pt x="4419930" y="2533650"/>
                  </a:lnTo>
                  <a:lnTo>
                    <a:pt x="4420144" y="2533650"/>
                  </a:lnTo>
                  <a:lnTo>
                    <a:pt x="5204299" y="1368608"/>
                  </a:lnTo>
                  <a:lnTo>
                    <a:pt x="5204299" y="2534458"/>
                  </a:lnTo>
                  <a:lnTo>
                    <a:pt x="5272699" y="2534458"/>
                  </a:lnTo>
                  <a:lnTo>
                    <a:pt x="5272699" y="0"/>
                  </a:lnTo>
                  <a:lnTo>
                    <a:pt x="5204299" y="0"/>
                  </a:lnTo>
                  <a:lnTo>
                    <a:pt x="5204299" y="1165360"/>
                  </a:lnTo>
                  <a:lnTo>
                    <a:pt x="4419930" y="0"/>
                  </a:lnTo>
                  <a:lnTo>
                    <a:pt x="852769" y="0"/>
                  </a:lnTo>
                  <a:lnTo>
                    <a:pt x="68400" y="1165360"/>
                  </a:lnTo>
                  <a:lnTo>
                    <a:pt x="684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3" name="グループ化 152">
            <a:extLst>
              <a:ext uri="{FF2B5EF4-FFF2-40B4-BE49-F238E27FC236}">
                <a16:creationId xmlns:a16="http://schemas.microsoft.com/office/drawing/2014/main" id="{B1ACA0F7-D175-4CCE-AC1C-EAB2EB332797}"/>
              </a:ext>
            </a:extLst>
          </p:cNvPr>
          <p:cNvGrpSpPr/>
          <p:nvPr/>
        </p:nvGrpSpPr>
        <p:grpSpPr>
          <a:xfrm>
            <a:off x="6260379" y="981875"/>
            <a:ext cx="586432" cy="281883"/>
            <a:chOff x="721518" y="600074"/>
            <a:chExt cx="4973783" cy="2390775"/>
          </a:xfrm>
        </p:grpSpPr>
        <p:sp>
          <p:nvSpPr>
            <p:cNvPr id="154" name="正方形/長方形 153">
              <a:extLst>
                <a:ext uri="{FF2B5EF4-FFF2-40B4-BE49-F238E27FC236}">
                  <a16:creationId xmlns:a16="http://schemas.microsoft.com/office/drawing/2014/main" id="{1CD05A29-ACD3-4CEE-9211-37DEDA94F306}"/>
                </a:ext>
              </a:extLst>
            </p:cNvPr>
            <p:cNvSpPr/>
            <p:nvPr/>
          </p:nvSpPr>
          <p:spPr>
            <a:xfrm>
              <a:off x="721519" y="600074"/>
              <a:ext cx="4973782" cy="2390775"/>
            </a:xfrm>
            <a:prstGeom prst="rect">
              <a:avLst/>
            </a:prstGeom>
            <a:solidFill>
              <a:srgbClr val="FFC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フリーフォーム: 図形 154">
              <a:extLst>
                <a:ext uri="{FF2B5EF4-FFF2-40B4-BE49-F238E27FC236}">
                  <a16:creationId xmlns:a16="http://schemas.microsoft.com/office/drawing/2014/main" id="{A8F0C451-034B-42BD-8BF7-BF222FCBDF92}"/>
                </a:ext>
              </a:extLst>
            </p:cNvPr>
            <p:cNvSpPr/>
            <p:nvPr/>
          </p:nvSpPr>
          <p:spPr>
            <a:xfrm flipV="1">
              <a:off x="721518" y="600074"/>
              <a:ext cx="4973783" cy="2390775"/>
            </a:xfrm>
            <a:custGeom>
              <a:avLst/>
              <a:gdLst>
                <a:gd name="connsiteX0" fmla="*/ 5012063 w 5272699"/>
                <a:gd name="connsiteY0" fmla="*/ 1116852 h 2534458"/>
                <a:gd name="connsiteX1" fmla="*/ 2952070 w 5272699"/>
                <a:gd name="connsiteY1" fmla="*/ 66358 h 2534458"/>
                <a:gd name="connsiteX2" fmla="*/ 4305007 w 5272699"/>
                <a:gd name="connsiteY2" fmla="*/ 66358 h 2534458"/>
                <a:gd name="connsiteX3" fmla="*/ 260636 w 5272699"/>
                <a:gd name="connsiteY3" fmla="*/ 1116852 h 2534458"/>
                <a:gd name="connsiteX4" fmla="*/ 967692 w 5272699"/>
                <a:gd name="connsiteY4" fmla="*/ 66358 h 2534458"/>
                <a:gd name="connsiteX5" fmla="*/ 2320629 w 5272699"/>
                <a:gd name="connsiteY5" fmla="*/ 66358 h 2534458"/>
                <a:gd name="connsiteX6" fmla="*/ 3573709 w 5272699"/>
                <a:gd name="connsiteY6" fmla="*/ 1202690 h 2534458"/>
                <a:gd name="connsiteX7" fmla="*/ 2870984 w 5272699"/>
                <a:gd name="connsiteY7" fmla="*/ 158631 h 2534458"/>
                <a:gd name="connsiteX8" fmla="*/ 4918359 w 5272699"/>
                <a:gd name="connsiteY8" fmla="*/ 1202690 h 2534458"/>
                <a:gd name="connsiteX9" fmla="*/ 354340 w 5272699"/>
                <a:gd name="connsiteY9" fmla="*/ 1202690 h 2534458"/>
                <a:gd name="connsiteX10" fmla="*/ 2401715 w 5272699"/>
                <a:gd name="connsiteY10" fmla="*/ 158631 h 2534458"/>
                <a:gd name="connsiteX11" fmla="*/ 1698990 w 5272699"/>
                <a:gd name="connsiteY11" fmla="*/ 1202690 h 2534458"/>
                <a:gd name="connsiteX12" fmla="*/ 2870984 w 5272699"/>
                <a:gd name="connsiteY12" fmla="*/ 2375337 h 2534458"/>
                <a:gd name="connsiteX13" fmla="*/ 3573709 w 5272699"/>
                <a:gd name="connsiteY13" fmla="*/ 1331278 h 2534458"/>
                <a:gd name="connsiteX14" fmla="*/ 4918359 w 5272699"/>
                <a:gd name="connsiteY14" fmla="*/ 1331278 h 2534458"/>
                <a:gd name="connsiteX15" fmla="*/ 2401715 w 5272699"/>
                <a:gd name="connsiteY15" fmla="*/ 2375337 h 2534458"/>
                <a:gd name="connsiteX16" fmla="*/ 354340 w 5272699"/>
                <a:gd name="connsiteY16" fmla="*/ 1331278 h 2534458"/>
                <a:gd name="connsiteX17" fmla="*/ 1698990 w 5272699"/>
                <a:gd name="connsiteY17" fmla="*/ 1331278 h 2534458"/>
                <a:gd name="connsiteX18" fmla="*/ 2705468 w 5272699"/>
                <a:gd name="connsiteY18" fmla="*/ 2384147 h 2534458"/>
                <a:gd name="connsiteX19" fmla="*/ 2705468 w 5272699"/>
                <a:gd name="connsiteY19" fmla="*/ 149821 h 2534458"/>
                <a:gd name="connsiteX20" fmla="*/ 3457397 w 5272699"/>
                <a:gd name="connsiteY20" fmla="*/ 1266984 h 2534458"/>
                <a:gd name="connsiteX21" fmla="*/ 2567231 w 5272699"/>
                <a:gd name="connsiteY21" fmla="*/ 2384147 h 2534458"/>
                <a:gd name="connsiteX22" fmla="*/ 1815302 w 5272699"/>
                <a:gd name="connsiteY22" fmla="*/ 1266984 h 2534458"/>
                <a:gd name="connsiteX23" fmla="*/ 2567231 w 5272699"/>
                <a:gd name="connsiteY23" fmla="*/ 149821 h 2534458"/>
                <a:gd name="connsiteX24" fmla="*/ 2952070 w 5272699"/>
                <a:gd name="connsiteY24" fmla="*/ 2467610 h 2534458"/>
                <a:gd name="connsiteX25" fmla="*/ 5012063 w 5272699"/>
                <a:gd name="connsiteY25" fmla="*/ 1417116 h 2534458"/>
                <a:gd name="connsiteX26" fmla="*/ 4305007 w 5272699"/>
                <a:gd name="connsiteY26" fmla="*/ 2467610 h 2534458"/>
                <a:gd name="connsiteX27" fmla="*/ 967692 w 5272699"/>
                <a:gd name="connsiteY27" fmla="*/ 2467610 h 2534458"/>
                <a:gd name="connsiteX28" fmla="*/ 260636 w 5272699"/>
                <a:gd name="connsiteY28" fmla="*/ 1417116 h 2534458"/>
                <a:gd name="connsiteX29" fmla="*/ 2320629 w 5272699"/>
                <a:gd name="connsiteY29" fmla="*/ 2467610 h 2534458"/>
                <a:gd name="connsiteX30" fmla="*/ 0 w 5272699"/>
                <a:gd name="connsiteY30" fmla="*/ 2534458 h 2534458"/>
                <a:gd name="connsiteX31" fmla="*/ 68400 w 5272699"/>
                <a:gd name="connsiteY31" fmla="*/ 2534458 h 2534458"/>
                <a:gd name="connsiteX32" fmla="*/ 68400 w 5272699"/>
                <a:gd name="connsiteY32" fmla="*/ 1368608 h 2534458"/>
                <a:gd name="connsiteX33" fmla="*/ 852555 w 5272699"/>
                <a:gd name="connsiteY33" fmla="*/ 2533650 h 2534458"/>
                <a:gd name="connsiteX34" fmla="*/ 852769 w 5272699"/>
                <a:gd name="connsiteY34" fmla="*/ 2533650 h 2534458"/>
                <a:gd name="connsiteX35" fmla="*/ 852225 w 5272699"/>
                <a:gd name="connsiteY35" fmla="*/ 2534458 h 2534458"/>
                <a:gd name="connsiteX36" fmla="*/ 4420474 w 5272699"/>
                <a:gd name="connsiteY36" fmla="*/ 2534458 h 2534458"/>
                <a:gd name="connsiteX37" fmla="*/ 4419930 w 5272699"/>
                <a:gd name="connsiteY37" fmla="*/ 2533650 h 2534458"/>
                <a:gd name="connsiteX38" fmla="*/ 4420144 w 5272699"/>
                <a:gd name="connsiteY38" fmla="*/ 2533650 h 2534458"/>
                <a:gd name="connsiteX39" fmla="*/ 5204299 w 5272699"/>
                <a:gd name="connsiteY39" fmla="*/ 1368608 h 2534458"/>
                <a:gd name="connsiteX40" fmla="*/ 5204299 w 5272699"/>
                <a:gd name="connsiteY40" fmla="*/ 2534458 h 2534458"/>
                <a:gd name="connsiteX41" fmla="*/ 5272699 w 5272699"/>
                <a:gd name="connsiteY41" fmla="*/ 2534458 h 2534458"/>
                <a:gd name="connsiteX42" fmla="*/ 5272699 w 5272699"/>
                <a:gd name="connsiteY42" fmla="*/ 0 h 2534458"/>
                <a:gd name="connsiteX43" fmla="*/ 5204299 w 5272699"/>
                <a:gd name="connsiteY43" fmla="*/ 0 h 2534458"/>
                <a:gd name="connsiteX44" fmla="*/ 5204299 w 5272699"/>
                <a:gd name="connsiteY44" fmla="*/ 1165360 h 2534458"/>
                <a:gd name="connsiteX45" fmla="*/ 4419930 w 5272699"/>
                <a:gd name="connsiteY45" fmla="*/ 0 h 2534458"/>
                <a:gd name="connsiteX46" fmla="*/ 852769 w 5272699"/>
                <a:gd name="connsiteY46" fmla="*/ 0 h 2534458"/>
                <a:gd name="connsiteX47" fmla="*/ 68400 w 5272699"/>
                <a:gd name="connsiteY47" fmla="*/ 1165360 h 2534458"/>
                <a:gd name="connsiteX48" fmla="*/ 68400 w 5272699"/>
                <a:gd name="connsiteY48" fmla="*/ 0 h 2534458"/>
                <a:gd name="connsiteX49" fmla="*/ 0 w 5272699"/>
                <a:gd name="connsiteY49" fmla="*/ 0 h 2534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5272699" h="2534458">
                  <a:moveTo>
                    <a:pt x="5012063" y="1116852"/>
                  </a:moveTo>
                  <a:lnTo>
                    <a:pt x="2952070" y="66358"/>
                  </a:lnTo>
                  <a:lnTo>
                    <a:pt x="4305007" y="66358"/>
                  </a:lnTo>
                  <a:close/>
                  <a:moveTo>
                    <a:pt x="260636" y="1116852"/>
                  </a:moveTo>
                  <a:lnTo>
                    <a:pt x="967692" y="66358"/>
                  </a:lnTo>
                  <a:lnTo>
                    <a:pt x="2320629" y="66358"/>
                  </a:lnTo>
                  <a:close/>
                  <a:moveTo>
                    <a:pt x="3573709" y="1202690"/>
                  </a:moveTo>
                  <a:lnTo>
                    <a:pt x="2870984" y="158631"/>
                  </a:lnTo>
                  <a:lnTo>
                    <a:pt x="4918359" y="1202690"/>
                  </a:lnTo>
                  <a:close/>
                  <a:moveTo>
                    <a:pt x="354340" y="1202690"/>
                  </a:moveTo>
                  <a:lnTo>
                    <a:pt x="2401715" y="158631"/>
                  </a:lnTo>
                  <a:lnTo>
                    <a:pt x="1698990" y="1202690"/>
                  </a:lnTo>
                  <a:close/>
                  <a:moveTo>
                    <a:pt x="2870984" y="2375337"/>
                  </a:moveTo>
                  <a:lnTo>
                    <a:pt x="3573709" y="1331278"/>
                  </a:lnTo>
                  <a:lnTo>
                    <a:pt x="4918359" y="1331278"/>
                  </a:lnTo>
                  <a:close/>
                  <a:moveTo>
                    <a:pt x="2401715" y="2375337"/>
                  </a:moveTo>
                  <a:lnTo>
                    <a:pt x="354340" y="1331278"/>
                  </a:lnTo>
                  <a:lnTo>
                    <a:pt x="1698990" y="1331278"/>
                  </a:lnTo>
                  <a:close/>
                  <a:moveTo>
                    <a:pt x="2705468" y="2384147"/>
                  </a:moveTo>
                  <a:lnTo>
                    <a:pt x="2705468" y="149821"/>
                  </a:lnTo>
                  <a:lnTo>
                    <a:pt x="3457397" y="1266984"/>
                  </a:lnTo>
                  <a:close/>
                  <a:moveTo>
                    <a:pt x="2567231" y="2384147"/>
                  </a:moveTo>
                  <a:lnTo>
                    <a:pt x="1815302" y="1266984"/>
                  </a:lnTo>
                  <a:lnTo>
                    <a:pt x="2567231" y="149821"/>
                  </a:lnTo>
                  <a:close/>
                  <a:moveTo>
                    <a:pt x="2952070" y="2467610"/>
                  </a:moveTo>
                  <a:lnTo>
                    <a:pt x="5012063" y="1417116"/>
                  </a:lnTo>
                  <a:lnTo>
                    <a:pt x="4305007" y="2467610"/>
                  </a:lnTo>
                  <a:close/>
                  <a:moveTo>
                    <a:pt x="967692" y="2467610"/>
                  </a:moveTo>
                  <a:lnTo>
                    <a:pt x="260636" y="1417116"/>
                  </a:lnTo>
                  <a:lnTo>
                    <a:pt x="2320629" y="2467610"/>
                  </a:lnTo>
                  <a:close/>
                  <a:moveTo>
                    <a:pt x="0" y="2534458"/>
                  </a:moveTo>
                  <a:lnTo>
                    <a:pt x="68400" y="2534458"/>
                  </a:lnTo>
                  <a:lnTo>
                    <a:pt x="68400" y="1368608"/>
                  </a:lnTo>
                  <a:lnTo>
                    <a:pt x="852555" y="2533650"/>
                  </a:lnTo>
                  <a:lnTo>
                    <a:pt x="852769" y="2533650"/>
                  </a:lnTo>
                  <a:lnTo>
                    <a:pt x="852225" y="2534458"/>
                  </a:lnTo>
                  <a:lnTo>
                    <a:pt x="4420474" y="2534458"/>
                  </a:lnTo>
                  <a:lnTo>
                    <a:pt x="4419930" y="2533650"/>
                  </a:lnTo>
                  <a:lnTo>
                    <a:pt x="4420144" y="2533650"/>
                  </a:lnTo>
                  <a:lnTo>
                    <a:pt x="5204299" y="1368608"/>
                  </a:lnTo>
                  <a:lnTo>
                    <a:pt x="5204299" y="2534458"/>
                  </a:lnTo>
                  <a:lnTo>
                    <a:pt x="5272699" y="2534458"/>
                  </a:lnTo>
                  <a:lnTo>
                    <a:pt x="5272699" y="0"/>
                  </a:lnTo>
                  <a:lnTo>
                    <a:pt x="5204299" y="0"/>
                  </a:lnTo>
                  <a:lnTo>
                    <a:pt x="5204299" y="1165360"/>
                  </a:lnTo>
                  <a:lnTo>
                    <a:pt x="4419930" y="0"/>
                  </a:lnTo>
                  <a:lnTo>
                    <a:pt x="852769" y="0"/>
                  </a:lnTo>
                  <a:lnTo>
                    <a:pt x="68400" y="1165360"/>
                  </a:lnTo>
                  <a:lnTo>
                    <a:pt x="684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6" name="グループ化 155">
            <a:extLst>
              <a:ext uri="{FF2B5EF4-FFF2-40B4-BE49-F238E27FC236}">
                <a16:creationId xmlns:a16="http://schemas.microsoft.com/office/drawing/2014/main" id="{332A9BDF-4C1C-4594-A5FC-D5A652E078B7}"/>
              </a:ext>
            </a:extLst>
          </p:cNvPr>
          <p:cNvGrpSpPr/>
          <p:nvPr/>
        </p:nvGrpSpPr>
        <p:grpSpPr>
          <a:xfrm>
            <a:off x="7003329" y="981875"/>
            <a:ext cx="586432" cy="281883"/>
            <a:chOff x="721518" y="600074"/>
            <a:chExt cx="4973783" cy="2390775"/>
          </a:xfrm>
        </p:grpSpPr>
        <p:sp>
          <p:nvSpPr>
            <p:cNvPr id="157" name="正方形/長方形 156">
              <a:extLst>
                <a:ext uri="{FF2B5EF4-FFF2-40B4-BE49-F238E27FC236}">
                  <a16:creationId xmlns:a16="http://schemas.microsoft.com/office/drawing/2014/main" id="{7C052A38-E0D8-4E47-8291-A08155C70457}"/>
                </a:ext>
              </a:extLst>
            </p:cNvPr>
            <p:cNvSpPr/>
            <p:nvPr/>
          </p:nvSpPr>
          <p:spPr>
            <a:xfrm>
              <a:off x="721519" y="600074"/>
              <a:ext cx="4973782" cy="2390775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CC9F289D-C7ED-4CE1-8D47-B63C752BED6F}"/>
                </a:ext>
              </a:extLst>
            </p:cNvPr>
            <p:cNvSpPr/>
            <p:nvPr/>
          </p:nvSpPr>
          <p:spPr>
            <a:xfrm flipV="1">
              <a:off x="721518" y="600074"/>
              <a:ext cx="4973783" cy="2390775"/>
            </a:xfrm>
            <a:custGeom>
              <a:avLst/>
              <a:gdLst>
                <a:gd name="connsiteX0" fmla="*/ 5012063 w 5272699"/>
                <a:gd name="connsiteY0" fmla="*/ 1116852 h 2534458"/>
                <a:gd name="connsiteX1" fmla="*/ 2952070 w 5272699"/>
                <a:gd name="connsiteY1" fmla="*/ 66358 h 2534458"/>
                <a:gd name="connsiteX2" fmla="*/ 4305007 w 5272699"/>
                <a:gd name="connsiteY2" fmla="*/ 66358 h 2534458"/>
                <a:gd name="connsiteX3" fmla="*/ 260636 w 5272699"/>
                <a:gd name="connsiteY3" fmla="*/ 1116852 h 2534458"/>
                <a:gd name="connsiteX4" fmla="*/ 967692 w 5272699"/>
                <a:gd name="connsiteY4" fmla="*/ 66358 h 2534458"/>
                <a:gd name="connsiteX5" fmla="*/ 2320629 w 5272699"/>
                <a:gd name="connsiteY5" fmla="*/ 66358 h 2534458"/>
                <a:gd name="connsiteX6" fmla="*/ 3573709 w 5272699"/>
                <a:gd name="connsiteY6" fmla="*/ 1202690 h 2534458"/>
                <a:gd name="connsiteX7" fmla="*/ 2870984 w 5272699"/>
                <a:gd name="connsiteY7" fmla="*/ 158631 h 2534458"/>
                <a:gd name="connsiteX8" fmla="*/ 4918359 w 5272699"/>
                <a:gd name="connsiteY8" fmla="*/ 1202690 h 2534458"/>
                <a:gd name="connsiteX9" fmla="*/ 354340 w 5272699"/>
                <a:gd name="connsiteY9" fmla="*/ 1202690 h 2534458"/>
                <a:gd name="connsiteX10" fmla="*/ 2401715 w 5272699"/>
                <a:gd name="connsiteY10" fmla="*/ 158631 h 2534458"/>
                <a:gd name="connsiteX11" fmla="*/ 1698990 w 5272699"/>
                <a:gd name="connsiteY11" fmla="*/ 1202690 h 2534458"/>
                <a:gd name="connsiteX12" fmla="*/ 2870984 w 5272699"/>
                <a:gd name="connsiteY12" fmla="*/ 2375337 h 2534458"/>
                <a:gd name="connsiteX13" fmla="*/ 3573709 w 5272699"/>
                <a:gd name="connsiteY13" fmla="*/ 1331278 h 2534458"/>
                <a:gd name="connsiteX14" fmla="*/ 4918359 w 5272699"/>
                <a:gd name="connsiteY14" fmla="*/ 1331278 h 2534458"/>
                <a:gd name="connsiteX15" fmla="*/ 2401715 w 5272699"/>
                <a:gd name="connsiteY15" fmla="*/ 2375337 h 2534458"/>
                <a:gd name="connsiteX16" fmla="*/ 354340 w 5272699"/>
                <a:gd name="connsiteY16" fmla="*/ 1331278 h 2534458"/>
                <a:gd name="connsiteX17" fmla="*/ 1698990 w 5272699"/>
                <a:gd name="connsiteY17" fmla="*/ 1331278 h 2534458"/>
                <a:gd name="connsiteX18" fmla="*/ 2705468 w 5272699"/>
                <a:gd name="connsiteY18" fmla="*/ 2384147 h 2534458"/>
                <a:gd name="connsiteX19" fmla="*/ 2705468 w 5272699"/>
                <a:gd name="connsiteY19" fmla="*/ 149821 h 2534458"/>
                <a:gd name="connsiteX20" fmla="*/ 3457397 w 5272699"/>
                <a:gd name="connsiteY20" fmla="*/ 1266984 h 2534458"/>
                <a:gd name="connsiteX21" fmla="*/ 2567231 w 5272699"/>
                <a:gd name="connsiteY21" fmla="*/ 2384147 h 2534458"/>
                <a:gd name="connsiteX22" fmla="*/ 1815302 w 5272699"/>
                <a:gd name="connsiteY22" fmla="*/ 1266984 h 2534458"/>
                <a:gd name="connsiteX23" fmla="*/ 2567231 w 5272699"/>
                <a:gd name="connsiteY23" fmla="*/ 149821 h 2534458"/>
                <a:gd name="connsiteX24" fmla="*/ 2952070 w 5272699"/>
                <a:gd name="connsiteY24" fmla="*/ 2467610 h 2534458"/>
                <a:gd name="connsiteX25" fmla="*/ 5012063 w 5272699"/>
                <a:gd name="connsiteY25" fmla="*/ 1417116 h 2534458"/>
                <a:gd name="connsiteX26" fmla="*/ 4305007 w 5272699"/>
                <a:gd name="connsiteY26" fmla="*/ 2467610 h 2534458"/>
                <a:gd name="connsiteX27" fmla="*/ 967692 w 5272699"/>
                <a:gd name="connsiteY27" fmla="*/ 2467610 h 2534458"/>
                <a:gd name="connsiteX28" fmla="*/ 260636 w 5272699"/>
                <a:gd name="connsiteY28" fmla="*/ 1417116 h 2534458"/>
                <a:gd name="connsiteX29" fmla="*/ 2320629 w 5272699"/>
                <a:gd name="connsiteY29" fmla="*/ 2467610 h 2534458"/>
                <a:gd name="connsiteX30" fmla="*/ 0 w 5272699"/>
                <a:gd name="connsiteY30" fmla="*/ 2534458 h 2534458"/>
                <a:gd name="connsiteX31" fmla="*/ 68400 w 5272699"/>
                <a:gd name="connsiteY31" fmla="*/ 2534458 h 2534458"/>
                <a:gd name="connsiteX32" fmla="*/ 68400 w 5272699"/>
                <a:gd name="connsiteY32" fmla="*/ 1368608 h 2534458"/>
                <a:gd name="connsiteX33" fmla="*/ 852555 w 5272699"/>
                <a:gd name="connsiteY33" fmla="*/ 2533650 h 2534458"/>
                <a:gd name="connsiteX34" fmla="*/ 852769 w 5272699"/>
                <a:gd name="connsiteY34" fmla="*/ 2533650 h 2534458"/>
                <a:gd name="connsiteX35" fmla="*/ 852225 w 5272699"/>
                <a:gd name="connsiteY35" fmla="*/ 2534458 h 2534458"/>
                <a:gd name="connsiteX36" fmla="*/ 4420474 w 5272699"/>
                <a:gd name="connsiteY36" fmla="*/ 2534458 h 2534458"/>
                <a:gd name="connsiteX37" fmla="*/ 4419930 w 5272699"/>
                <a:gd name="connsiteY37" fmla="*/ 2533650 h 2534458"/>
                <a:gd name="connsiteX38" fmla="*/ 4420144 w 5272699"/>
                <a:gd name="connsiteY38" fmla="*/ 2533650 h 2534458"/>
                <a:gd name="connsiteX39" fmla="*/ 5204299 w 5272699"/>
                <a:gd name="connsiteY39" fmla="*/ 1368608 h 2534458"/>
                <a:gd name="connsiteX40" fmla="*/ 5204299 w 5272699"/>
                <a:gd name="connsiteY40" fmla="*/ 2534458 h 2534458"/>
                <a:gd name="connsiteX41" fmla="*/ 5272699 w 5272699"/>
                <a:gd name="connsiteY41" fmla="*/ 2534458 h 2534458"/>
                <a:gd name="connsiteX42" fmla="*/ 5272699 w 5272699"/>
                <a:gd name="connsiteY42" fmla="*/ 0 h 2534458"/>
                <a:gd name="connsiteX43" fmla="*/ 5204299 w 5272699"/>
                <a:gd name="connsiteY43" fmla="*/ 0 h 2534458"/>
                <a:gd name="connsiteX44" fmla="*/ 5204299 w 5272699"/>
                <a:gd name="connsiteY44" fmla="*/ 1165360 h 2534458"/>
                <a:gd name="connsiteX45" fmla="*/ 4419930 w 5272699"/>
                <a:gd name="connsiteY45" fmla="*/ 0 h 2534458"/>
                <a:gd name="connsiteX46" fmla="*/ 852769 w 5272699"/>
                <a:gd name="connsiteY46" fmla="*/ 0 h 2534458"/>
                <a:gd name="connsiteX47" fmla="*/ 68400 w 5272699"/>
                <a:gd name="connsiteY47" fmla="*/ 1165360 h 2534458"/>
                <a:gd name="connsiteX48" fmla="*/ 68400 w 5272699"/>
                <a:gd name="connsiteY48" fmla="*/ 0 h 2534458"/>
                <a:gd name="connsiteX49" fmla="*/ 0 w 5272699"/>
                <a:gd name="connsiteY49" fmla="*/ 0 h 2534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5272699" h="2534458">
                  <a:moveTo>
                    <a:pt x="5012063" y="1116852"/>
                  </a:moveTo>
                  <a:lnTo>
                    <a:pt x="2952070" y="66358"/>
                  </a:lnTo>
                  <a:lnTo>
                    <a:pt x="4305007" y="66358"/>
                  </a:lnTo>
                  <a:close/>
                  <a:moveTo>
                    <a:pt x="260636" y="1116852"/>
                  </a:moveTo>
                  <a:lnTo>
                    <a:pt x="967692" y="66358"/>
                  </a:lnTo>
                  <a:lnTo>
                    <a:pt x="2320629" y="66358"/>
                  </a:lnTo>
                  <a:close/>
                  <a:moveTo>
                    <a:pt x="3573709" y="1202690"/>
                  </a:moveTo>
                  <a:lnTo>
                    <a:pt x="2870984" y="158631"/>
                  </a:lnTo>
                  <a:lnTo>
                    <a:pt x="4918359" y="1202690"/>
                  </a:lnTo>
                  <a:close/>
                  <a:moveTo>
                    <a:pt x="354340" y="1202690"/>
                  </a:moveTo>
                  <a:lnTo>
                    <a:pt x="2401715" y="158631"/>
                  </a:lnTo>
                  <a:lnTo>
                    <a:pt x="1698990" y="1202690"/>
                  </a:lnTo>
                  <a:close/>
                  <a:moveTo>
                    <a:pt x="2870984" y="2375337"/>
                  </a:moveTo>
                  <a:lnTo>
                    <a:pt x="3573709" y="1331278"/>
                  </a:lnTo>
                  <a:lnTo>
                    <a:pt x="4918359" y="1331278"/>
                  </a:lnTo>
                  <a:close/>
                  <a:moveTo>
                    <a:pt x="2401715" y="2375337"/>
                  </a:moveTo>
                  <a:lnTo>
                    <a:pt x="354340" y="1331278"/>
                  </a:lnTo>
                  <a:lnTo>
                    <a:pt x="1698990" y="1331278"/>
                  </a:lnTo>
                  <a:close/>
                  <a:moveTo>
                    <a:pt x="2705468" y="2384147"/>
                  </a:moveTo>
                  <a:lnTo>
                    <a:pt x="2705468" y="149821"/>
                  </a:lnTo>
                  <a:lnTo>
                    <a:pt x="3457397" y="1266984"/>
                  </a:lnTo>
                  <a:close/>
                  <a:moveTo>
                    <a:pt x="2567231" y="2384147"/>
                  </a:moveTo>
                  <a:lnTo>
                    <a:pt x="1815302" y="1266984"/>
                  </a:lnTo>
                  <a:lnTo>
                    <a:pt x="2567231" y="149821"/>
                  </a:lnTo>
                  <a:close/>
                  <a:moveTo>
                    <a:pt x="2952070" y="2467610"/>
                  </a:moveTo>
                  <a:lnTo>
                    <a:pt x="5012063" y="1417116"/>
                  </a:lnTo>
                  <a:lnTo>
                    <a:pt x="4305007" y="2467610"/>
                  </a:lnTo>
                  <a:close/>
                  <a:moveTo>
                    <a:pt x="967692" y="2467610"/>
                  </a:moveTo>
                  <a:lnTo>
                    <a:pt x="260636" y="1417116"/>
                  </a:lnTo>
                  <a:lnTo>
                    <a:pt x="2320629" y="2467610"/>
                  </a:lnTo>
                  <a:close/>
                  <a:moveTo>
                    <a:pt x="0" y="2534458"/>
                  </a:moveTo>
                  <a:lnTo>
                    <a:pt x="68400" y="2534458"/>
                  </a:lnTo>
                  <a:lnTo>
                    <a:pt x="68400" y="1368608"/>
                  </a:lnTo>
                  <a:lnTo>
                    <a:pt x="852555" y="2533650"/>
                  </a:lnTo>
                  <a:lnTo>
                    <a:pt x="852769" y="2533650"/>
                  </a:lnTo>
                  <a:lnTo>
                    <a:pt x="852225" y="2534458"/>
                  </a:lnTo>
                  <a:lnTo>
                    <a:pt x="4420474" y="2534458"/>
                  </a:lnTo>
                  <a:lnTo>
                    <a:pt x="4419930" y="2533650"/>
                  </a:lnTo>
                  <a:lnTo>
                    <a:pt x="4420144" y="2533650"/>
                  </a:lnTo>
                  <a:lnTo>
                    <a:pt x="5204299" y="1368608"/>
                  </a:lnTo>
                  <a:lnTo>
                    <a:pt x="5204299" y="2534458"/>
                  </a:lnTo>
                  <a:lnTo>
                    <a:pt x="5272699" y="2534458"/>
                  </a:lnTo>
                  <a:lnTo>
                    <a:pt x="5272699" y="0"/>
                  </a:lnTo>
                  <a:lnTo>
                    <a:pt x="5204299" y="0"/>
                  </a:lnTo>
                  <a:lnTo>
                    <a:pt x="5204299" y="1165360"/>
                  </a:lnTo>
                  <a:lnTo>
                    <a:pt x="4419930" y="0"/>
                  </a:lnTo>
                  <a:lnTo>
                    <a:pt x="852769" y="0"/>
                  </a:lnTo>
                  <a:lnTo>
                    <a:pt x="68400" y="1165360"/>
                  </a:lnTo>
                  <a:lnTo>
                    <a:pt x="684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9" name="グループ化 158">
            <a:extLst>
              <a:ext uri="{FF2B5EF4-FFF2-40B4-BE49-F238E27FC236}">
                <a16:creationId xmlns:a16="http://schemas.microsoft.com/office/drawing/2014/main" id="{83BF971D-07B2-4BEA-8B79-2900F804AB07}"/>
              </a:ext>
            </a:extLst>
          </p:cNvPr>
          <p:cNvGrpSpPr/>
          <p:nvPr/>
        </p:nvGrpSpPr>
        <p:grpSpPr>
          <a:xfrm>
            <a:off x="949710" y="912211"/>
            <a:ext cx="731709" cy="351547"/>
            <a:chOff x="652939" y="3746500"/>
            <a:chExt cx="1999773" cy="960785"/>
          </a:xfrm>
        </p:grpSpPr>
        <p:sp>
          <p:nvSpPr>
            <p:cNvPr id="160" name="正方形/長方形 159">
              <a:extLst>
                <a:ext uri="{FF2B5EF4-FFF2-40B4-BE49-F238E27FC236}">
                  <a16:creationId xmlns:a16="http://schemas.microsoft.com/office/drawing/2014/main" id="{B3B26667-B951-49DB-9A08-EEB0648D7FD1}"/>
                </a:ext>
              </a:extLst>
            </p:cNvPr>
            <p:cNvSpPr/>
            <p:nvPr/>
          </p:nvSpPr>
          <p:spPr>
            <a:xfrm>
              <a:off x="652939" y="3746500"/>
              <a:ext cx="1998822" cy="96078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61" name="フリーフォーム: 図形 160">
              <a:extLst>
                <a:ext uri="{FF2B5EF4-FFF2-40B4-BE49-F238E27FC236}">
                  <a16:creationId xmlns:a16="http://schemas.microsoft.com/office/drawing/2014/main" id="{4E156DF9-45E0-40CB-A690-F500F73DCC84}"/>
                </a:ext>
              </a:extLst>
            </p:cNvPr>
            <p:cNvSpPr/>
            <p:nvPr/>
          </p:nvSpPr>
          <p:spPr>
            <a:xfrm rot="5400000">
              <a:off x="1173012" y="3227240"/>
              <a:ext cx="959760" cy="1999641"/>
            </a:xfrm>
            <a:custGeom>
              <a:avLst/>
              <a:gdLst>
                <a:gd name="connsiteX0" fmla="*/ 4207054 w 5283576"/>
                <a:gd name="connsiteY0" fmla="*/ 2389106 h 10922848"/>
                <a:gd name="connsiteX1" fmla="*/ 5201622 w 5283576"/>
                <a:gd name="connsiteY1" fmla="*/ 1726082 h 10922848"/>
                <a:gd name="connsiteX2" fmla="*/ 5201622 w 5283576"/>
                <a:gd name="connsiteY2" fmla="*/ 397802 h 10922848"/>
                <a:gd name="connsiteX3" fmla="*/ 4207054 w 5283576"/>
                <a:gd name="connsiteY3" fmla="*/ 8533739 h 10922848"/>
                <a:gd name="connsiteX4" fmla="*/ 5201622 w 5283576"/>
                <a:gd name="connsiteY4" fmla="*/ 10525044 h 10922848"/>
                <a:gd name="connsiteX5" fmla="*/ 5201622 w 5283576"/>
                <a:gd name="connsiteY5" fmla="*/ 9196763 h 10922848"/>
                <a:gd name="connsiteX6" fmla="*/ 4070295 w 5283576"/>
                <a:gd name="connsiteY6" fmla="*/ 925229 h 10922848"/>
                <a:gd name="connsiteX7" fmla="*/ 4070313 w 5283576"/>
                <a:gd name="connsiteY7" fmla="*/ 2340611 h 10922848"/>
                <a:gd name="connsiteX8" fmla="*/ 5132841 w 5283576"/>
                <a:gd name="connsiteY8" fmla="*/ 213240 h 10922848"/>
                <a:gd name="connsiteX9" fmla="*/ 4070295 w 5283576"/>
                <a:gd name="connsiteY9" fmla="*/ 9997616 h 10922848"/>
                <a:gd name="connsiteX10" fmla="*/ 5132841 w 5283576"/>
                <a:gd name="connsiteY10" fmla="*/ 10709606 h 10922848"/>
                <a:gd name="connsiteX11" fmla="*/ 4070313 w 5283576"/>
                <a:gd name="connsiteY11" fmla="*/ 8582234 h 10922848"/>
                <a:gd name="connsiteX12" fmla="*/ 2934516 w 5283576"/>
                <a:gd name="connsiteY12" fmla="*/ 71998 h 10922848"/>
                <a:gd name="connsiteX13" fmla="*/ 4012456 w 5283576"/>
                <a:gd name="connsiteY13" fmla="*/ 790647 h 10922848"/>
                <a:gd name="connsiteX14" fmla="*/ 5084941 w 5283576"/>
                <a:gd name="connsiteY14" fmla="*/ 71998 h 10922848"/>
                <a:gd name="connsiteX15" fmla="*/ 2934516 w 5283576"/>
                <a:gd name="connsiteY15" fmla="*/ 10850849 h 10922848"/>
                <a:gd name="connsiteX16" fmla="*/ 5084941 w 5283576"/>
                <a:gd name="connsiteY16" fmla="*/ 10850849 h 10922848"/>
                <a:gd name="connsiteX17" fmla="*/ 4012456 w 5283576"/>
                <a:gd name="connsiteY17" fmla="*/ 10132198 h 10922848"/>
                <a:gd name="connsiteX18" fmla="*/ 2835024 w 5283576"/>
                <a:gd name="connsiteY18" fmla="*/ 5389424 h 10922848"/>
                <a:gd name="connsiteX19" fmla="*/ 4924964 w 5283576"/>
                <a:gd name="connsiteY19" fmla="*/ 5389424 h 10922848"/>
                <a:gd name="connsiteX20" fmla="*/ 3877343 w 5283576"/>
                <a:gd name="connsiteY20" fmla="*/ 4670773 h 10922848"/>
                <a:gd name="connsiteX21" fmla="*/ 2835022 w 5283576"/>
                <a:gd name="connsiteY21" fmla="*/ 5533422 h 10922848"/>
                <a:gd name="connsiteX22" fmla="*/ 3877342 w 5283576"/>
                <a:gd name="connsiteY22" fmla="*/ 6252073 h 10922848"/>
                <a:gd name="connsiteX23" fmla="*/ 4924963 w 5283576"/>
                <a:gd name="connsiteY23" fmla="*/ 5533422 h 10922848"/>
                <a:gd name="connsiteX24" fmla="*/ 2788471 w 5283576"/>
                <a:gd name="connsiteY24" fmla="*/ 5248181 h 10922848"/>
                <a:gd name="connsiteX25" fmla="*/ 3821130 w 5283576"/>
                <a:gd name="connsiteY25" fmla="*/ 4536191 h 10922848"/>
                <a:gd name="connsiteX26" fmla="*/ 3821113 w 5283576"/>
                <a:gd name="connsiteY26" fmla="*/ 3120809 h 10922848"/>
                <a:gd name="connsiteX27" fmla="*/ 2788470 w 5283576"/>
                <a:gd name="connsiteY27" fmla="*/ 5674666 h 10922848"/>
                <a:gd name="connsiteX28" fmla="*/ 3821112 w 5283576"/>
                <a:gd name="connsiteY28" fmla="*/ 7802037 h 10922848"/>
                <a:gd name="connsiteX29" fmla="*/ 3821130 w 5283576"/>
                <a:gd name="connsiteY29" fmla="*/ 6386655 h 10922848"/>
                <a:gd name="connsiteX30" fmla="*/ 2721624 w 5283576"/>
                <a:gd name="connsiteY30" fmla="*/ 5063619 h 10922848"/>
                <a:gd name="connsiteX31" fmla="*/ 3688219 w 5283576"/>
                <a:gd name="connsiteY31" fmla="*/ 3072314 h 10922848"/>
                <a:gd name="connsiteX32" fmla="*/ 2721624 w 5283576"/>
                <a:gd name="connsiteY32" fmla="*/ 3735338 h 10922848"/>
                <a:gd name="connsiteX33" fmla="*/ 2721623 w 5283576"/>
                <a:gd name="connsiteY33" fmla="*/ 7187508 h 10922848"/>
                <a:gd name="connsiteX34" fmla="*/ 3688218 w 5283576"/>
                <a:gd name="connsiteY34" fmla="*/ 7850532 h 10922848"/>
                <a:gd name="connsiteX35" fmla="*/ 2721623 w 5283576"/>
                <a:gd name="connsiteY35" fmla="*/ 5859228 h 10922848"/>
                <a:gd name="connsiteX36" fmla="*/ 1595358 w 5283576"/>
                <a:gd name="connsiteY36" fmla="*/ 7850533 h 10922848"/>
                <a:gd name="connsiteX37" fmla="*/ 2561953 w 5283576"/>
                <a:gd name="connsiteY37" fmla="*/ 7187509 h 10922848"/>
                <a:gd name="connsiteX38" fmla="*/ 2561953 w 5283576"/>
                <a:gd name="connsiteY38" fmla="*/ 5859229 h 10922848"/>
                <a:gd name="connsiteX39" fmla="*/ 1595357 w 5283576"/>
                <a:gd name="connsiteY39" fmla="*/ 3072315 h 10922848"/>
                <a:gd name="connsiteX40" fmla="*/ 2561952 w 5283576"/>
                <a:gd name="connsiteY40" fmla="*/ 5063620 h 10922848"/>
                <a:gd name="connsiteX41" fmla="*/ 2561952 w 5283576"/>
                <a:gd name="connsiteY41" fmla="*/ 3735339 h 10922848"/>
                <a:gd name="connsiteX42" fmla="*/ 1462446 w 5283576"/>
                <a:gd name="connsiteY42" fmla="*/ 4536192 h 10922848"/>
                <a:gd name="connsiteX43" fmla="*/ 2495105 w 5283576"/>
                <a:gd name="connsiteY43" fmla="*/ 5248182 h 10922848"/>
                <a:gd name="connsiteX44" fmla="*/ 1462463 w 5283576"/>
                <a:gd name="connsiteY44" fmla="*/ 3120810 h 10922848"/>
                <a:gd name="connsiteX45" fmla="*/ 1462446 w 5283576"/>
                <a:gd name="connsiteY45" fmla="*/ 6386656 h 10922848"/>
                <a:gd name="connsiteX46" fmla="*/ 1462464 w 5283576"/>
                <a:gd name="connsiteY46" fmla="*/ 7802038 h 10922848"/>
                <a:gd name="connsiteX47" fmla="*/ 2495106 w 5283576"/>
                <a:gd name="connsiteY47" fmla="*/ 5674667 h 10922848"/>
                <a:gd name="connsiteX48" fmla="*/ 1344481 w 5283576"/>
                <a:gd name="connsiteY48" fmla="*/ 8193920 h 10922848"/>
                <a:gd name="connsiteX49" fmla="*/ 1344504 w 5283576"/>
                <a:gd name="connsiteY49" fmla="*/ 10009820 h 10922848"/>
                <a:gd name="connsiteX50" fmla="*/ 2641787 w 5283576"/>
                <a:gd name="connsiteY50" fmla="*/ 10872154 h 10922848"/>
                <a:gd name="connsiteX51" fmla="*/ 3939072 w 5283576"/>
                <a:gd name="connsiteY51" fmla="*/ 10009819 h 10922848"/>
                <a:gd name="connsiteX52" fmla="*/ 3939095 w 5283576"/>
                <a:gd name="connsiteY52" fmla="*/ 8193919 h 10922848"/>
                <a:gd name="connsiteX53" fmla="*/ 2641976 w 5283576"/>
                <a:gd name="connsiteY53" fmla="*/ 7304176 h 10922848"/>
                <a:gd name="connsiteX54" fmla="*/ 2641978 w 5283576"/>
                <a:gd name="connsiteY54" fmla="*/ 3618670 h 10922848"/>
                <a:gd name="connsiteX55" fmla="*/ 3939095 w 5283576"/>
                <a:gd name="connsiteY55" fmla="*/ 2728928 h 10922848"/>
                <a:gd name="connsiteX56" fmla="*/ 3939072 w 5283576"/>
                <a:gd name="connsiteY56" fmla="*/ 913026 h 10922848"/>
                <a:gd name="connsiteX57" fmla="*/ 2641788 w 5283576"/>
                <a:gd name="connsiteY57" fmla="*/ 50694 h 10922848"/>
                <a:gd name="connsiteX58" fmla="*/ 1344504 w 5283576"/>
                <a:gd name="connsiteY58" fmla="*/ 913027 h 10922848"/>
                <a:gd name="connsiteX59" fmla="*/ 1344481 w 5283576"/>
                <a:gd name="connsiteY59" fmla="*/ 2728929 h 10922848"/>
                <a:gd name="connsiteX60" fmla="*/ 2641598 w 5283576"/>
                <a:gd name="connsiteY60" fmla="*/ 3618671 h 10922848"/>
                <a:gd name="connsiteX61" fmla="*/ 2641600 w 5283576"/>
                <a:gd name="connsiteY61" fmla="*/ 7304177 h 10922848"/>
                <a:gd name="connsiteX62" fmla="*/ 358613 w 5283576"/>
                <a:gd name="connsiteY62" fmla="*/ 5533423 h 10922848"/>
                <a:gd name="connsiteX63" fmla="*/ 1406234 w 5283576"/>
                <a:gd name="connsiteY63" fmla="*/ 6252074 h 10922848"/>
                <a:gd name="connsiteX64" fmla="*/ 2448554 w 5283576"/>
                <a:gd name="connsiteY64" fmla="*/ 5533423 h 10922848"/>
                <a:gd name="connsiteX65" fmla="*/ 358612 w 5283576"/>
                <a:gd name="connsiteY65" fmla="*/ 5389425 h 10922848"/>
                <a:gd name="connsiteX66" fmla="*/ 2448552 w 5283576"/>
                <a:gd name="connsiteY66" fmla="*/ 5389425 h 10922848"/>
                <a:gd name="connsiteX67" fmla="*/ 1406233 w 5283576"/>
                <a:gd name="connsiteY67" fmla="*/ 4670774 h 10922848"/>
                <a:gd name="connsiteX68" fmla="*/ 198635 w 5283576"/>
                <a:gd name="connsiteY68" fmla="*/ 71998 h 10922848"/>
                <a:gd name="connsiteX69" fmla="*/ 1271120 w 5283576"/>
                <a:gd name="connsiteY69" fmla="*/ 790648 h 10922848"/>
                <a:gd name="connsiteX70" fmla="*/ 2349060 w 5283576"/>
                <a:gd name="connsiteY70" fmla="*/ 71998 h 10922848"/>
                <a:gd name="connsiteX71" fmla="*/ 198635 w 5283576"/>
                <a:gd name="connsiteY71" fmla="*/ 10850850 h 10922848"/>
                <a:gd name="connsiteX72" fmla="*/ 2349060 w 5283576"/>
                <a:gd name="connsiteY72" fmla="*/ 10850850 h 10922848"/>
                <a:gd name="connsiteX73" fmla="*/ 1271120 w 5283576"/>
                <a:gd name="connsiteY73" fmla="*/ 10132199 h 10922848"/>
                <a:gd name="connsiteX74" fmla="*/ 150735 w 5283576"/>
                <a:gd name="connsiteY74" fmla="*/ 213240 h 10922848"/>
                <a:gd name="connsiteX75" fmla="*/ 1213263 w 5283576"/>
                <a:gd name="connsiteY75" fmla="*/ 2340612 h 10922848"/>
                <a:gd name="connsiteX76" fmla="*/ 1213281 w 5283576"/>
                <a:gd name="connsiteY76" fmla="*/ 925230 h 10922848"/>
                <a:gd name="connsiteX77" fmla="*/ 150735 w 5283576"/>
                <a:gd name="connsiteY77" fmla="*/ 10709607 h 10922848"/>
                <a:gd name="connsiteX78" fmla="*/ 1213281 w 5283576"/>
                <a:gd name="connsiteY78" fmla="*/ 9997617 h 10922848"/>
                <a:gd name="connsiteX79" fmla="*/ 1213263 w 5283576"/>
                <a:gd name="connsiteY79" fmla="*/ 8582235 h 10922848"/>
                <a:gd name="connsiteX80" fmla="*/ 81954 w 5283576"/>
                <a:gd name="connsiteY80" fmla="*/ 1726083 h 10922848"/>
                <a:gd name="connsiteX81" fmla="*/ 1076522 w 5283576"/>
                <a:gd name="connsiteY81" fmla="*/ 2389107 h 10922848"/>
                <a:gd name="connsiteX82" fmla="*/ 81954 w 5283576"/>
                <a:gd name="connsiteY82" fmla="*/ 397802 h 10922848"/>
                <a:gd name="connsiteX83" fmla="*/ 81954 w 5283576"/>
                <a:gd name="connsiteY83" fmla="*/ 10525045 h 10922848"/>
                <a:gd name="connsiteX84" fmla="*/ 1076522 w 5283576"/>
                <a:gd name="connsiteY84" fmla="*/ 8533740 h 10922848"/>
                <a:gd name="connsiteX85" fmla="*/ 81954 w 5283576"/>
                <a:gd name="connsiteY85" fmla="*/ 9196764 h 10922848"/>
                <a:gd name="connsiteX86" fmla="*/ 0 w 5283576"/>
                <a:gd name="connsiteY86" fmla="*/ 5461423 h 10922848"/>
                <a:gd name="connsiteX87" fmla="*/ 1334913 w 5283576"/>
                <a:gd name="connsiteY87" fmla="*/ 4548395 h 10922848"/>
                <a:gd name="connsiteX88" fmla="*/ 1334936 w 5283576"/>
                <a:gd name="connsiteY88" fmla="*/ 2732677 h 10922848"/>
                <a:gd name="connsiteX89" fmla="*/ 2 w 5283576"/>
                <a:gd name="connsiteY89" fmla="*/ 1842751 h 10922848"/>
                <a:gd name="connsiteX90" fmla="*/ 1 w 5283576"/>
                <a:gd name="connsiteY90" fmla="*/ 0 h 10922848"/>
                <a:gd name="connsiteX91" fmla="*/ 2565525 w 5283576"/>
                <a:gd name="connsiteY91" fmla="*/ 0 h 10922848"/>
                <a:gd name="connsiteX92" fmla="*/ 2718051 w 5283576"/>
                <a:gd name="connsiteY92" fmla="*/ 0 h 10922848"/>
                <a:gd name="connsiteX93" fmla="*/ 5283575 w 5283576"/>
                <a:gd name="connsiteY93" fmla="*/ 0 h 10922848"/>
                <a:gd name="connsiteX94" fmla="*/ 5283574 w 5283576"/>
                <a:gd name="connsiteY94" fmla="*/ 1842750 h 10922848"/>
                <a:gd name="connsiteX95" fmla="*/ 3948640 w 5283576"/>
                <a:gd name="connsiteY95" fmla="*/ 2732676 h 10922848"/>
                <a:gd name="connsiteX96" fmla="*/ 3948663 w 5283576"/>
                <a:gd name="connsiteY96" fmla="*/ 4548394 h 10922848"/>
                <a:gd name="connsiteX97" fmla="*/ 5283576 w 5283576"/>
                <a:gd name="connsiteY97" fmla="*/ 5461422 h 10922848"/>
                <a:gd name="connsiteX98" fmla="*/ 5283575 w 5283576"/>
                <a:gd name="connsiteY98" fmla="*/ 5461424 h 10922848"/>
                <a:gd name="connsiteX99" fmla="*/ 3948662 w 5283576"/>
                <a:gd name="connsiteY99" fmla="*/ 6374453 h 10922848"/>
                <a:gd name="connsiteX100" fmla="*/ 3948639 w 5283576"/>
                <a:gd name="connsiteY100" fmla="*/ 8190168 h 10922848"/>
                <a:gd name="connsiteX101" fmla="*/ 5283574 w 5283576"/>
                <a:gd name="connsiteY101" fmla="*/ 9080095 h 10922848"/>
                <a:gd name="connsiteX102" fmla="*/ 5283575 w 5283576"/>
                <a:gd name="connsiteY102" fmla="*/ 10922847 h 10922848"/>
                <a:gd name="connsiteX103" fmla="*/ 2718049 w 5283576"/>
                <a:gd name="connsiteY103" fmla="*/ 10922847 h 10922848"/>
                <a:gd name="connsiteX104" fmla="*/ 2718051 w 5283576"/>
                <a:gd name="connsiteY104" fmla="*/ 10922848 h 10922848"/>
                <a:gd name="connsiteX105" fmla="*/ 1 w 5283576"/>
                <a:gd name="connsiteY105" fmla="*/ 10922848 h 10922848"/>
                <a:gd name="connsiteX106" fmla="*/ 2 w 5283576"/>
                <a:gd name="connsiteY106" fmla="*/ 9080096 h 10922848"/>
                <a:gd name="connsiteX107" fmla="*/ 1334937 w 5283576"/>
                <a:gd name="connsiteY107" fmla="*/ 8190169 h 10922848"/>
                <a:gd name="connsiteX108" fmla="*/ 1334914 w 5283576"/>
                <a:gd name="connsiteY108" fmla="*/ 6374454 h 10922848"/>
                <a:gd name="connsiteX109" fmla="*/ 1 w 5283576"/>
                <a:gd name="connsiteY109" fmla="*/ 5461425 h 10922848"/>
                <a:gd name="connsiteX110" fmla="*/ 0 w 5283576"/>
                <a:gd name="connsiteY110" fmla="*/ 5461423 h 10922848"/>
                <a:gd name="connsiteX0" fmla="*/ 4207054 w 5283576"/>
                <a:gd name="connsiteY0" fmla="*/ 2389106 h 11059347"/>
                <a:gd name="connsiteX1" fmla="*/ 5201622 w 5283576"/>
                <a:gd name="connsiteY1" fmla="*/ 1726082 h 11059347"/>
                <a:gd name="connsiteX2" fmla="*/ 5201622 w 5283576"/>
                <a:gd name="connsiteY2" fmla="*/ 397802 h 11059347"/>
                <a:gd name="connsiteX3" fmla="*/ 4207054 w 5283576"/>
                <a:gd name="connsiteY3" fmla="*/ 2389106 h 11059347"/>
                <a:gd name="connsiteX4" fmla="*/ 4207054 w 5283576"/>
                <a:gd name="connsiteY4" fmla="*/ 8533739 h 11059347"/>
                <a:gd name="connsiteX5" fmla="*/ 5201622 w 5283576"/>
                <a:gd name="connsiteY5" fmla="*/ 10525044 h 11059347"/>
                <a:gd name="connsiteX6" fmla="*/ 5201622 w 5283576"/>
                <a:gd name="connsiteY6" fmla="*/ 9196763 h 11059347"/>
                <a:gd name="connsiteX7" fmla="*/ 4207054 w 5283576"/>
                <a:gd name="connsiteY7" fmla="*/ 8533739 h 11059347"/>
                <a:gd name="connsiteX8" fmla="*/ 4070295 w 5283576"/>
                <a:gd name="connsiteY8" fmla="*/ 925229 h 11059347"/>
                <a:gd name="connsiteX9" fmla="*/ 4070313 w 5283576"/>
                <a:gd name="connsiteY9" fmla="*/ 2340611 h 11059347"/>
                <a:gd name="connsiteX10" fmla="*/ 5132841 w 5283576"/>
                <a:gd name="connsiteY10" fmla="*/ 213240 h 11059347"/>
                <a:gd name="connsiteX11" fmla="*/ 4070295 w 5283576"/>
                <a:gd name="connsiteY11" fmla="*/ 925229 h 11059347"/>
                <a:gd name="connsiteX12" fmla="*/ 4070295 w 5283576"/>
                <a:gd name="connsiteY12" fmla="*/ 9997616 h 11059347"/>
                <a:gd name="connsiteX13" fmla="*/ 5132841 w 5283576"/>
                <a:gd name="connsiteY13" fmla="*/ 10709606 h 11059347"/>
                <a:gd name="connsiteX14" fmla="*/ 4070313 w 5283576"/>
                <a:gd name="connsiteY14" fmla="*/ 8582234 h 11059347"/>
                <a:gd name="connsiteX15" fmla="*/ 4070295 w 5283576"/>
                <a:gd name="connsiteY15" fmla="*/ 9997616 h 11059347"/>
                <a:gd name="connsiteX16" fmla="*/ 2934516 w 5283576"/>
                <a:gd name="connsiteY16" fmla="*/ 71998 h 11059347"/>
                <a:gd name="connsiteX17" fmla="*/ 4012456 w 5283576"/>
                <a:gd name="connsiteY17" fmla="*/ 790647 h 11059347"/>
                <a:gd name="connsiteX18" fmla="*/ 5084941 w 5283576"/>
                <a:gd name="connsiteY18" fmla="*/ 71998 h 11059347"/>
                <a:gd name="connsiteX19" fmla="*/ 2934516 w 5283576"/>
                <a:gd name="connsiteY19" fmla="*/ 71998 h 11059347"/>
                <a:gd name="connsiteX20" fmla="*/ 2934516 w 5283576"/>
                <a:gd name="connsiteY20" fmla="*/ 10850849 h 11059347"/>
                <a:gd name="connsiteX21" fmla="*/ 5084941 w 5283576"/>
                <a:gd name="connsiteY21" fmla="*/ 10850849 h 11059347"/>
                <a:gd name="connsiteX22" fmla="*/ 4012456 w 5283576"/>
                <a:gd name="connsiteY22" fmla="*/ 10132198 h 11059347"/>
                <a:gd name="connsiteX23" fmla="*/ 2934516 w 5283576"/>
                <a:gd name="connsiteY23" fmla="*/ 10850849 h 11059347"/>
                <a:gd name="connsiteX24" fmla="*/ 2835024 w 5283576"/>
                <a:gd name="connsiteY24" fmla="*/ 5389424 h 11059347"/>
                <a:gd name="connsiteX25" fmla="*/ 4924964 w 5283576"/>
                <a:gd name="connsiteY25" fmla="*/ 5389424 h 11059347"/>
                <a:gd name="connsiteX26" fmla="*/ 3877343 w 5283576"/>
                <a:gd name="connsiteY26" fmla="*/ 4670773 h 11059347"/>
                <a:gd name="connsiteX27" fmla="*/ 2835024 w 5283576"/>
                <a:gd name="connsiteY27" fmla="*/ 5389424 h 11059347"/>
                <a:gd name="connsiteX28" fmla="*/ 2835022 w 5283576"/>
                <a:gd name="connsiteY28" fmla="*/ 5533422 h 11059347"/>
                <a:gd name="connsiteX29" fmla="*/ 3877342 w 5283576"/>
                <a:gd name="connsiteY29" fmla="*/ 6252073 h 11059347"/>
                <a:gd name="connsiteX30" fmla="*/ 4924963 w 5283576"/>
                <a:gd name="connsiteY30" fmla="*/ 5533422 h 11059347"/>
                <a:gd name="connsiteX31" fmla="*/ 2835022 w 5283576"/>
                <a:gd name="connsiteY31" fmla="*/ 5533422 h 11059347"/>
                <a:gd name="connsiteX32" fmla="*/ 2788471 w 5283576"/>
                <a:gd name="connsiteY32" fmla="*/ 5248181 h 11059347"/>
                <a:gd name="connsiteX33" fmla="*/ 3821130 w 5283576"/>
                <a:gd name="connsiteY33" fmla="*/ 4536191 h 11059347"/>
                <a:gd name="connsiteX34" fmla="*/ 3821113 w 5283576"/>
                <a:gd name="connsiteY34" fmla="*/ 3120809 h 11059347"/>
                <a:gd name="connsiteX35" fmla="*/ 2788471 w 5283576"/>
                <a:gd name="connsiteY35" fmla="*/ 5248181 h 11059347"/>
                <a:gd name="connsiteX36" fmla="*/ 2788470 w 5283576"/>
                <a:gd name="connsiteY36" fmla="*/ 5674666 h 11059347"/>
                <a:gd name="connsiteX37" fmla="*/ 3821112 w 5283576"/>
                <a:gd name="connsiteY37" fmla="*/ 7802037 h 11059347"/>
                <a:gd name="connsiteX38" fmla="*/ 3821130 w 5283576"/>
                <a:gd name="connsiteY38" fmla="*/ 6386655 h 11059347"/>
                <a:gd name="connsiteX39" fmla="*/ 2788470 w 5283576"/>
                <a:gd name="connsiteY39" fmla="*/ 5674666 h 11059347"/>
                <a:gd name="connsiteX40" fmla="*/ 2721624 w 5283576"/>
                <a:gd name="connsiteY40" fmla="*/ 5063619 h 11059347"/>
                <a:gd name="connsiteX41" fmla="*/ 3688219 w 5283576"/>
                <a:gd name="connsiteY41" fmla="*/ 3072314 h 11059347"/>
                <a:gd name="connsiteX42" fmla="*/ 2721624 w 5283576"/>
                <a:gd name="connsiteY42" fmla="*/ 3735338 h 11059347"/>
                <a:gd name="connsiteX43" fmla="*/ 2721624 w 5283576"/>
                <a:gd name="connsiteY43" fmla="*/ 5063619 h 11059347"/>
                <a:gd name="connsiteX44" fmla="*/ 2721623 w 5283576"/>
                <a:gd name="connsiteY44" fmla="*/ 7187508 h 11059347"/>
                <a:gd name="connsiteX45" fmla="*/ 3688218 w 5283576"/>
                <a:gd name="connsiteY45" fmla="*/ 7850532 h 11059347"/>
                <a:gd name="connsiteX46" fmla="*/ 2721623 w 5283576"/>
                <a:gd name="connsiteY46" fmla="*/ 5859228 h 11059347"/>
                <a:gd name="connsiteX47" fmla="*/ 2721623 w 5283576"/>
                <a:gd name="connsiteY47" fmla="*/ 7187508 h 11059347"/>
                <a:gd name="connsiteX48" fmla="*/ 1595358 w 5283576"/>
                <a:gd name="connsiteY48" fmla="*/ 7850533 h 11059347"/>
                <a:gd name="connsiteX49" fmla="*/ 2561953 w 5283576"/>
                <a:gd name="connsiteY49" fmla="*/ 7187509 h 11059347"/>
                <a:gd name="connsiteX50" fmla="*/ 2561953 w 5283576"/>
                <a:gd name="connsiteY50" fmla="*/ 5859229 h 11059347"/>
                <a:gd name="connsiteX51" fmla="*/ 1595358 w 5283576"/>
                <a:gd name="connsiteY51" fmla="*/ 7850533 h 11059347"/>
                <a:gd name="connsiteX52" fmla="*/ 1595357 w 5283576"/>
                <a:gd name="connsiteY52" fmla="*/ 3072315 h 11059347"/>
                <a:gd name="connsiteX53" fmla="*/ 2561952 w 5283576"/>
                <a:gd name="connsiteY53" fmla="*/ 5063620 h 11059347"/>
                <a:gd name="connsiteX54" fmla="*/ 2561952 w 5283576"/>
                <a:gd name="connsiteY54" fmla="*/ 3735339 h 11059347"/>
                <a:gd name="connsiteX55" fmla="*/ 1595357 w 5283576"/>
                <a:gd name="connsiteY55" fmla="*/ 3072315 h 11059347"/>
                <a:gd name="connsiteX56" fmla="*/ 1462446 w 5283576"/>
                <a:gd name="connsiteY56" fmla="*/ 4536192 h 11059347"/>
                <a:gd name="connsiteX57" fmla="*/ 2495105 w 5283576"/>
                <a:gd name="connsiteY57" fmla="*/ 5248182 h 11059347"/>
                <a:gd name="connsiteX58" fmla="*/ 1462463 w 5283576"/>
                <a:gd name="connsiteY58" fmla="*/ 3120810 h 11059347"/>
                <a:gd name="connsiteX59" fmla="*/ 1462446 w 5283576"/>
                <a:gd name="connsiteY59" fmla="*/ 4536192 h 11059347"/>
                <a:gd name="connsiteX60" fmla="*/ 1462446 w 5283576"/>
                <a:gd name="connsiteY60" fmla="*/ 6386656 h 11059347"/>
                <a:gd name="connsiteX61" fmla="*/ 1462464 w 5283576"/>
                <a:gd name="connsiteY61" fmla="*/ 7802038 h 11059347"/>
                <a:gd name="connsiteX62" fmla="*/ 2495106 w 5283576"/>
                <a:gd name="connsiteY62" fmla="*/ 5674667 h 11059347"/>
                <a:gd name="connsiteX63" fmla="*/ 1462446 w 5283576"/>
                <a:gd name="connsiteY63" fmla="*/ 6386656 h 11059347"/>
                <a:gd name="connsiteX64" fmla="*/ 1344481 w 5283576"/>
                <a:gd name="connsiteY64" fmla="*/ 8193920 h 11059347"/>
                <a:gd name="connsiteX65" fmla="*/ 1344504 w 5283576"/>
                <a:gd name="connsiteY65" fmla="*/ 10009820 h 11059347"/>
                <a:gd name="connsiteX66" fmla="*/ 2641787 w 5283576"/>
                <a:gd name="connsiteY66" fmla="*/ 10872154 h 11059347"/>
                <a:gd name="connsiteX67" fmla="*/ 3939072 w 5283576"/>
                <a:gd name="connsiteY67" fmla="*/ 10009819 h 11059347"/>
                <a:gd name="connsiteX68" fmla="*/ 3939095 w 5283576"/>
                <a:gd name="connsiteY68" fmla="*/ 8193919 h 11059347"/>
                <a:gd name="connsiteX69" fmla="*/ 2641976 w 5283576"/>
                <a:gd name="connsiteY69" fmla="*/ 7304176 h 11059347"/>
                <a:gd name="connsiteX70" fmla="*/ 2641978 w 5283576"/>
                <a:gd name="connsiteY70" fmla="*/ 3618670 h 11059347"/>
                <a:gd name="connsiteX71" fmla="*/ 3939095 w 5283576"/>
                <a:gd name="connsiteY71" fmla="*/ 2728928 h 11059347"/>
                <a:gd name="connsiteX72" fmla="*/ 3939072 w 5283576"/>
                <a:gd name="connsiteY72" fmla="*/ 913026 h 11059347"/>
                <a:gd name="connsiteX73" fmla="*/ 2641788 w 5283576"/>
                <a:gd name="connsiteY73" fmla="*/ 50694 h 11059347"/>
                <a:gd name="connsiteX74" fmla="*/ 1344504 w 5283576"/>
                <a:gd name="connsiteY74" fmla="*/ 913027 h 11059347"/>
                <a:gd name="connsiteX75" fmla="*/ 1344481 w 5283576"/>
                <a:gd name="connsiteY75" fmla="*/ 2728929 h 11059347"/>
                <a:gd name="connsiteX76" fmla="*/ 2641598 w 5283576"/>
                <a:gd name="connsiteY76" fmla="*/ 3618671 h 11059347"/>
                <a:gd name="connsiteX77" fmla="*/ 2641600 w 5283576"/>
                <a:gd name="connsiteY77" fmla="*/ 7304177 h 11059347"/>
                <a:gd name="connsiteX78" fmla="*/ 1344481 w 5283576"/>
                <a:gd name="connsiteY78" fmla="*/ 8193920 h 11059347"/>
                <a:gd name="connsiteX79" fmla="*/ 358613 w 5283576"/>
                <a:gd name="connsiteY79" fmla="*/ 5533423 h 11059347"/>
                <a:gd name="connsiteX80" fmla="*/ 1406234 w 5283576"/>
                <a:gd name="connsiteY80" fmla="*/ 6252074 h 11059347"/>
                <a:gd name="connsiteX81" fmla="*/ 2448554 w 5283576"/>
                <a:gd name="connsiteY81" fmla="*/ 5533423 h 11059347"/>
                <a:gd name="connsiteX82" fmla="*/ 358613 w 5283576"/>
                <a:gd name="connsiteY82" fmla="*/ 5533423 h 11059347"/>
                <a:gd name="connsiteX83" fmla="*/ 358612 w 5283576"/>
                <a:gd name="connsiteY83" fmla="*/ 5389425 h 11059347"/>
                <a:gd name="connsiteX84" fmla="*/ 2448552 w 5283576"/>
                <a:gd name="connsiteY84" fmla="*/ 5389425 h 11059347"/>
                <a:gd name="connsiteX85" fmla="*/ 1406233 w 5283576"/>
                <a:gd name="connsiteY85" fmla="*/ 4670774 h 11059347"/>
                <a:gd name="connsiteX86" fmla="*/ 358612 w 5283576"/>
                <a:gd name="connsiteY86" fmla="*/ 5389425 h 11059347"/>
                <a:gd name="connsiteX87" fmla="*/ 198635 w 5283576"/>
                <a:gd name="connsiteY87" fmla="*/ 71998 h 11059347"/>
                <a:gd name="connsiteX88" fmla="*/ 1271120 w 5283576"/>
                <a:gd name="connsiteY88" fmla="*/ 790648 h 11059347"/>
                <a:gd name="connsiteX89" fmla="*/ 2349060 w 5283576"/>
                <a:gd name="connsiteY89" fmla="*/ 71998 h 11059347"/>
                <a:gd name="connsiteX90" fmla="*/ 198635 w 5283576"/>
                <a:gd name="connsiteY90" fmla="*/ 71998 h 11059347"/>
                <a:gd name="connsiteX91" fmla="*/ 198635 w 5283576"/>
                <a:gd name="connsiteY91" fmla="*/ 10850850 h 11059347"/>
                <a:gd name="connsiteX92" fmla="*/ 2349060 w 5283576"/>
                <a:gd name="connsiteY92" fmla="*/ 10850850 h 11059347"/>
                <a:gd name="connsiteX93" fmla="*/ 1271120 w 5283576"/>
                <a:gd name="connsiteY93" fmla="*/ 10132199 h 11059347"/>
                <a:gd name="connsiteX94" fmla="*/ 198635 w 5283576"/>
                <a:gd name="connsiteY94" fmla="*/ 10850850 h 11059347"/>
                <a:gd name="connsiteX95" fmla="*/ 150735 w 5283576"/>
                <a:gd name="connsiteY95" fmla="*/ 213240 h 11059347"/>
                <a:gd name="connsiteX96" fmla="*/ 1213263 w 5283576"/>
                <a:gd name="connsiteY96" fmla="*/ 2340612 h 11059347"/>
                <a:gd name="connsiteX97" fmla="*/ 1213281 w 5283576"/>
                <a:gd name="connsiteY97" fmla="*/ 925230 h 11059347"/>
                <a:gd name="connsiteX98" fmla="*/ 150735 w 5283576"/>
                <a:gd name="connsiteY98" fmla="*/ 213240 h 11059347"/>
                <a:gd name="connsiteX99" fmla="*/ 150735 w 5283576"/>
                <a:gd name="connsiteY99" fmla="*/ 10709607 h 11059347"/>
                <a:gd name="connsiteX100" fmla="*/ 1213281 w 5283576"/>
                <a:gd name="connsiteY100" fmla="*/ 9997617 h 11059347"/>
                <a:gd name="connsiteX101" fmla="*/ 1213263 w 5283576"/>
                <a:gd name="connsiteY101" fmla="*/ 8582235 h 11059347"/>
                <a:gd name="connsiteX102" fmla="*/ 150735 w 5283576"/>
                <a:gd name="connsiteY102" fmla="*/ 10709607 h 11059347"/>
                <a:gd name="connsiteX103" fmla="*/ 81954 w 5283576"/>
                <a:gd name="connsiteY103" fmla="*/ 1726083 h 11059347"/>
                <a:gd name="connsiteX104" fmla="*/ 1076522 w 5283576"/>
                <a:gd name="connsiteY104" fmla="*/ 2389107 h 11059347"/>
                <a:gd name="connsiteX105" fmla="*/ 81954 w 5283576"/>
                <a:gd name="connsiteY105" fmla="*/ 397802 h 11059347"/>
                <a:gd name="connsiteX106" fmla="*/ 81954 w 5283576"/>
                <a:gd name="connsiteY106" fmla="*/ 1726083 h 11059347"/>
                <a:gd name="connsiteX107" fmla="*/ 81954 w 5283576"/>
                <a:gd name="connsiteY107" fmla="*/ 10525045 h 11059347"/>
                <a:gd name="connsiteX108" fmla="*/ 1076522 w 5283576"/>
                <a:gd name="connsiteY108" fmla="*/ 8533740 h 11059347"/>
                <a:gd name="connsiteX109" fmla="*/ 81954 w 5283576"/>
                <a:gd name="connsiteY109" fmla="*/ 9196764 h 11059347"/>
                <a:gd name="connsiteX110" fmla="*/ 81954 w 5283576"/>
                <a:gd name="connsiteY110" fmla="*/ 10525045 h 11059347"/>
                <a:gd name="connsiteX111" fmla="*/ 0 w 5283576"/>
                <a:gd name="connsiteY111" fmla="*/ 5461423 h 11059347"/>
                <a:gd name="connsiteX112" fmla="*/ 1334913 w 5283576"/>
                <a:gd name="connsiteY112" fmla="*/ 4548395 h 11059347"/>
                <a:gd name="connsiteX113" fmla="*/ 1334936 w 5283576"/>
                <a:gd name="connsiteY113" fmla="*/ 2732677 h 11059347"/>
                <a:gd name="connsiteX114" fmla="*/ 2 w 5283576"/>
                <a:gd name="connsiteY114" fmla="*/ 1842751 h 11059347"/>
                <a:gd name="connsiteX115" fmla="*/ 1 w 5283576"/>
                <a:gd name="connsiteY115" fmla="*/ 0 h 11059347"/>
                <a:gd name="connsiteX116" fmla="*/ 2565525 w 5283576"/>
                <a:gd name="connsiteY116" fmla="*/ 0 h 11059347"/>
                <a:gd name="connsiteX117" fmla="*/ 2718051 w 5283576"/>
                <a:gd name="connsiteY117" fmla="*/ 0 h 11059347"/>
                <a:gd name="connsiteX118" fmla="*/ 5283575 w 5283576"/>
                <a:gd name="connsiteY118" fmla="*/ 0 h 11059347"/>
                <a:gd name="connsiteX119" fmla="*/ 5283574 w 5283576"/>
                <a:gd name="connsiteY119" fmla="*/ 1842750 h 11059347"/>
                <a:gd name="connsiteX120" fmla="*/ 3948640 w 5283576"/>
                <a:gd name="connsiteY120" fmla="*/ 2732676 h 11059347"/>
                <a:gd name="connsiteX121" fmla="*/ 3948663 w 5283576"/>
                <a:gd name="connsiteY121" fmla="*/ 4548394 h 11059347"/>
                <a:gd name="connsiteX122" fmla="*/ 5283576 w 5283576"/>
                <a:gd name="connsiteY122" fmla="*/ 5461422 h 11059347"/>
                <a:gd name="connsiteX123" fmla="*/ 5283575 w 5283576"/>
                <a:gd name="connsiteY123" fmla="*/ 5461424 h 11059347"/>
                <a:gd name="connsiteX124" fmla="*/ 3948662 w 5283576"/>
                <a:gd name="connsiteY124" fmla="*/ 6374453 h 11059347"/>
                <a:gd name="connsiteX125" fmla="*/ 3948639 w 5283576"/>
                <a:gd name="connsiteY125" fmla="*/ 8190168 h 11059347"/>
                <a:gd name="connsiteX126" fmla="*/ 5283574 w 5283576"/>
                <a:gd name="connsiteY126" fmla="*/ 9080095 h 11059347"/>
                <a:gd name="connsiteX127" fmla="*/ 5283575 w 5283576"/>
                <a:gd name="connsiteY127" fmla="*/ 10922847 h 11059347"/>
                <a:gd name="connsiteX128" fmla="*/ 2718049 w 5283576"/>
                <a:gd name="connsiteY128" fmla="*/ 10922847 h 11059347"/>
                <a:gd name="connsiteX129" fmla="*/ 1 w 5283576"/>
                <a:gd name="connsiteY129" fmla="*/ 10922848 h 11059347"/>
                <a:gd name="connsiteX130" fmla="*/ 2 w 5283576"/>
                <a:gd name="connsiteY130" fmla="*/ 9080096 h 11059347"/>
                <a:gd name="connsiteX131" fmla="*/ 1334937 w 5283576"/>
                <a:gd name="connsiteY131" fmla="*/ 8190169 h 11059347"/>
                <a:gd name="connsiteX132" fmla="*/ 1334914 w 5283576"/>
                <a:gd name="connsiteY132" fmla="*/ 6374454 h 11059347"/>
                <a:gd name="connsiteX133" fmla="*/ 1 w 5283576"/>
                <a:gd name="connsiteY133" fmla="*/ 5461425 h 11059347"/>
                <a:gd name="connsiteX134" fmla="*/ 0 w 5283576"/>
                <a:gd name="connsiteY134" fmla="*/ 5461423 h 11059347"/>
                <a:gd name="connsiteX0" fmla="*/ 4207054 w 5283576"/>
                <a:gd name="connsiteY0" fmla="*/ 2389106 h 10922848"/>
                <a:gd name="connsiteX1" fmla="*/ 5201622 w 5283576"/>
                <a:gd name="connsiteY1" fmla="*/ 1726082 h 10922848"/>
                <a:gd name="connsiteX2" fmla="*/ 5201622 w 5283576"/>
                <a:gd name="connsiteY2" fmla="*/ 397802 h 10922848"/>
                <a:gd name="connsiteX3" fmla="*/ 4207054 w 5283576"/>
                <a:gd name="connsiteY3" fmla="*/ 2389106 h 10922848"/>
                <a:gd name="connsiteX4" fmla="*/ 4207054 w 5283576"/>
                <a:gd name="connsiteY4" fmla="*/ 8533739 h 10922848"/>
                <a:gd name="connsiteX5" fmla="*/ 5201622 w 5283576"/>
                <a:gd name="connsiteY5" fmla="*/ 10525044 h 10922848"/>
                <a:gd name="connsiteX6" fmla="*/ 5201622 w 5283576"/>
                <a:gd name="connsiteY6" fmla="*/ 9196763 h 10922848"/>
                <a:gd name="connsiteX7" fmla="*/ 4207054 w 5283576"/>
                <a:gd name="connsiteY7" fmla="*/ 8533739 h 10922848"/>
                <a:gd name="connsiteX8" fmla="*/ 4070295 w 5283576"/>
                <a:gd name="connsiteY8" fmla="*/ 925229 h 10922848"/>
                <a:gd name="connsiteX9" fmla="*/ 4070313 w 5283576"/>
                <a:gd name="connsiteY9" fmla="*/ 2340611 h 10922848"/>
                <a:gd name="connsiteX10" fmla="*/ 5132841 w 5283576"/>
                <a:gd name="connsiteY10" fmla="*/ 213240 h 10922848"/>
                <a:gd name="connsiteX11" fmla="*/ 4070295 w 5283576"/>
                <a:gd name="connsiteY11" fmla="*/ 925229 h 10922848"/>
                <a:gd name="connsiteX12" fmla="*/ 4070295 w 5283576"/>
                <a:gd name="connsiteY12" fmla="*/ 9997616 h 10922848"/>
                <a:gd name="connsiteX13" fmla="*/ 5132841 w 5283576"/>
                <a:gd name="connsiteY13" fmla="*/ 10709606 h 10922848"/>
                <a:gd name="connsiteX14" fmla="*/ 4070313 w 5283576"/>
                <a:gd name="connsiteY14" fmla="*/ 8582234 h 10922848"/>
                <a:gd name="connsiteX15" fmla="*/ 4070295 w 5283576"/>
                <a:gd name="connsiteY15" fmla="*/ 9997616 h 10922848"/>
                <a:gd name="connsiteX16" fmla="*/ 2934516 w 5283576"/>
                <a:gd name="connsiteY16" fmla="*/ 71998 h 10922848"/>
                <a:gd name="connsiteX17" fmla="*/ 4012456 w 5283576"/>
                <a:gd name="connsiteY17" fmla="*/ 790647 h 10922848"/>
                <a:gd name="connsiteX18" fmla="*/ 5084941 w 5283576"/>
                <a:gd name="connsiteY18" fmla="*/ 71998 h 10922848"/>
                <a:gd name="connsiteX19" fmla="*/ 2934516 w 5283576"/>
                <a:gd name="connsiteY19" fmla="*/ 71998 h 10922848"/>
                <a:gd name="connsiteX20" fmla="*/ 2934516 w 5283576"/>
                <a:gd name="connsiteY20" fmla="*/ 10850849 h 10922848"/>
                <a:gd name="connsiteX21" fmla="*/ 5084941 w 5283576"/>
                <a:gd name="connsiteY21" fmla="*/ 10850849 h 10922848"/>
                <a:gd name="connsiteX22" fmla="*/ 4012456 w 5283576"/>
                <a:gd name="connsiteY22" fmla="*/ 10132198 h 10922848"/>
                <a:gd name="connsiteX23" fmla="*/ 2934516 w 5283576"/>
                <a:gd name="connsiteY23" fmla="*/ 10850849 h 10922848"/>
                <a:gd name="connsiteX24" fmla="*/ 2835024 w 5283576"/>
                <a:gd name="connsiteY24" fmla="*/ 5389424 h 10922848"/>
                <a:gd name="connsiteX25" fmla="*/ 4924964 w 5283576"/>
                <a:gd name="connsiteY25" fmla="*/ 5389424 h 10922848"/>
                <a:gd name="connsiteX26" fmla="*/ 3877343 w 5283576"/>
                <a:gd name="connsiteY26" fmla="*/ 4670773 h 10922848"/>
                <a:gd name="connsiteX27" fmla="*/ 2835024 w 5283576"/>
                <a:gd name="connsiteY27" fmla="*/ 5389424 h 10922848"/>
                <a:gd name="connsiteX28" fmla="*/ 2835022 w 5283576"/>
                <a:gd name="connsiteY28" fmla="*/ 5533422 h 10922848"/>
                <a:gd name="connsiteX29" fmla="*/ 3877342 w 5283576"/>
                <a:gd name="connsiteY29" fmla="*/ 6252073 h 10922848"/>
                <a:gd name="connsiteX30" fmla="*/ 4924963 w 5283576"/>
                <a:gd name="connsiteY30" fmla="*/ 5533422 h 10922848"/>
                <a:gd name="connsiteX31" fmla="*/ 2835022 w 5283576"/>
                <a:gd name="connsiteY31" fmla="*/ 5533422 h 10922848"/>
                <a:gd name="connsiteX32" fmla="*/ 2788471 w 5283576"/>
                <a:gd name="connsiteY32" fmla="*/ 5248181 h 10922848"/>
                <a:gd name="connsiteX33" fmla="*/ 3821130 w 5283576"/>
                <a:gd name="connsiteY33" fmla="*/ 4536191 h 10922848"/>
                <a:gd name="connsiteX34" fmla="*/ 3821113 w 5283576"/>
                <a:gd name="connsiteY34" fmla="*/ 3120809 h 10922848"/>
                <a:gd name="connsiteX35" fmla="*/ 2788471 w 5283576"/>
                <a:gd name="connsiteY35" fmla="*/ 5248181 h 10922848"/>
                <a:gd name="connsiteX36" fmla="*/ 2788470 w 5283576"/>
                <a:gd name="connsiteY36" fmla="*/ 5674666 h 10922848"/>
                <a:gd name="connsiteX37" fmla="*/ 3821112 w 5283576"/>
                <a:gd name="connsiteY37" fmla="*/ 7802037 h 10922848"/>
                <a:gd name="connsiteX38" fmla="*/ 3821130 w 5283576"/>
                <a:gd name="connsiteY38" fmla="*/ 6386655 h 10922848"/>
                <a:gd name="connsiteX39" fmla="*/ 2788470 w 5283576"/>
                <a:gd name="connsiteY39" fmla="*/ 5674666 h 10922848"/>
                <a:gd name="connsiteX40" fmla="*/ 2721624 w 5283576"/>
                <a:gd name="connsiteY40" fmla="*/ 5063619 h 10922848"/>
                <a:gd name="connsiteX41" fmla="*/ 3688219 w 5283576"/>
                <a:gd name="connsiteY41" fmla="*/ 3072314 h 10922848"/>
                <a:gd name="connsiteX42" fmla="*/ 2721624 w 5283576"/>
                <a:gd name="connsiteY42" fmla="*/ 3735338 h 10922848"/>
                <a:gd name="connsiteX43" fmla="*/ 2721624 w 5283576"/>
                <a:gd name="connsiteY43" fmla="*/ 5063619 h 10922848"/>
                <a:gd name="connsiteX44" fmla="*/ 2721623 w 5283576"/>
                <a:gd name="connsiteY44" fmla="*/ 7187508 h 10922848"/>
                <a:gd name="connsiteX45" fmla="*/ 3688218 w 5283576"/>
                <a:gd name="connsiteY45" fmla="*/ 7850532 h 10922848"/>
                <a:gd name="connsiteX46" fmla="*/ 2721623 w 5283576"/>
                <a:gd name="connsiteY46" fmla="*/ 5859228 h 10922848"/>
                <a:gd name="connsiteX47" fmla="*/ 2721623 w 5283576"/>
                <a:gd name="connsiteY47" fmla="*/ 7187508 h 10922848"/>
                <a:gd name="connsiteX48" fmla="*/ 1595358 w 5283576"/>
                <a:gd name="connsiteY48" fmla="*/ 7850533 h 10922848"/>
                <a:gd name="connsiteX49" fmla="*/ 2561953 w 5283576"/>
                <a:gd name="connsiteY49" fmla="*/ 7187509 h 10922848"/>
                <a:gd name="connsiteX50" fmla="*/ 2561953 w 5283576"/>
                <a:gd name="connsiteY50" fmla="*/ 5859229 h 10922848"/>
                <a:gd name="connsiteX51" fmla="*/ 1595358 w 5283576"/>
                <a:gd name="connsiteY51" fmla="*/ 7850533 h 10922848"/>
                <a:gd name="connsiteX52" fmla="*/ 1595357 w 5283576"/>
                <a:gd name="connsiteY52" fmla="*/ 3072315 h 10922848"/>
                <a:gd name="connsiteX53" fmla="*/ 2561952 w 5283576"/>
                <a:gd name="connsiteY53" fmla="*/ 5063620 h 10922848"/>
                <a:gd name="connsiteX54" fmla="*/ 2561952 w 5283576"/>
                <a:gd name="connsiteY54" fmla="*/ 3735339 h 10922848"/>
                <a:gd name="connsiteX55" fmla="*/ 1595357 w 5283576"/>
                <a:gd name="connsiteY55" fmla="*/ 3072315 h 10922848"/>
                <a:gd name="connsiteX56" fmla="*/ 1462446 w 5283576"/>
                <a:gd name="connsiteY56" fmla="*/ 4536192 h 10922848"/>
                <a:gd name="connsiteX57" fmla="*/ 2495105 w 5283576"/>
                <a:gd name="connsiteY57" fmla="*/ 5248182 h 10922848"/>
                <a:gd name="connsiteX58" fmla="*/ 1462463 w 5283576"/>
                <a:gd name="connsiteY58" fmla="*/ 3120810 h 10922848"/>
                <a:gd name="connsiteX59" fmla="*/ 1462446 w 5283576"/>
                <a:gd name="connsiteY59" fmla="*/ 4536192 h 10922848"/>
                <a:gd name="connsiteX60" fmla="*/ 1462446 w 5283576"/>
                <a:gd name="connsiteY60" fmla="*/ 6386656 h 10922848"/>
                <a:gd name="connsiteX61" fmla="*/ 1462464 w 5283576"/>
                <a:gd name="connsiteY61" fmla="*/ 7802038 h 10922848"/>
                <a:gd name="connsiteX62" fmla="*/ 2495106 w 5283576"/>
                <a:gd name="connsiteY62" fmla="*/ 5674667 h 10922848"/>
                <a:gd name="connsiteX63" fmla="*/ 1462446 w 5283576"/>
                <a:gd name="connsiteY63" fmla="*/ 6386656 h 10922848"/>
                <a:gd name="connsiteX64" fmla="*/ 1344481 w 5283576"/>
                <a:gd name="connsiteY64" fmla="*/ 8193920 h 10922848"/>
                <a:gd name="connsiteX65" fmla="*/ 1344504 w 5283576"/>
                <a:gd name="connsiteY65" fmla="*/ 10009820 h 10922848"/>
                <a:gd name="connsiteX66" fmla="*/ 2641787 w 5283576"/>
                <a:gd name="connsiteY66" fmla="*/ 10872154 h 10922848"/>
                <a:gd name="connsiteX67" fmla="*/ 3939072 w 5283576"/>
                <a:gd name="connsiteY67" fmla="*/ 10009819 h 10922848"/>
                <a:gd name="connsiteX68" fmla="*/ 3939095 w 5283576"/>
                <a:gd name="connsiteY68" fmla="*/ 8193919 h 10922848"/>
                <a:gd name="connsiteX69" fmla="*/ 2641976 w 5283576"/>
                <a:gd name="connsiteY69" fmla="*/ 7304176 h 10922848"/>
                <a:gd name="connsiteX70" fmla="*/ 2641978 w 5283576"/>
                <a:gd name="connsiteY70" fmla="*/ 3618670 h 10922848"/>
                <a:gd name="connsiteX71" fmla="*/ 3939095 w 5283576"/>
                <a:gd name="connsiteY71" fmla="*/ 2728928 h 10922848"/>
                <a:gd name="connsiteX72" fmla="*/ 3939072 w 5283576"/>
                <a:gd name="connsiteY72" fmla="*/ 913026 h 10922848"/>
                <a:gd name="connsiteX73" fmla="*/ 2641788 w 5283576"/>
                <a:gd name="connsiteY73" fmla="*/ 50694 h 10922848"/>
                <a:gd name="connsiteX74" fmla="*/ 1344504 w 5283576"/>
                <a:gd name="connsiteY74" fmla="*/ 913027 h 10922848"/>
                <a:gd name="connsiteX75" fmla="*/ 1344481 w 5283576"/>
                <a:gd name="connsiteY75" fmla="*/ 2728929 h 10922848"/>
                <a:gd name="connsiteX76" fmla="*/ 2641598 w 5283576"/>
                <a:gd name="connsiteY76" fmla="*/ 3618671 h 10922848"/>
                <a:gd name="connsiteX77" fmla="*/ 2641600 w 5283576"/>
                <a:gd name="connsiteY77" fmla="*/ 7304177 h 10922848"/>
                <a:gd name="connsiteX78" fmla="*/ 1344481 w 5283576"/>
                <a:gd name="connsiteY78" fmla="*/ 8193920 h 10922848"/>
                <a:gd name="connsiteX79" fmla="*/ 358613 w 5283576"/>
                <a:gd name="connsiteY79" fmla="*/ 5533423 h 10922848"/>
                <a:gd name="connsiteX80" fmla="*/ 1406234 w 5283576"/>
                <a:gd name="connsiteY80" fmla="*/ 6252074 h 10922848"/>
                <a:gd name="connsiteX81" fmla="*/ 2448554 w 5283576"/>
                <a:gd name="connsiteY81" fmla="*/ 5533423 h 10922848"/>
                <a:gd name="connsiteX82" fmla="*/ 358613 w 5283576"/>
                <a:gd name="connsiteY82" fmla="*/ 5533423 h 10922848"/>
                <a:gd name="connsiteX83" fmla="*/ 358612 w 5283576"/>
                <a:gd name="connsiteY83" fmla="*/ 5389425 h 10922848"/>
                <a:gd name="connsiteX84" fmla="*/ 2448552 w 5283576"/>
                <a:gd name="connsiteY84" fmla="*/ 5389425 h 10922848"/>
                <a:gd name="connsiteX85" fmla="*/ 1406233 w 5283576"/>
                <a:gd name="connsiteY85" fmla="*/ 4670774 h 10922848"/>
                <a:gd name="connsiteX86" fmla="*/ 358612 w 5283576"/>
                <a:gd name="connsiteY86" fmla="*/ 5389425 h 10922848"/>
                <a:gd name="connsiteX87" fmla="*/ 198635 w 5283576"/>
                <a:gd name="connsiteY87" fmla="*/ 71998 h 10922848"/>
                <a:gd name="connsiteX88" fmla="*/ 1271120 w 5283576"/>
                <a:gd name="connsiteY88" fmla="*/ 790648 h 10922848"/>
                <a:gd name="connsiteX89" fmla="*/ 2349060 w 5283576"/>
                <a:gd name="connsiteY89" fmla="*/ 71998 h 10922848"/>
                <a:gd name="connsiteX90" fmla="*/ 198635 w 5283576"/>
                <a:gd name="connsiteY90" fmla="*/ 71998 h 10922848"/>
                <a:gd name="connsiteX91" fmla="*/ 198635 w 5283576"/>
                <a:gd name="connsiteY91" fmla="*/ 10850850 h 10922848"/>
                <a:gd name="connsiteX92" fmla="*/ 2349060 w 5283576"/>
                <a:gd name="connsiteY92" fmla="*/ 10850850 h 10922848"/>
                <a:gd name="connsiteX93" fmla="*/ 1271120 w 5283576"/>
                <a:gd name="connsiteY93" fmla="*/ 10132199 h 10922848"/>
                <a:gd name="connsiteX94" fmla="*/ 198635 w 5283576"/>
                <a:gd name="connsiteY94" fmla="*/ 10850850 h 10922848"/>
                <a:gd name="connsiteX95" fmla="*/ 150735 w 5283576"/>
                <a:gd name="connsiteY95" fmla="*/ 213240 h 10922848"/>
                <a:gd name="connsiteX96" fmla="*/ 1213263 w 5283576"/>
                <a:gd name="connsiteY96" fmla="*/ 2340612 h 10922848"/>
                <a:gd name="connsiteX97" fmla="*/ 1213281 w 5283576"/>
                <a:gd name="connsiteY97" fmla="*/ 925230 h 10922848"/>
                <a:gd name="connsiteX98" fmla="*/ 150735 w 5283576"/>
                <a:gd name="connsiteY98" fmla="*/ 213240 h 10922848"/>
                <a:gd name="connsiteX99" fmla="*/ 150735 w 5283576"/>
                <a:gd name="connsiteY99" fmla="*/ 10709607 h 10922848"/>
                <a:gd name="connsiteX100" fmla="*/ 1213281 w 5283576"/>
                <a:gd name="connsiteY100" fmla="*/ 9997617 h 10922848"/>
                <a:gd name="connsiteX101" fmla="*/ 1213263 w 5283576"/>
                <a:gd name="connsiteY101" fmla="*/ 8582235 h 10922848"/>
                <a:gd name="connsiteX102" fmla="*/ 150735 w 5283576"/>
                <a:gd name="connsiteY102" fmla="*/ 10709607 h 10922848"/>
                <a:gd name="connsiteX103" fmla="*/ 81954 w 5283576"/>
                <a:gd name="connsiteY103" fmla="*/ 1726083 h 10922848"/>
                <a:gd name="connsiteX104" fmla="*/ 1076522 w 5283576"/>
                <a:gd name="connsiteY104" fmla="*/ 2389107 h 10922848"/>
                <a:gd name="connsiteX105" fmla="*/ 81954 w 5283576"/>
                <a:gd name="connsiteY105" fmla="*/ 397802 h 10922848"/>
                <a:gd name="connsiteX106" fmla="*/ 81954 w 5283576"/>
                <a:gd name="connsiteY106" fmla="*/ 1726083 h 10922848"/>
                <a:gd name="connsiteX107" fmla="*/ 81954 w 5283576"/>
                <a:gd name="connsiteY107" fmla="*/ 10525045 h 10922848"/>
                <a:gd name="connsiteX108" fmla="*/ 1076522 w 5283576"/>
                <a:gd name="connsiteY108" fmla="*/ 8533740 h 10922848"/>
                <a:gd name="connsiteX109" fmla="*/ 81954 w 5283576"/>
                <a:gd name="connsiteY109" fmla="*/ 9196764 h 10922848"/>
                <a:gd name="connsiteX110" fmla="*/ 81954 w 5283576"/>
                <a:gd name="connsiteY110" fmla="*/ 10525045 h 10922848"/>
                <a:gd name="connsiteX111" fmla="*/ 0 w 5283576"/>
                <a:gd name="connsiteY111" fmla="*/ 5461423 h 10922848"/>
                <a:gd name="connsiteX112" fmla="*/ 1334913 w 5283576"/>
                <a:gd name="connsiteY112" fmla="*/ 4548395 h 10922848"/>
                <a:gd name="connsiteX113" fmla="*/ 1334936 w 5283576"/>
                <a:gd name="connsiteY113" fmla="*/ 2732677 h 10922848"/>
                <a:gd name="connsiteX114" fmla="*/ 2 w 5283576"/>
                <a:gd name="connsiteY114" fmla="*/ 1842751 h 10922848"/>
                <a:gd name="connsiteX115" fmla="*/ 1 w 5283576"/>
                <a:gd name="connsiteY115" fmla="*/ 0 h 10922848"/>
                <a:gd name="connsiteX116" fmla="*/ 2565525 w 5283576"/>
                <a:gd name="connsiteY116" fmla="*/ 0 h 10922848"/>
                <a:gd name="connsiteX117" fmla="*/ 2718051 w 5283576"/>
                <a:gd name="connsiteY117" fmla="*/ 0 h 10922848"/>
                <a:gd name="connsiteX118" fmla="*/ 5283575 w 5283576"/>
                <a:gd name="connsiteY118" fmla="*/ 0 h 10922848"/>
                <a:gd name="connsiteX119" fmla="*/ 5283574 w 5283576"/>
                <a:gd name="connsiteY119" fmla="*/ 1842750 h 10922848"/>
                <a:gd name="connsiteX120" fmla="*/ 3948640 w 5283576"/>
                <a:gd name="connsiteY120" fmla="*/ 2732676 h 10922848"/>
                <a:gd name="connsiteX121" fmla="*/ 3948663 w 5283576"/>
                <a:gd name="connsiteY121" fmla="*/ 4548394 h 10922848"/>
                <a:gd name="connsiteX122" fmla="*/ 5283576 w 5283576"/>
                <a:gd name="connsiteY122" fmla="*/ 5461422 h 10922848"/>
                <a:gd name="connsiteX123" fmla="*/ 5283575 w 5283576"/>
                <a:gd name="connsiteY123" fmla="*/ 5461424 h 10922848"/>
                <a:gd name="connsiteX124" fmla="*/ 3948662 w 5283576"/>
                <a:gd name="connsiteY124" fmla="*/ 6374453 h 10922848"/>
                <a:gd name="connsiteX125" fmla="*/ 3948639 w 5283576"/>
                <a:gd name="connsiteY125" fmla="*/ 8190168 h 10922848"/>
                <a:gd name="connsiteX126" fmla="*/ 5283574 w 5283576"/>
                <a:gd name="connsiteY126" fmla="*/ 9080095 h 10922848"/>
                <a:gd name="connsiteX127" fmla="*/ 5283575 w 5283576"/>
                <a:gd name="connsiteY127" fmla="*/ 10922847 h 10922848"/>
                <a:gd name="connsiteX128" fmla="*/ 1 w 5283576"/>
                <a:gd name="connsiteY128" fmla="*/ 10922848 h 10922848"/>
                <a:gd name="connsiteX129" fmla="*/ 2 w 5283576"/>
                <a:gd name="connsiteY129" fmla="*/ 9080096 h 10922848"/>
                <a:gd name="connsiteX130" fmla="*/ 1334937 w 5283576"/>
                <a:gd name="connsiteY130" fmla="*/ 8190169 h 10922848"/>
                <a:gd name="connsiteX131" fmla="*/ 1334914 w 5283576"/>
                <a:gd name="connsiteY131" fmla="*/ 6374454 h 10922848"/>
                <a:gd name="connsiteX132" fmla="*/ 1 w 5283576"/>
                <a:gd name="connsiteY132" fmla="*/ 5461425 h 10922848"/>
                <a:gd name="connsiteX133" fmla="*/ 0 w 5283576"/>
                <a:gd name="connsiteY133" fmla="*/ 5461423 h 10922848"/>
                <a:gd name="connsiteX0" fmla="*/ 4207054 w 5283576"/>
                <a:gd name="connsiteY0" fmla="*/ 2389106 h 10922848"/>
                <a:gd name="connsiteX1" fmla="*/ 5201622 w 5283576"/>
                <a:gd name="connsiteY1" fmla="*/ 1726082 h 10922848"/>
                <a:gd name="connsiteX2" fmla="*/ 5201622 w 5283576"/>
                <a:gd name="connsiteY2" fmla="*/ 397802 h 10922848"/>
                <a:gd name="connsiteX3" fmla="*/ 4207054 w 5283576"/>
                <a:gd name="connsiteY3" fmla="*/ 2389106 h 10922848"/>
                <a:gd name="connsiteX4" fmla="*/ 4207054 w 5283576"/>
                <a:gd name="connsiteY4" fmla="*/ 8533739 h 10922848"/>
                <a:gd name="connsiteX5" fmla="*/ 5201622 w 5283576"/>
                <a:gd name="connsiteY5" fmla="*/ 10525044 h 10922848"/>
                <a:gd name="connsiteX6" fmla="*/ 5201622 w 5283576"/>
                <a:gd name="connsiteY6" fmla="*/ 9196763 h 10922848"/>
                <a:gd name="connsiteX7" fmla="*/ 4207054 w 5283576"/>
                <a:gd name="connsiteY7" fmla="*/ 8533739 h 10922848"/>
                <a:gd name="connsiteX8" fmla="*/ 4070295 w 5283576"/>
                <a:gd name="connsiteY8" fmla="*/ 925229 h 10922848"/>
                <a:gd name="connsiteX9" fmla="*/ 4070313 w 5283576"/>
                <a:gd name="connsiteY9" fmla="*/ 2340611 h 10922848"/>
                <a:gd name="connsiteX10" fmla="*/ 5132841 w 5283576"/>
                <a:gd name="connsiteY10" fmla="*/ 213240 h 10922848"/>
                <a:gd name="connsiteX11" fmla="*/ 4070295 w 5283576"/>
                <a:gd name="connsiteY11" fmla="*/ 925229 h 10922848"/>
                <a:gd name="connsiteX12" fmla="*/ 4070295 w 5283576"/>
                <a:gd name="connsiteY12" fmla="*/ 9997616 h 10922848"/>
                <a:gd name="connsiteX13" fmla="*/ 5132841 w 5283576"/>
                <a:gd name="connsiteY13" fmla="*/ 10709606 h 10922848"/>
                <a:gd name="connsiteX14" fmla="*/ 4070313 w 5283576"/>
                <a:gd name="connsiteY14" fmla="*/ 8582234 h 10922848"/>
                <a:gd name="connsiteX15" fmla="*/ 4070295 w 5283576"/>
                <a:gd name="connsiteY15" fmla="*/ 9997616 h 10922848"/>
                <a:gd name="connsiteX16" fmla="*/ 2934516 w 5283576"/>
                <a:gd name="connsiteY16" fmla="*/ 71998 h 10922848"/>
                <a:gd name="connsiteX17" fmla="*/ 4012456 w 5283576"/>
                <a:gd name="connsiteY17" fmla="*/ 790647 h 10922848"/>
                <a:gd name="connsiteX18" fmla="*/ 5084941 w 5283576"/>
                <a:gd name="connsiteY18" fmla="*/ 71998 h 10922848"/>
                <a:gd name="connsiteX19" fmla="*/ 2934516 w 5283576"/>
                <a:gd name="connsiteY19" fmla="*/ 71998 h 10922848"/>
                <a:gd name="connsiteX20" fmla="*/ 2934516 w 5283576"/>
                <a:gd name="connsiteY20" fmla="*/ 10850849 h 10922848"/>
                <a:gd name="connsiteX21" fmla="*/ 5084941 w 5283576"/>
                <a:gd name="connsiteY21" fmla="*/ 10850849 h 10922848"/>
                <a:gd name="connsiteX22" fmla="*/ 4012456 w 5283576"/>
                <a:gd name="connsiteY22" fmla="*/ 10132198 h 10922848"/>
                <a:gd name="connsiteX23" fmla="*/ 2934516 w 5283576"/>
                <a:gd name="connsiteY23" fmla="*/ 10850849 h 10922848"/>
                <a:gd name="connsiteX24" fmla="*/ 2835024 w 5283576"/>
                <a:gd name="connsiteY24" fmla="*/ 5389424 h 10922848"/>
                <a:gd name="connsiteX25" fmla="*/ 4924964 w 5283576"/>
                <a:gd name="connsiteY25" fmla="*/ 5389424 h 10922848"/>
                <a:gd name="connsiteX26" fmla="*/ 3877343 w 5283576"/>
                <a:gd name="connsiteY26" fmla="*/ 4670773 h 10922848"/>
                <a:gd name="connsiteX27" fmla="*/ 2835024 w 5283576"/>
                <a:gd name="connsiteY27" fmla="*/ 5389424 h 10922848"/>
                <a:gd name="connsiteX28" fmla="*/ 2835022 w 5283576"/>
                <a:gd name="connsiteY28" fmla="*/ 5533422 h 10922848"/>
                <a:gd name="connsiteX29" fmla="*/ 3877342 w 5283576"/>
                <a:gd name="connsiteY29" fmla="*/ 6252073 h 10922848"/>
                <a:gd name="connsiteX30" fmla="*/ 4924963 w 5283576"/>
                <a:gd name="connsiteY30" fmla="*/ 5533422 h 10922848"/>
                <a:gd name="connsiteX31" fmla="*/ 2835022 w 5283576"/>
                <a:gd name="connsiteY31" fmla="*/ 5533422 h 10922848"/>
                <a:gd name="connsiteX32" fmla="*/ 2788471 w 5283576"/>
                <a:gd name="connsiteY32" fmla="*/ 5248181 h 10922848"/>
                <a:gd name="connsiteX33" fmla="*/ 3821130 w 5283576"/>
                <a:gd name="connsiteY33" fmla="*/ 4536191 h 10922848"/>
                <a:gd name="connsiteX34" fmla="*/ 3821113 w 5283576"/>
                <a:gd name="connsiteY34" fmla="*/ 3120809 h 10922848"/>
                <a:gd name="connsiteX35" fmla="*/ 2788471 w 5283576"/>
                <a:gd name="connsiteY35" fmla="*/ 5248181 h 10922848"/>
                <a:gd name="connsiteX36" fmla="*/ 2788470 w 5283576"/>
                <a:gd name="connsiteY36" fmla="*/ 5674666 h 10922848"/>
                <a:gd name="connsiteX37" fmla="*/ 3821112 w 5283576"/>
                <a:gd name="connsiteY37" fmla="*/ 7802037 h 10922848"/>
                <a:gd name="connsiteX38" fmla="*/ 3821130 w 5283576"/>
                <a:gd name="connsiteY38" fmla="*/ 6386655 h 10922848"/>
                <a:gd name="connsiteX39" fmla="*/ 2788470 w 5283576"/>
                <a:gd name="connsiteY39" fmla="*/ 5674666 h 10922848"/>
                <a:gd name="connsiteX40" fmla="*/ 2721624 w 5283576"/>
                <a:gd name="connsiteY40" fmla="*/ 5063619 h 10922848"/>
                <a:gd name="connsiteX41" fmla="*/ 3688219 w 5283576"/>
                <a:gd name="connsiteY41" fmla="*/ 3072314 h 10922848"/>
                <a:gd name="connsiteX42" fmla="*/ 2721624 w 5283576"/>
                <a:gd name="connsiteY42" fmla="*/ 3735338 h 10922848"/>
                <a:gd name="connsiteX43" fmla="*/ 2721624 w 5283576"/>
                <a:gd name="connsiteY43" fmla="*/ 5063619 h 10922848"/>
                <a:gd name="connsiteX44" fmla="*/ 2721623 w 5283576"/>
                <a:gd name="connsiteY44" fmla="*/ 7187508 h 10922848"/>
                <a:gd name="connsiteX45" fmla="*/ 3688218 w 5283576"/>
                <a:gd name="connsiteY45" fmla="*/ 7850532 h 10922848"/>
                <a:gd name="connsiteX46" fmla="*/ 2721623 w 5283576"/>
                <a:gd name="connsiteY46" fmla="*/ 5859228 h 10922848"/>
                <a:gd name="connsiteX47" fmla="*/ 2721623 w 5283576"/>
                <a:gd name="connsiteY47" fmla="*/ 7187508 h 10922848"/>
                <a:gd name="connsiteX48" fmla="*/ 1595358 w 5283576"/>
                <a:gd name="connsiteY48" fmla="*/ 7850533 h 10922848"/>
                <a:gd name="connsiteX49" fmla="*/ 2561953 w 5283576"/>
                <a:gd name="connsiteY49" fmla="*/ 7187509 h 10922848"/>
                <a:gd name="connsiteX50" fmla="*/ 2561953 w 5283576"/>
                <a:gd name="connsiteY50" fmla="*/ 5859229 h 10922848"/>
                <a:gd name="connsiteX51" fmla="*/ 1595358 w 5283576"/>
                <a:gd name="connsiteY51" fmla="*/ 7850533 h 10922848"/>
                <a:gd name="connsiteX52" fmla="*/ 1595357 w 5283576"/>
                <a:gd name="connsiteY52" fmla="*/ 3072315 h 10922848"/>
                <a:gd name="connsiteX53" fmla="*/ 2561952 w 5283576"/>
                <a:gd name="connsiteY53" fmla="*/ 5063620 h 10922848"/>
                <a:gd name="connsiteX54" fmla="*/ 2561952 w 5283576"/>
                <a:gd name="connsiteY54" fmla="*/ 3735339 h 10922848"/>
                <a:gd name="connsiteX55" fmla="*/ 1595357 w 5283576"/>
                <a:gd name="connsiteY55" fmla="*/ 3072315 h 10922848"/>
                <a:gd name="connsiteX56" fmla="*/ 1462446 w 5283576"/>
                <a:gd name="connsiteY56" fmla="*/ 4536192 h 10922848"/>
                <a:gd name="connsiteX57" fmla="*/ 2495105 w 5283576"/>
                <a:gd name="connsiteY57" fmla="*/ 5248182 h 10922848"/>
                <a:gd name="connsiteX58" fmla="*/ 1462463 w 5283576"/>
                <a:gd name="connsiteY58" fmla="*/ 3120810 h 10922848"/>
                <a:gd name="connsiteX59" fmla="*/ 1462446 w 5283576"/>
                <a:gd name="connsiteY59" fmla="*/ 4536192 h 10922848"/>
                <a:gd name="connsiteX60" fmla="*/ 1462446 w 5283576"/>
                <a:gd name="connsiteY60" fmla="*/ 6386656 h 10922848"/>
                <a:gd name="connsiteX61" fmla="*/ 1462464 w 5283576"/>
                <a:gd name="connsiteY61" fmla="*/ 7802038 h 10922848"/>
                <a:gd name="connsiteX62" fmla="*/ 2495106 w 5283576"/>
                <a:gd name="connsiteY62" fmla="*/ 5674667 h 10922848"/>
                <a:gd name="connsiteX63" fmla="*/ 1462446 w 5283576"/>
                <a:gd name="connsiteY63" fmla="*/ 6386656 h 10922848"/>
                <a:gd name="connsiteX64" fmla="*/ 1344481 w 5283576"/>
                <a:gd name="connsiteY64" fmla="*/ 8193920 h 10922848"/>
                <a:gd name="connsiteX65" fmla="*/ 1344504 w 5283576"/>
                <a:gd name="connsiteY65" fmla="*/ 10009820 h 10922848"/>
                <a:gd name="connsiteX66" fmla="*/ 2641787 w 5283576"/>
                <a:gd name="connsiteY66" fmla="*/ 10872154 h 10922848"/>
                <a:gd name="connsiteX67" fmla="*/ 3939072 w 5283576"/>
                <a:gd name="connsiteY67" fmla="*/ 10009819 h 10922848"/>
                <a:gd name="connsiteX68" fmla="*/ 3939095 w 5283576"/>
                <a:gd name="connsiteY68" fmla="*/ 8193919 h 10922848"/>
                <a:gd name="connsiteX69" fmla="*/ 2641976 w 5283576"/>
                <a:gd name="connsiteY69" fmla="*/ 7304176 h 10922848"/>
                <a:gd name="connsiteX70" fmla="*/ 2641978 w 5283576"/>
                <a:gd name="connsiteY70" fmla="*/ 3618670 h 10922848"/>
                <a:gd name="connsiteX71" fmla="*/ 3939095 w 5283576"/>
                <a:gd name="connsiteY71" fmla="*/ 2728928 h 10922848"/>
                <a:gd name="connsiteX72" fmla="*/ 3939072 w 5283576"/>
                <a:gd name="connsiteY72" fmla="*/ 913026 h 10922848"/>
                <a:gd name="connsiteX73" fmla="*/ 2641788 w 5283576"/>
                <a:gd name="connsiteY73" fmla="*/ 50694 h 10922848"/>
                <a:gd name="connsiteX74" fmla="*/ 1344504 w 5283576"/>
                <a:gd name="connsiteY74" fmla="*/ 913027 h 10922848"/>
                <a:gd name="connsiteX75" fmla="*/ 1344481 w 5283576"/>
                <a:gd name="connsiteY75" fmla="*/ 2728929 h 10922848"/>
                <a:gd name="connsiteX76" fmla="*/ 2641598 w 5283576"/>
                <a:gd name="connsiteY76" fmla="*/ 3618671 h 10922848"/>
                <a:gd name="connsiteX77" fmla="*/ 2641600 w 5283576"/>
                <a:gd name="connsiteY77" fmla="*/ 7304177 h 10922848"/>
                <a:gd name="connsiteX78" fmla="*/ 1344481 w 5283576"/>
                <a:gd name="connsiteY78" fmla="*/ 8193920 h 10922848"/>
                <a:gd name="connsiteX79" fmla="*/ 358613 w 5283576"/>
                <a:gd name="connsiteY79" fmla="*/ 5533423 h 10922848"/>
                <a:gd name="connsiteX80" fmla="*/ 1406234 w 5283576"/>
                <a:gd name="connsiteY80" fmla="*/ 6252074 h 10922848"/>
                <a:gd name="connsiteX81" fmla="*/ 2448554 w 5283576"/>
                <a:gd name="connsiteY81" fmla="*/ 5533423 h 10922848"/>
                <a:gd name="connsiteX82" fmla="*/ 358613 w 5283576"/>
                <a:gd name="connsiteY82" fmla="*/ 5533423 h 10922848"/>
                <a:gd name="connsiteX83" fmla="*/ 358612 w 5283576"/>
                <a:gd name="connsiteY83" fmla="*/ 5389425 h 10922848"/>
                <a:gd name="connsiteX84" fmla="*/ 2448552 w 5283576"/>
                <a:gd name="connsiteY84" fmla="*/ 5389425 h 10922848"/>
                <a:gd name="connsiteX85" fmla="*/ 1406233 w 5283576"/>
                <a:gd name="connsiteY85" fmla="*/ 4670774 h 10922848"/>
                <a:gd name="connsiteX86" fmla="*/ 358612 w 5283576"/>
                <a:gd name="connsiteY86" fmla="*/ 5389425 h 10922848"/>
                <a:gd name="connsiteX87" fmla="*/ 198635 w 5283576"/>
                <a:gd name="connsiteY87" fmla="*/ 71998 h 10922848"/>
                <a:gd name="connsiteX88" fmla="*/ 1271120 w 5283576"/>
                <a:gd name="connsiteY88" fmla="*/ 790648 h 10922848"/>
                <a:gd name="connsiteX89" fmla="*/ 2349060 w 5283576"/>
                <a:gd name="connsiteY89" fmla="*/ 71998 h 10922848"/>
                <a:gd name="connsiteX90" fmla="*/ 198635 w 5283576"/>
                <a:gd name="connsiteY90" fmla="*/ 71998 h 10922848"/>
                <a:gd name="connsiteX91" fmla="*/ 198635 w 5283576"/>
                <a:gd name="connsiteY91" fmla="*/ 10850850 h 10922848"/>
                <a:gd name="connsiteX92" fmla="*/ 2349060 w 5283576"/>
                <a:gd name="connsiteY92" fmla="*/ 10850850 h 10922848"/>
                <a:gd name="connsiteX93" fmla="*/ 1271120 w 5283576"/>
                <a:gd name="connsiteY93" fmla="*/ 10132199 h 10922848"/>
                <a:gd name="connsiteX94" fmla="*/ 198635 w 5283576"/>
                <a:gd name="connsiteY94" fmla="*/ 10850850 h 10922848"/>
                <a:gd name="connsiteX95" fmla="*/ 150735 w 5283576"/>
                <a:gd name="connsiteY95" fmla="*/ 213240 h 10922848"/>
                <a:gd name="connsiteX96" fmla="*/ 1213263 w 5283576"/>
                <a:gd name="connsiteY96" fmla="*/ 2340612 h 10922848"/>
                <a:gd name="connsiteX97" fmla="*/ 1213281 w 5283576"/>
                <a:gd name="connsiteY97" fmla="*/ 925230 h 10922848"/>
                <a:gd name="connsiteX98" fmla="*/ 150735 w 5283576"/>
                <a:gd name="connsiteY98" fmla="*/ 213240 h 10922848"/>
                <a:gd name="connsiteX99" fmla="*/ 150735 w 5283576"/>
                <a:gd name="connsiteY99" fmla="*/ 10709607 h 10922848"/>
                <a:gd name="connsiteX100" fmla="*/ 1213281 w 5283576"/>
                <a:gd name="connsiteY100" fmla="*/ 9997617 h 10922848"/>
                <a:gd name="connsiteX101" fmla="*/ 1213263 w 5283576"/>
                <a:gd name="connsiteY101" fmla="*/ 8582235 h 10922848"/>
                <a:gd name="connsiteX102" fmla="*/ 150735 w 5283576"/>
                <a:gd name="connsiteY102" fmla="*/ 10709607 h 10922848"/>
                <a:gd name="connsiteX103" fmla="*/ 81954 w 5283576"/>
                <a:gd name="connsiteY103" fmla="*/ 1726083 h 10922848"/>
                <a:gd name="connsiteX104" fmla="*/ 1076522 w 5283576"/>
                <a:gd name="connsiteY104" fmla="*/ 2389107 h 10922848"/>
                <a:gd name="connsiteX105" fmla="*/ 81954 w 5283576"/>
                <a:gd name="connsiteY105" fmla="*/ 397802 h 10922848"/>
                <a:gd name="connsiteX106" fmla="*/ 81954 w 5283576"/>
                <a:gd name="connsiteY106" fmla="*/ 1726083 h 10922848"/>
                <a:gd name="connsiteX107" fmla="*/ 81954 w 5283576"/>
                <a:gd name="connsiteY107" fmla="*/ 10525045 h 10922848"/>
                <a:gd name="connsiteX108" fmla="*/ 1076522 w 5283576"/>
                <a:gd name="connsiteY108" fmla="*/ 8533740 h 10922848"/>
                <a:gd name="connsiteX109" fmla="*/ 81954 w 5283576"/>
                <a:gd name="connsiteY109" fmla="*/ 9196764 h 10922848"/>
                <a:gd name="connsiteX110" fmla="*/ 81954 w 5283576"/>
                <a:gd name="connsiteY110" fmla="*/ 10525045 h 10922848"/>
                <a:gd name="connsiteX111" fmla="*/ 0 w 5283576"/>
                <a:gd name="connsiteY111" fmla="*/ 5461423 h 10922848"/>
                <a:gd name="connsiteX112" fmla="*/ 1334913 w 5283576"/>
                <a:gd name="connsiteY112" fmla="*/ 4548395 h 10922848"/>
                <a:gd name="connsiteX113" fmla="*/ 1334936 w 5283576"/>
                <a:gd name="connsiteY113" fmla="*/ 2732677 h 10922848"/>
                <a:gd name="connsiteX114" fmla="*/ 2 w 5283576"/>
                <a:gd name="connsiteY114" fmla="*/ 1842751 h 10922848"/>
                <a:gd name="connsiteX115" fmla="*/ 1 w 5283576"/>
                <a:gd name="connsiteY115" fmla="*/ 0 h 10922848"/>
                <a:gd name="connsiteX116" fmla="*/ 2565525 w 5283576"/>
                <a:gd name="connsiteY116" fmla="*/ 0 h 10922848"/>
                <a:gd name="connsiteX117" fmla="*/ 5283575 w 5283576"/>
                <a:gd name="connsiteY117" fmla="*/ 0 h 10922848"/>
                <a:gd name="connsiteX118" fmla="*/ 5283574 w 5283576"/>
                <a:gd name="connsiteY118" fmla="*/ 1842750 h 10922848"/>
                <a:gd name="connsiteX119" fmla="*/ 3948640 w 5283576"/>
                <a:gd name="connsiteY119" fmla="*/ 2732676 h 10922848"/>
                <a:gd name="connsiteX120" fmla="*/ 3948663 w 5283576"/>
                <a:gd name="connsiteY120" fmla="*/ 4548394 h 10922848"/>
                <a:gd name="connsiteX121" fmla="*/ 5283576 w 5283576"/>
                <a:gd name="connsiteY121" fmla="*/ 5461422 h 10922848"/>
                <a:gd name="connsiteX122" fmla="*/ 5283575 w 5283576"/>
                <a:gd name="connsiteY122" fmla="*/ 5461424 h 10922848"/>
                <a:gd name="connsiteX123" fmla="*/ 3948662 w 5283576"/>
                <a:gd name="connsiteY123" fmla="*/ 6374453 h 10922848"/>
                <a:gd name="connsiteX124" fmla="*/ 3948639 w 5283576"/>
                <a:gd name="connsiteY124" fmla="*/ 8190168 h 10922848"/>
                <a:gd name="connsiteX125" fmla="*/ 5283574 w 5283576"/>
                <a:gd name="connsiteY125" fmla="*/ 9080095 h 10922848"/>
                <a:gd name="connsiteX126" fmla="*/ 5283575 w 5283576"/>
                <a:gd name="connsiteY126" fmla="*/ 10922847 h 10922848"/>
                <a:gd name="connsiteX127" fmla="*/ 1 w 5283576"/>
                <a:gd name="connsiteY127" fmla="*/ 10922848 h 10922848"/>
                <a:gd name="connsiteX128" fmla="*/ 2 w 5283576"/>
                <a:gd name="connsiteY128" fmla="*/ 9080096 h 10922848"/>
                <a:gd name="connsiteX129" fmla="*/ 1334937 w 5283576"/>
                <a:gd name="connsiteY129" fmla="*/ 8190169 h 10922848"/>
                <a:gd name="connsiteX130" fmla="*/ 1334914 w 5283576"/>
                <a:gd name="connsiteY130" fmla="*/ 6374454 h 10922848"/>
                <a:gd name="connsiteX131" fmla="*/ 1 w 5283576"/>
                <a:gd name="connsiteY131" fmla="*/ 5461425 h 10922848"/>
                <a:gd name="connsiteX132" fmla="*/ 0 w 5283576"/>
                <a:gd name="connsiteY132" fmla="*/ 5461423 h 10922848"/>
                <a:gd name="connsiteX0" fmla="*/ 4207054 w 5283576"/>
                <a:gd name="connsiteY0" fmla="*/ 2389106 h 10922848"/>
                <a:gd name="connsiteX1" fmla="*/ 5201622 w 5283576"/>
                <a:gd name="connsiteY1" fmla="*/ 1726082 h 10922848"/>
                <a:gd name="connsiteX2" fmla="*/ 5201622 w 5283576"/>
                <a:gd name="connsiteY2" fmla="*/ 397802 h 10922848"/>
                <a:gd name="connsiteX3" fmla="*/ 4207054 w 5283576"/>
                <a:gd name="connsiteY3" fmla="*/ 2389106 h 10922848"/>
                <a:gd name="connsiteX4" fmla="*/ 4207054 w 5283576"/>
                <a:gd name="connsiteY4" fmla="*/ 8533739 h 10922848"/>
                <a:gd name="connsiteX5" fmla="*/ 5201622 w 5283576"/>
                <a:gd name="connsiteY5" fmla="*/ 10525044 h 10922848"/>
                <a:gd name="connsiteX6" fmla="*/ 5201622 w 5283576"/>
                <a:gd name="connsiteY6" fmla="*/ 9196763 h 10922848"/>
                <a:gd name="connsiteX7" fmla="*/ 4207054 w 5283576"/>
                <a:gd name="connsiteY7" fmla="*/ 8533739 h 10922848"/>
                <a:gd name="connsiteX8" fmla="*/ 4070295 w 5283576"/>
                <a:gd name="connsiteY8" fmla="*/ 925229 h 10922848"/>
                <a:gd name="connsiteX9" fmla="*/ 4070313 w 5283576"/>
                <a:gd name="connsiteY9" fmla="*/ 2340611 h 10922848"/>
                <a:gd name="connsiteX10" fmla="*/ 5132841 w 5283576"/>
                <a:gd name="connsiteY10" fmla="*/ 213240 h 10922848"/>
                <a:gd name="connsiteX11" fmla="*/ 4070295 w 5283576"/>
                <a:gd name="connsiteY11" fmla="*/ 925229 h 10922848"/>
                <a:gd name="connsiteX12" fmla="*/ 4070295 w 5283576"/>
                <a:gd name="connsiteY12" fmla="*/ 9997616 h 10922848"/>
                <a:gd name="connsiteX13" fmla="*/ 5132841 w 5283576"/>
                <a:gd name="connsiteY13" fmla="*/ 10709606 h 10922848"/>
                <a:gd name="connsiteX14" fmla="*/ 4070313 w 5283576"/>
                <a:gd name="connsiteY14" fmla="*/ 8582234 h 10922848"/>
                <a:gd name="connsiteX15" fmla="*/ 4070295 w 5283576"/>
                <a:gd name="connsiteY15" fmla="*/ 9997616 h 10922848"/>
                <a:gd name="connsiteX16" fmla="*/ 2934516 w 5283576"/>
                <a:gd name="connsiteY16" fmla="*/ 71998 h 10922848"/>
                <a:gd name="connsiteX17" fmla="*/ 4012456 w 5283576"/>
                <a:gd name="connsiteY17" fmla="*/ 790647 h 10922848"/>
                <a:gd name="connsiteX18" fmla="*/ 5084941 w 5283576"/>
                <a:gd name="connsiteY18" fmla="*/ 71998 h 10922848"/>
                <a:gd name="connsiteX19" fmla="*/ 2934516 w 5283576"/>
                <a:gd name="connsiteY19" fmla="*/ 71998 h 10922848"/>
                <a:gd name="connsiteX20" fmla="*/ 2934516 w 5283576"/>
                <a:gd name="connsiteY20" fmla="*/ 10850849 h 10922848"/>
                <a:gd name="connsiteX21" fmla="*/ 5084941 w 5283576"/>
                <a:gd name="connsiteY21" fmla="*/ 10850849 h 10922848"/>
                <a:gd name="connsiteX22" fmla="*/ 4012456 w 5283576"/>
                <a:gd name="connsiteY22" fmla="*/ 10132198 h 10922848"/>
                <a:gd name="connsiteX23" fmla="*/ 2934516 w 5283576"/>
                <a:gd name="connsiteY23" fmla="*/ 10850849 h 10922848"/>
                <a:gd name="connsiteX24" fmla="*/ 2835024 w 5283576"/>
                <a:gd name="connsiteY24" fmla="*/ 5389424 h 10922848"/>
                <a:gd name="connsiteX25" fmla="*/ 4924964 w 5283576"/>
                <a:gd name="connsiteY25" fmla="*/ 5389424 h 10922848"/>
                <a:gd name="connsiteX26" fmla="*/ 3877343 w 5283576"/>
                <a:gd name="connsiteY26" fmla="*/ 4670773 h 10922848"/>
                <a:gd name="connsiteX27" fmla="*/ 2835024 w 5283576"/>
                <a:gd name="connsiteY27" fmla="*/ 5389424 h 10922848"/>
                <a:gd name="connsiteX28" fmla="*/ 2835022 w 5283576"/>
                <a:gd name="connsiteY28" fmla="*/ 5533422 h 10922848"/>
                <a:gd name="connsiteX29" fmla="*/ 3877342 w 5283576"/>
                <a:gd name="connsiteY29" fmla="*/ 6252073 h 10922848"/>
                <a:gd name="connsiteX30" fmla="*/ 4924963 w 5283576"/>
                <a:gd name="connsiteY30" fmla="*/ 5533422 h 10922848"/>
                <a:gd name="connsiteX31" fmla="*/ 2835022 w 5283576"/>
                <a:gd name="connsiteY31" fmla="*/ 5533422 h 10922848"/>
                <a:gd name="connsiteX32" fmla="*/ 2788471 w 5283576"/>
                <a:gd name="connsiteY32" fmla="*/ 5248181 h 10922848"/>
                <a:gd name="connsiteX33" fmla="*/ 3821130 w 5283576"/>
                <a:gd name="connsiteY33" fmla="*/ 4536191 h 10922848"/>
                <a:gd name="connsiteX34" fmla="*/ 3821113 w 5283576"/>
                <a:gd name="connsiteY34" fmla="*/ 3120809 h 10922848"/>
                <a:gd name="connsiteX35" fmla="*/ 2788471 w 5283576"/>
                <a:gd name="connsiteY35" fmla="*/ 5248181 h 10922848"/>
                <a:gd name="connsiteX36" fmla="*/ 2788470 w 5283576"/>
                <a:gd name="connsiteY36" fmla="*/ 5674666 h 10922848"/>
                <a:gd name="connsiteX37" fmla="*/ 3821112 w 5283576"/>
                <a:gd name="connsiteY37" fmla="*/ 7802037 h 10922848"/>
                <a:gd name="connsiteX38" fmla="*/ 3821130 w 5283576"/>
                <a:gd name="connsiteY38" fmla="*/ 6386655 h 10922848"/>
                <a:gd name="connsiteX39" fmla="*/ 2788470 w 5283576"/>
                <a:gd name="connsiteY39" fmla="*/ 5674666 h 10922848"/>
                <a:gd name="connsiteX40" fmla="*/ 2721624 w 5283576"/>
                <a:gd name="connsiteY40" fmla="*/ 5063619 h 10922848"/>
                <a:gd name="connsiteX41" fmla="*/ 3688219 w 5283576"/>
                <a:gd name="connsiteY41" fmla="*/ 3072314 h 10922848"/>
                <a:gd name="connsiteX42" fmla="*/ 2721624 w 5283576"/>
                <a:gd name="connsiteY42" fmla="*/ 3735338 h 10922848"/>
                <a:gd name="connsiteX43" fmla="*/ 2721624 w 5283576"/>
                <a:gd name="connsiteY43" fmla="*/ 5063619 h 10922848"/>
                <a:gd name="connsiteX44" fmla="*/ 2721623 w 5283576"/>
                <a:gd name="connsiteY44" fmla="*/ 7187508 h 10922848"/>
                <a:gd name="connsiteX45" fmla="*/ 3688218 w 5283576"/>
                <a:gd name="connsiteY45" fmla="*/ 7850532 h 10922848"/>
                <a:gd name="connsiteX46" fmla="*/ 2721623 w 5283576"/>
                <a:gd name="connsiteY46" fmla="*/ 5859228 h 10922848"/>
                <a:gd name="connsiteX47" fmla="*/ 2721623 w 5283576"/>
                <a:gd name="connsiteY47" fmla="*/ 7187508 h 10922848"/>
                <a:gd name="connsiteX48" fmla="*/ 1595358 w 5283576"/>
                <a:gd name="connsiteY48" fmla="*/ 7850533 h 10922848"/>
                <a:gd name="connsiteX49" fmla="*/ 2561953 w 5283576"/>
                <a:gd name="connsiteY49" fmla="*/ 7187509 h 10922848"/>
                <a:gd name="connsiteX50" fmla="*/ 2561953 w 5283576"/>
                <a:gd name="connsiteY50" fmla="*/ 5859229 h 10922848"/>
                <a:gd name="connsiteX51" fmla="*/ 1595358 w 5283576"/>
                <a:gd name="connsiteY51" fmla="*/ 7850533 h 10922848"/>
                <a:gd name="connsiteX52" fmla="*/ 1595357 w 5283576"/>
                <a:gd name="connsiteY52" fmla="*/ 3072315 h 10922848"/>
                <a:gd name="connsiteX53" fmla="*/ 2561952 w 5283576"/>
                <a:gd name="connsiteY53" fmla="*/ 5063620 h 10922848"/>
                <a:gd name="connsiteX54" fmla="*/ 2561952 w 5283576"/>
                <a:gd name="connsiteY54" fmla="*/ 3735339 h 10922848"/>
                <a:gd name="connsiteX55" fmla="*/ 1595357 w 5283576"/>
                <a:gd name="connsiteY55" fmla="*/ 3072315 h 10922848"/>
                <a:gd name="connsiteX56" fmla="*/ 1462446 w 5283576"/>
                <a:gd name="connsiteY56" fmla="*/ 4536192 h 10922848"/>
                <a:gd name="connsiteX57" fmla="*/ 2495105 w 5283576"/>
                <a:gd name="connsiteY57" fmla="*/ 5248182 h 10922848"/>
                <a:gd name="connsiteX58" fmla="*/ 1462463 w 5283576"/>
                <a:gd name="connsiteY58" fmla="*/ 3120810 h 10922848"/>
                <a:gd name="connsiteX59" fmla="*/ 1462446 w 5283576"/>
                <a:gd name="connsiteY59" fmla="*/ 4536192 h 10922848"/>
                <a:gd name="connsiteX60" fmla="*/ 1462446 w 5283576"/>
                <a:gd name="connsiteY60" fmla="*/ 6386656 h 10922848"/>
                <a:gd name="connsiteX61" fmla="*/ 1462464 w 5283576"/>
                <a:gd name="connsiteY61" fmla="*/ 7802038 h 10922848"/>
                <a:gd name="connsiteX62" fmla="*/ 2495106 w 5283576"/>
                <a:gd name="connsiteY62" fmla="*/ 5674667 h 10922848"/>
                <a:gd name="connsiteX63" fmla="*/ 1462446 w 5283576"/>
                <a:gd name="connsiteY63" fmla="*/ 6386656 h 10922848"/>
                <a:gd name="connsiteX64" fmla="*/ 1344481 w 5283576"/>
                <a:gd name="connsiteY64" fmla="*/ 8193920 h 10922848"/>
                <a:gd name="connsiteX65" fmla="*/ 1344504 w 5283576"/>
                <a:gd name="connsiteY65" fmla="*/ 10009820 h 10922848"/>
                <a:gd name="connsiteX66" fmla="*/ 2641787 w 5283576"/>
                <a:gd name="connsiteY66" fmla="*/ 10872154 h 10922848"/>
                <a:gd name="connsiteX67" fmla="*/ 3939072 w 5283576"/>
                <a:gd name="connsiteY67" fmla="*/ 10009819 h 10922848"/>
                <a:gd name="connsiteX68" fmla="*/ 3939095 w 5283576"/>
                <a:gd name="connsiteY68" fmla="*/ 8193919 h 10922848"/>
                <a:gd name="connsiteX69" fmla="*/ 2641976 w 5283576"/>
                <a:gd name="connsiteY69" fmla="*/ 7304176 h 10922848"/>
                <a:gd name="connsiteX70" fmla="*/ 2641978 w 5283576"/>
                <a:gd name="connsiteY70" fmla="*/ 3618670 h 10922848"/>
                <a:gd name="connsiteX71" fmla="*/ 3939095 w 5283576"/>
                <a:gd name="connsiteY71" fmla="*/ 2728928 h 10922848"/>
                <a:gd name="connsiteX72" fmla="*/ 3939072 w 5283576"/>
                <a:gd name="connsiteY72" fmla="*/ 913026 h 10922848"/>
                <a:gd name="connsiteX73" fmla="*/ 2641788 w 5283576"/>
                <a:gd name="connsiteY73" fmla="*/ 50694 h 10922848"/>
                <a:gd name="connsiteX74" fmla="*/ 1344504 w 5283576"/>
                <a:gd name="connsiteY74" fmla="*/ 913027 h 10922848"/>
                <a:gd name="connsiteX75" fmla="*/ 1344481 w 5283576"/>
                <a:gd name="connsiteY75" fmla="*/ 2728929 h 10922848"/>
                <a:gd name="connsiteX76" fmla="*/ 2641598 w 5283576"/>
                <a:gd name="connsiteY76" fmla="*/ 3618671 h 10922848"/>
                <a:gd name="connsiteX77" fmla="*/ 2641600 w 5283576"/>
                <a:gd name="connsiteY77" fmla="*/ 7304177 h 10922848"/>
                <a:gd name="connsiteX78" fmla="*/ 1344481 w 5283576"/>
                <a:gd name="connsiteY78" fmla="*/ 8193920 h 10922848"/>
                <a:gd name="connsiteX79" fmla="*/ 358613 w 5283576"/>
                <a:gd name="connsiteY79" fmla="*/ 5533423 h 10922848"/>
                <a:gd name="connsiteX80" fmla="*/ 1406234 w 5283576"/>
                <a:gd name="connsiteY80" fmla="*/ 6252074 h 10922848"/>
                <a:gd name="connsiteX81" fmla="*/ 2448554 w 5283576"/>
                <a:gd name="connsiteY81" fmla="*/ 5533423 h 10922848"/>
                <a:gd name="connsiteX82" fmla="*/ 358613 w 5283576"/>
                <a:gd name="connsiteY82" fmla="*/ 5533423 h 10922848"/>
                <a:gd name="connsiteX83" fmla="*/ 358612 w 5283576"/>
                <a:gd name="connsiteY83" fmla="*/ 5389425 h 10922848"/>
                <a:gd name="connsiteX84" fmla="*/ 2448552 w 5283576"/>
                <a:gd name="connsiteY84" fmla="*/ 5389425 h 10922848"/>
                <a:gd name="connsiteX85" fmla="*/ 1406233 w 5283576"/>
                <a:gd name="connsiteY85" fmla="*/ 4670774 h 10922848"/>
                <a:gd name="connsiteX86" fmla="*/ 358612 w 5283576"/>
                <a:gd name="connsiteY86" fmla="*/ 5389425 h 10922848"/>
                <a:gd name="connsiteX87" fmla="*/ 198635 w 5283576"/>
                <a:gd name="connsiteY87" fmla="*/ 71998 h 10922848"/>
                <a:gd name="connsiteX88" fmla="*/ 1271120 w 5283576"/>
                <a:gd name="connsiteY88" fmla="*/ 790648 h 10922848"/>
                <a:gd name="connsiteX89" fmla="*/ 2349060 w 5283576"/>
                <a:gd name="connsiteY89" fmla="*/ 71998 h 10922848"/>
                <a:gd name="connsiteX90" fmla="*/ 198635 w 5283576"/>
                <a:gd name="connsiteY90" fmla="*/ 71998 h 10922848"/>
                <a:gd name="connsiteX91" fmla="*/ 198635 w 5283576"/>
                <a:gd name="connsiteY91" fmla="*/ 10850850 h 10922848"/>
                <a:gd name="connsiteX92" fmla="*/ 2349060 w 5283576"/>
                <a:gd name="connsiteY92" fmla="*/ 10850850 h 10922848"/>
                <a:gd name="connsiteX93" fmla="*/ 1271120 w 5283576"/>
                <a:gd name="connsiteY93" fmla="*/ 10132199 h 10922848"/>
                <a:gd name="connsiteX94" fmla="*/ 198635 w 5283576"/>
                <a:gd name="connsiteY94" fmla="*/ 10850850 h 10922848"/>
                <a:gd name="connsiteX95" fmla="*/ 150735 w 5283576"/>
                <a:gd name="connsiteY95" fmla="*/ 213240 h 10922848"/>
                <a:gd name="connsiteX96" fmla="*/ 1213263 w 5283576"/>
                <a:gd name="connsiteY96" fmla="*/ 2340612 h 10922848"/>
                <a:gd name="connsiteX97" fmla="*/ 1213281 w 5283576"/>
                <a:gd name="connsiteY97" fmla="*/ 925230 h 10922848"/>
                <a:gd name="connsiteX98" fmla="*/ 150735 w 5283576"/>
                <a:gd name="connsiteY98" fmla="*/ 213240 h 10922848"/>
                <a:gd name="connsiteX99" fmla="*/ 150735 w 5283576"/>
                <a:gd name="connsiteY99" fmla="*/ 10709607 h 10922848"/>
                <a:gd name="connsiteX100" fmla="*/ 1213281 w 5283576"/>
                <a:gd name="connsiteY100" fmla="*/ 9997617 h 10922848"/>
                <a:gd name="connsiteX101" fmla="*/ 1213263 w 5283576"/>
                <a:gd name="connsiteY101" fmla="*/ 8582235 h 10922848"/>
                <a:gd name="connsiteX102" fmla="*/ 150735 w 5283576"/>
                <a:gd name="connsiteY102" fmla="*/ 10709607 h 10922848"/>
                <a:gd name="connsiteX103" fmla="*/ 81954 w 5283576"/>
                <a:gd name="connsiteY103" fmla="*/ 1726083 h 10922848"/>
                <a:gd name="connsiteX104" fmla="*/ 1076522 w 5283576"/>
                <a:gd name="connsiteY104" fmla="*/ 2389107 h 10922848"/>
                <a:gd name="connsiteX105" fmla="*/ 81954 w 5283576"/>
                <a:gd name="connsiteY105" fmla="*/ 397802 h 10922848"/>
                <a:gd name="connsiteX106" fmla="*/ 81954 w 5283576"/>
                <a:gd name="connsiteY106" fmla="*/ 1726083 h 10922848"/>
                <a:gd name="connsiteX107" fmla="*/ 81954 w 5283576"/>
                <a:gd name="connsiteY107" fmla="*/ 10525045 h 10922848"/>
                <a:gd name="connsiteX108" fmla="*/ 1076522 w 5283576"/>
                <a:gd name="connsiteY108" fmla="*/ 8533740 h 10922848"/>
                <a:gd name="connsiteX109" fmla="*/ 81954 w 5283576"/>
                <a:gd name="connsiteY109" fmla="*/ 9196764 h 10922848"/>
                <a:gd name="connsiteX110" fmla="*/ 81954 w 5283576"/>
                <a:gd name="connsiteY110" fmla="*/ 10525045 h 10922848"/>
                <a:gd name="connsiteX111" fmla="*/ 0 w 5283576"/>
                <a:gd name="connsiteY111" fmla="*/ 5461423 h 10922848"/>
                <a:gd name="connsiteX112" fmla="*/ 1334913 w 5283576"/>
                <a:gd name="connsiteY112" fmla="*/ 4548395 h 10922848"/>
                <a:gd name="connsiteX113" fmla="*/ 1334936 w 5283576"/>
                <a:gd name="connsiteY113" fmla="*/ 2732677 h 10922848"/>
                <a:gd name="connsiteX114" fmla="*/ 2 w 5283576"/>
                <a:gd name="connsiteY114" fmla="*/ 1842751 h 10922848"/>
                <a:gd name="connsiteX115" fmla="*/ 1 w 5283576"/>
                <a:gd name="connsiteY115" fmla="*/ 0 h 10922848"/>
                <a:gd name="connsiteX116" fmla="*/ 5283575 w 5283576"/>
                <a:gd name="connsiteY116" fmla="*/ 0 h 10922848"/>
                <a:gd name="connsiteX117" fmla="*/ 5283574 w 5283576"/>
                <a:gd name="connsiteY117" fmla="*/ 1842750 h 10922848"/>
                <a:gd name="connsiteX118" fmla="*/ 3948640 w 5283576"/>
                <a:gd name="connsiteY118" fmla="*/ 2732676 h 10922848"/>
                <a:gd name="connsiteX119" fmla="*/ 3948663 w 5283576"/>
                <a:gd name="connsiteY119" fmla="*/ 4548394 h 10922848"/>
                <a:gd name="connsiteX120" fmla="*/ 5283576 w 5283576"/>
                <a:gd name="connsiteY120" fmla="*/ 5461422 h 10922848"/>
                <a:gd name="connsiteX121" fmla="*/ 5283575 w 5283576"/>
                <a:gd name="connsiteY121" fmla="*/ 5461424 h 10922848"/>
                <a:gd name="connsiteX122" fmla="*/ 3948662 w 5283576"/>
                <a:gd name="connsiteY122" fmla="*/ 6374453 h 10922848"/>
                <a:gd name="connsiteX123" fmla="*/ 3948639 w 5283576"/>
                <a:gd name="connsiteY123" fmla="*/ 8190168 h 10922848"/>
                <a:gd name="connsiteX124" fmla="*/ 5283574 w 5283576"/>
                <a:gd name="connsiteY124" fmla="*/ 9080095 h 10922848"/>
                <a:gd name="connsiteX125" fmla="*/ 5283575 w 5283576"/>
                <a:gd name="connsiteY125" fmla="*/ 10922847 h 10922848"/>
                <a:gd name="connsiteX126" fmla="*/ 1 w 5283576"/>
                <a:gd name="connsiteY126" fmla="*/ 10922848 h 10922848"/>
                <a:gd name="connsiteX127" fmla="*/ 2 w 5283576"/>
                <a:gd name="connsiteY127" fmla="*/ 9080096 h 10922848"/>
                <a:gd name="connsiteX128" fmla="*/ 1334937 w 5283576"/>
                <a:gd name="connsiteY128" fmla="*/ 8190169 h 10922848"/>
                <a:gd name="connsiteX129" fmla="*/ 1334914 w 5283576"/>
                <a:gd name="connsiteY129" fmla="*/ 6374454 h 10922848"/>
                <a:gd name="connsiteX130" fmla="*/ 1 w 5283576"/>
                <a:gd name="connsiteY130" fmla="*/ 5461425 h 10922848"/>
                <a:gd name="connsiteX131" fmla="*/ 0 w 5283576"/>
                <a:gd name="connsiteY131" fmla="*/ 5461423 h 10922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</a:cxnLst>
              <a:rect l="l" t="t" r="r" b="b"/>
              <a:pathLst>
                <a:path w="5283576" h="10922848">
                  <a:moveTo>
                    <a:pt x="4207054" y="2389106"/>
                  </a:moveTo>
                  <a:lnTo>
                    <a:pt x="5201622" y="1726082"/>
                  </a:lnTo>
                  <a:lnTo>
                    <a:pt x="5201622" y="397802"/>
                  </a:lnTo>
                  <a:lnTo>
                    <a:pt x="4207054" y="2389106"/>
                  </a:lnTo>
                  <a:close/>
                  <a:moveTo>
                    <a:pt x="4207054" y="8533739"/>
                  </a:moveTo>
                  <a:lnTo>
                    <a:pt x="5201622" y="10525044"/>
                  </a:lnTo>
                  <a:lnTo>
                    <a:pt x="5201622" y="9196763"/>
                  </a:lnTo>
                  <a:lnTo>
                    <a:pt x="4207054" y="8533739"/>
                  </a:lnTo>
                  <a:close/>
                  <a:moveTo>
                    <a:pt x="4070295" y="925229"/>
                  </a:moveTo>
                  <a:lnTo>
                    <a:pt x="4070313" y="2340611"/>
                  </a:lnTo>
                  <a:lnTo>
                    <a:pt x="5132841" y="213240"/>
                  </a:lnTo>
                  <a:lnTo>
                    <a:pt x="4070295" y="925229"/>
                  </a:lnTo>
                  <a:close/>
                  <a:moveTo>
                    <a:pt x="4070295" y="9997616"/>
                  </a:moveTo>
                  <a:lnTo>
                    <a:pt x="5132841" y="10709606"/>
                  </a:lnTo>
                  <a:lnTo>
                    <a:pt x="4070313" y="8582234"/>
                  </a:lnTo>
                  <a:lnTo>
                    <a:pt x="4070295" y="9997616"/>
                  </a:lnTo>
                  <a:close/>
                  <a:moveTo>
                    <a:pt x="2934516" y="71998"/>
                  </a:moveTo>
                  <a:lnTo>
                    <a:pt x="4012456" y="790647"/>
                  </a:lnTo>
                  <a:lnTo>
                    <a:pt x="5084941" y="71998"/>
                  </a:lnTo>
                  <a:lnTo>
                    <a:pt x="2934516" y="71998"/>
                  </a:lnTo>
                  <a:close/>
                  <a:moveTo>
                    <a:pt x="2934516" y="10850849"/>
                  </a:moveTo>
                  <a:lnTo>
                    <a:pt x="5084941" y="10850849"/>
                  </a:lnTo>
                  <a:lnTo>
                    <a:pt x="4012456" y="10132198"/>
                  </a:lnTo>
                  <a:lnTo>
                    <a:pt x="2934516" y="10850849"/>
                  </a:lnTo>
                  <a:close/>
                  <a:moveTo>
                    <a:pt x="2835024" y="5389424"/>
                  </a:moveTo>
                  <a:lnTo>
                    <a:pt x="4924964" y="5389424"/>
                  </a:lnTo>
                  <a:lnTo>
                    <a:pt x="3877343" y="4670773"/>
                  </a:lnTo>
                  <a:lnTo>
                    <a:pt x="2835024" y="5389424"/>
                  </a:lnTo>
                  <a:close/>
                  <a:moveTo>
                    <a:pt x="2835022" y="5533422"/>
                  </a:moveTo>
                  <a:lnTo>
                    <a:pt x="3877342" y="6252073"/>
                  </a:lnTo>
                  <a:lnTo>
                    <a:pt x="4924963" y="5533422"/>
                  </a:lnTo>
                  <a:lnTo>
                    <a:pt x="2835022" y="5533422"/>
                  </a:lnTo>
                  <a:close/>
                  <a:moveTo>
                    <a:pt x="2788471" y="5248181"/>
                  </a:moveTo>
                  <a:lnTo>
                    <a:pt x="3821130" y="4536191"/>
                  </a:lnTo>
                  <a:cubicBezTo>
                    <a:pt x="3821124" y="4064397"/>
                    <a:pt x="3821119" y="3592603"/>
                    <a:pt x="3821113" y="3120809"/>
                  </a:cubicBezTo>
                  <a:lnTo>
                    <a:pt x="2788471" y="5248181"/>
                  </a:lnTo>
                  <a:close/>
                  <a:moveTo>
                    <a:pt x="2788470" y="5674666"/>
                  </a:moveTo>
                  <a:lnTo>
                    <a:pt x="3821112" y="7802037"/>
                  </a:lnTo>
                  <a:lnTo>
                    <a:pt x="3821130" y="6386655"/>
                  </a:lnTo>
                  <a:lnTo>
                    <a:pt x="2788470" y="5674666"/>
                  </a:lnTo>
                  <a:close/>
                  <a:moveTo>
                    <a:pt x="2721624" y="5063619"/>
                  </a:moveTo>
                  <a:lnTo>
                    <a:pt x="3688219" y="3072314"/>
                  </a:lnTo>
                  <a:lnTo>
                    <a:pt x="2721624" y="3735338"/>
                  </a:lnTo>
                  <a:lnTo>
                    <a:pt x="2721624" y="5063619"/>
                  </a:lnTo>
                  <a:close/>
                  <a:moveTo>
                    <a:pt x="2721623" y="7187508"/>
                  </a:moveTo>
                  <a:lnTo>
                    <a:pt x="3688218" y="7850532"/>
                  </a:lnTo>
                  <a:lnTo>
                    <a:pt x="2721623" y="5859228"/>
                  </a:lnTo>
                  <a:lnTo>
                    <a:pt x="2721623" y="7187508"/>
                  </a:lnTo>
                  <a:close/>
                  <a:moveTo>
                    <a:pt x="1595358" y="7850533"/>
                  </a:moveTo>
                  <a:lnTo>
                    <a:pt x="2561953" y="7187509"/>
                  </a:lnTo>
                  <a:lnTo>
                    <a:pt x="2561953" y="5859229"/>
                  </a:lnTo>
                  <a:lnTo>
                    <a:pt x="1595358" y="7850533"/>
                  </a:lnTo>
                  <a:close/>
                  <a:moveTo>
                    <a:pt x="1595357" y="3072315"/>
                  </a:moveTo>
                  <a:lnTo>
                    <a:pt x="2561952" y="5063620"/>
                  </a:lnTo>
                  <a:lnTo>
                    <a:pt x="2561952" y="3735339"/>
                  </a:lnTo>
                  <a:lnTo>
                    <a:pt x="1595357" y="3072315"/>
                  </a:lnTo>
                  <a:close/>
                  <a:moveTo>
                    <a:pt x="1462446" y="4536192"/>
                  </a:moveTo>
                  <a:lnTo>
                    <a:pt x="2495105" y="5248182"/>
                  </a:lnTo>
                  <a:lnTo>
                    <a:pt x="1462463" y="3120810"/>
                  </a:lnTo>
                  <a:cubicBezTo>
                    <a:pt x="1462457" y="3592604"/>
                    <a:pt x="1462452" y="4064398"/>
                    <a:pt x="1462446" y="4536192"/>
                  </a:cubicBezTo>
                  <a:close/>
                  <a:moveTo>
                    <a:pt x="1462446" y="6386656"/>
                  </a:moveTo>
                  <a:lnTo>
                    <a:pt x="1462464" y="7802038"/>
                  </a:lnTo>
                  <a:lnTo>
                    <a:pt x="2495106" y="5674667"/>
                  </a:lnTo>
                  <a:lnTo>
                    <a:pt x="1462446" y="6386656"/>
                  </a:lnTo>
                  <a:close/>
                  <a:moveTo>
                    <a:pt x="1344481" y="8193920"/>
                  </a:moveTo>
                  <a:cubicBezTo>
                    <a:pt x="1344489" y="8799220"/>
                    <a:pt x="1344496" y="9404520"/>
                    <a:pt x="1344504" y="10009820"/>
                  </a:cubicBezTo>
                  <a:lnTo>
                    <a:pt x="2641787" y="10872154"/>
                  </a:lnTo>
                  <a:lnTo>
                    <a:pt x="3939072" y="10009819"/>
                  </a:lnTo>
                  <a:cubicBezTo>
                    <a:pt x="3939080" y="9404519"/>
                    <a:pt x="3939087" y="8799219"/>
                    <a:pt x="3939095" y="8193919"/>
                  </a:cubicBezTo>
                  <a:lnTo>
                    <a:pt x="2641976" y="7304176"/>
                  </a:lnTo>
                  <a:cubicBezTo>
                    <a:pt x="2641977" y="6075674"/>
                    <a:pt x="2641977" y="4847172"/>
                    <a:pt x="2641978" y="3618670"/>
                  </a:cubicBezTo>
                  <a:lnTo>
                    <a:pt x="3939095" y="2728928"/>
                  </a:lnTo>
                  <a:cubicBezTo>
                    <a:pt x="3939087" y="2123627"/>
                    <a:pt x="3939080" y="1518327"/>
                    <a:pt x="3939072" y="913026"/>
                  </a:cubicBezTo>
                  <a:lnTo>
                    <a:pt x="2641788" y="50694"/>
                  </a:lnTo>
                  <a:lnTo>
                    <a:pt x="1344504" y="913027"/>
                  </a:lnTo>
                  <a:cubicBezTo>
                    <a:pt x="1344496" y="1518328"/>
                    <a:pt x="1344489" y="2123628"/>
                    <a:pt x="1344481" y="2728929"/>
                  </a:cubicBezTo>
                  <a:lnTo>
                    <a:pt x="2641598" y="3618671"/>
                  </a:lnTo>
                  <a:cubicBezTo>
                    <a:pt x="2641599" y="4847173"/>
                    <a:pt x="2641599" y="6075675"/>
                    <a:pt x="2641600" y="7304177"/>
                  </a:cubicBezTo>
                  <a:lnTo>
                    <a:pt x="1344481" y="8193920"/>
                  </a:lnTo>
                  <a:close/>
                  <a:moveTo>
                    <a:pt x="358613" y="5533423"/>
                  </a:moveTo>
                  <a:lnTo>
                    <a:pt x="1406234" y="6252074"/>
                  </a:lnTo>
                  <a:lnTo>
                    <a:pt x="2448554" y="5533423"/>
                  </a:lnTo>
                  <a:lnTo>
                    <a:pt x="358613" y="5533423"/>
                  </a:lnTo>
                  <a:close/>
                  <a:moveTo>
                    <a:pt x="358612" y="5389425"/>
                  </a:moveTo>
                  <a:lnTo>
                    <a:pt x="2448552" y="5389425"/>
                  </a:lnTo>
                  <a:lnTo>
                    <a:pt x="1406233" y="4670774"/>
                  </a:lnTo>
                  <a:lnTo>
                    <a:pt x="358612" y="5389425"/>
                  </a:lnTo>
                  <a:close/>
                  <a:moveTo>
                    <a:pt x="198635" y="71998"/>
                  </a:moveTo>
                  <a:lnTo>
                    <a:pt x="1271120" y="790648"/>
                  </a:lnTo>
                  <a:lnTo>
                    <a:pt x="2349060" y="71998"/>
                  </a:lnTo>
                  <a:lnTo>
                    <a:pt x="198635" y="71998"/>
                  </a:lnTo>
                  <a:close/>
                  <a:moveTo>
                    <a:pt x="198635" y="10850850"/>
                  </a:moveTo>
                  <a:lnTo>
                    <a:pt x="2349060" y="10850850"/>
                  </a:lnTo>
                  <a:lnTo>
                    <a:pt x="1271120" y="10132199"/>
                  </a:lnTo>
                  <a:lnTo>
                    <a:pt x="198635" y="10850850"/>
                  </a:lnTo>
                  <a:close/>
                  <a:moveTo>
                    <a:pt x="150735" y="213240"/>
                  </a:moveTo>
                  <a:lnTo>
                    <a:pt x="1213263" y="2340612"/>
                  </a:lnTo>
                  <a:lnTo>
                    <a:pt x="1213281" y="925230"/>
                  </a:lnTo>
                  <a:lnTo>
                    <a:pt x="150735" y="213240"/>
                  </a:lnTo>
                  <a:close/>
                  <a:moveTo>
                    <a:pt x="150735" y="10709607"/>
                  </a:moveTo>
                  <a:lnTo>
                    <a:pt x="1213281" y="9997617"/>
                  </a:lnTo>
                  <a:lnTo>
                    <a:pt x="1213263" y="8582235"/>
                  </a:lnTo>
                  <a:lnTo>
                    <a:pt x="150735" y="10709607"/>
                  </a:lnTo>
                  <a:close/>
                  <a:moveTo>
                    <a:pt x="81954" y="1726083"/>
                  </a:moveTo>
                  <a:lnTo>
                    <a:pt x="1076522" y="2389107"/>
                  </a:lnTo>
                  <a:lnTo>
                    <a:pt x="81954" y="397802"/>
                  </a:lnTo>
                  <a:lnTo>
                    <a:pt x="81954" y="1726083"/>
                  </a:lnTo>
                  <a:close/>
                  <a:moveTo>
                    <a:pt x="81954" y="10525045"/>
                  </a:moveTo>
                  <a:lnTo>
                    <a:pt x="1076522" y="8533740"/>
                  </a:lnTo>
                  <a:lnTo>
                    <a:pt x="81954" y="9196764"/>
                  </a:lnTo>
                  <a:lnTo>
                    <a:pt x="81954" y="10525045"/>
                  </a:lnTo>
                  <a:close/>
                  <a:moveTo>
                    <a:pt x="0" y="5461423"/>
                  </a:moveTo>
                  <a:lnTo>
                    <a:pt x="1334913" y="4548395"/>
                  </a:lnTo>
                  <a:cubicBezTo>
                    <a:pt x="1334921" y="3943156"/>
                    <a:pt x="1334928" y="3337916"/>
                    <a:pt x="1334936" y="2732677"/>
                  </a:cubicBezTo>
                  <a:lnTo>
                    <a:pt x="2" y="1842751"/>
                  </a:lnTo>
                  <a:cubicBezTo>
                    <a:pt x="2" y="1228500"/>
                    <a:pt x="1" y="614250"/>
                    <a:pt x="1" y="0"/>
                  </a:cubicBezTo>
                  <a:lnTo>
                    <a:pt x="5283575" y="0"/>
                  </a:lnTo>
                  <a:cubicBezTo>
                    <a:pt x="5283575" y="614249"/>
                    <a:pt x="5283574" y="1228499"/>
                    <a:pt x="5283574" y="1842750"/>
                  </a:cubicBezTo>
                  <a:lnTo>
                    <a:pt x="3948640" y="2732676"/>
                  </a:lnTo>
                  <a:cubicBezTo>
                    <a:pt x="3948648" y="3337915"/>
                    <a:pt x="3948655" y="3943155"/>
                    <a:pt x="3948663" y="4548394"/>
                  </a:cubicBezTo>
                  <a:lnTo>
                    <a:pt x="5283576" y="5461422"/>
                  </a:lnTo>
                  <a:cubicBezTo>
                    <a:pt x="5283576" y="5461423"/>
                    <a:pt x="5283575" y="5461423"/>
                    <a:pt x="5283575" y="5461424"/>
                  </a:cubicBezTo>
                  <a:lnTo>
                    <a:pt x="3948662" y="6374453"/>
                  </a:lnTo>
                  <a:cubicBezTo>
                    <a:pt x="3948654" y="6979691"/>
                    <a:pt x="3948647" y="7584930"/>
                    <a:pt x="3948639" y="8190168"/>
                  </a:cubicBezTo>
                  <a:lnTo>
                    <a:pt x="5283574" y="9080095"/>
                  </a:lnTo>
                  <a:cubicBezTo>
                    <a:pt x="5283574" y="9694346"/>
                    <a:pt x="5283575" y="10308596"/>
                    <a:pt x="5283575" y="10922847"/>
                  </a:cubicBezTo>
                  <a:lnTo>
                    <a:pt x="1" y="10922848"/>
                  </a:lnTo>
                  <a:cubicBezTo>
                    <a:pt x="1" y="10308597"/>
                    <a:pt x="2" y="9694347"/>
                    <a:pt x="2" y="9080096"/>
                  </a:cubicBezTo>
                  <a:lnTo>
                    <a:pt x="1334937" y="8190169"/>
                  </a:lnTo>
                  <a:cubicBezTo>
                    <a:pt x="1334929" y="7584931"/>
                    <a:pt x="1334922" y="6979692"/>
                    <a:pt x="1334914" y="6374454"/>
                  </a:cubicBezTo>
                  <a:lnTo>
                    <a:pt x="1" y="5461425"/>
                  </a:lnTo>
                  <a:cubicBezTo>
                    <a:pt x="1" y="5461424"/>
                    <a:pt x="0" y="5461424"/>
                    <a:pt x="0" y="546142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6724881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2248</TotalTime>
  <Words>221</Words>
  <Application>Microsoft Office PowerPoint</Application>
  <PresentationFormat>A4 210 x 297 mm</PresentationFormat>
  <Paragraphs>36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pptxf38_麻の葉文様の塗りパターン</dc:title>
  <dc:subject>pptxf38_麻の葉文様の塗りパターン</dc:subject>
  <dc:creator>でじけろお</dc:creator>
  <cp:revision>1</cp:revision>
  <dcterms:created xsi:type="dcterms:W3CDTF">2018-05-20T00:31:01Z</dcterms:created>
  <dcterms:modified xsi:type="dcterms:W3CDTF">2020-11-23T10:46:10Z</dcterms:modified>
  <cp:version>1</cp:version>
</cp:coreProperties>
</file>